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</p:sldMasterIdLst>
  <p:handoutMasterIdLst>
    <p:handoutMasterId r:id="rId35"/>
  </p:handoutMasterIdLst>
  <p:sldIdLst>
    <p:sldId id="257" r:id="rId5"/>
    <p:sldId id="297" r:id="rId6"/>
    <p:sldId id="262" r:id="rId7"/>
    <p:sldId id="264" r:id="rId8"/>
    <p:sldId id="265" r:id="rId9"/>
    <p:sldId id="258" r:id="rId10"/>
    <p:sldId id="298" r:id="rId11"/>
    <p:sldId id="270" r:id="rId12"/>
    <p:sldId id="271" r:id="rId13"/>
    <p:sldId id="296" r:id="rId14"/>
    <p:sldId id="273" r:id="rId15"/>
    <p:sldId id="299" r:id="rId16"/>
    <p:sldId id="281" r:id="rId17"/>
    <p:sldId id="276" r:id="rId18"/>
    <p:sldId id="267" r:id="rId19"/>
    <p:sldId id="294" r:id="rId20"/>
    <p:sldId id="259" r:id="rId21"/>
    <p:sldId id="279" r:id="rId22"/>
    <p:sldId id="282" r:id="rId23"/>
    <p:sldId id="283" r:id="rId24"/>
    <p:sldId id="285" r:id="rId25"/>
    <p:sldId id="286" r:id="rId26"/>
    <p:sldId id="287" r:id="rId27"/>
    <p:sldId id="278" r:id="rId28"/>
    <p:sldId id="288" r:id="rId29"/>
    <p:sldId id="289" r:id="rId30"/>
    <p:sldId id="261" r:id="rId31"/>
    <p:sldId id="277" r:id="rId32"/>
    <p:sldId id="293" r:id="rId33"/>
    <p:sldId id="263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ontserrat Black" panose="02000505000000020004" pitchFamily="2" charset="77"/>
      <p:bold r:id="rId40"/>
      <p:italic r:id="rId41"/>
      <p:bold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17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F70DA7-7070-1AF1-B6D3-C39B86034E4B}" name="Lykert, Dawn" initials="LD" userId="S::dlykert@deloitte.com.au::af045d8e-64dc-44c8-a61c-b063d0878c3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4E51"/>
    <a:srgbClr val="D7AFA0"/>
    <a:srgbClr val="5A5959"/>
    <a:srgbClr val="F0D6A9"/>
    <a:srgbClr val="F4D49C"/>
    <a:srgbClr val="F4D49B"/>
    <a:srgbClr val="F9413D"/>
    <a:srgbClr val="ECA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19588F-5A22-47DC-BE15-B728CA539B8C}" v="13" dt="2022-10-13T22:49:49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0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>
        <p:guide pos="3817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liwell, Melanie" userId="60fd2d55-fd24-46da-97d3-8e09306cc61b" providerId="ADAL" clId="{D119588F-5A22-47DC-BE15-B728CA539B8C}"/>
    <pc:docChg chg="undo custSel addSld delSld modSld">
      <pc:chgData name="Halliwell, Melanie" userId="60fd2d55-fd24-46da-97d3-8e09306cc61b" providerId="ADAL" clId="{D119588F-5A22-47DC-BE15-B728CA539B8C}" dt="2022-10-13T22:50:09.210" v="71" actId="478"/>
      <pc:docMkLst>
        <pc:docMk/>
      </pc:docMkLst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923534976" sldId="257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4135065069" sldId="258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2060712795" sldId="259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584217066" sldId="261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377025631" sldId="262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588568833" sldId="263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193637380" sldId="264"/>
        </pc:sldMkLst>
      </pc:sldChg>
      <pc:sldChg chg="modSp add del">
        <pc:chgData name="Halliwell, Melanie" userId="60fd2d55-fd24-46da-97d3-8e09306cc61b" providerId="ADAL" clId="{D119588F-5A22-47DC-BE15-B728CA539B8C}" dt="2022-10-13T22:44:01.419" v="13" actId="14826"/>
        <pc:sldMkLst>
          <pc:docMk/>
          <pc:sldMk cId="3111987456" sldId="265"/>
        </pc:sldMkLst>
        <pc:picChg chg="mod">
          <ac:chgData name="Halliwell, Melanie" userId="60fd2d55-fd24-46da-97d3-8e09306cc61b" providerId="ADAL" clId="{D119588F-5A22-47DC-BE15-B728CA539B8C}" dt="2022-10-13T22:44:01.419" v="13" actId="14826"/>
          <ac:picMkLst>
            <pc:docMk/>
            <pc:sldMk cId="3111987456" sldId="265"/>
            <ac:picMk id="8" creationId="{8987CB9A-0DC1-4DFA-8E96-9259897BB8C2}"/>
          </ac:picMkLst>
        </pc:picChg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2474637221" sldId="267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4169554182" sldId="269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968845364" sldId="270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1118871343" sldId="271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4294627690" sldId="272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116652424" sldId="273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112310618" sldId="274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2158084116" sldId="276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658215504" sldId="277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1698526363" sldId="278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1950094207" sldId="279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642452637" sldId="281"/>
        </pc:sldMkLst>
      </pc:sldChg>
      <pc:sldChg chg="modSp add del">
        <pc:chgData name="Halliwell, Melanie" userId="60fd2d55-fd24-46da-97d3-8e09306cc61b" providerId="ADAL" clId="{D119588F-5A22-47DC-BE15-B728CA539B8C}" dt="2022-10-13T22:44:19.639" v="14" actId="14826"/>
        <pc:sldMkLst>
          <pc:docMk/>
          <pc:sldMk cId="3061790911" sldId="282"/>
        </pc:sldMkLst>
        <pc:picChg chg="mod">
          <ac:chgData name="Halliwell, Melanie" userId="60fd2d55-fd24-46da-97d3-8e09306cc61b" providerId="ADAL" clId="{D119588F-5A22-47DC-BE15-B728CA539B8C}" dt="2022-10-13T22:44:19.639" v="14" actId="14826"/>
          <ac:picMkLst>
            <pc:docMk/>
            <pc:sldMk cId="3061790911" sldId="282"/>
            <ac:picMk id="88" creationId="{626EBF43-ADF3-455A-AA17-0245889E6163}"/>
          </ac:picMkLst>
        </pc:picChg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2662652050" sldId="283"/>
        </pc:sldMkLst>
      </pc:sldChg>
      <pc:sldChg chg="modSp add del mod">
        <pc:chgData name="Halliwell, Melanie" userId="60fd2d55-fd24-46da-97d3-8e09306cc61b" providerId="ADAL" clId="{D119588F-5A22-47DC-BE15-B728CA539B8C}" dt="2022-10-13T22:07:39.650" v="11" actId="20577"/>
        <pc:sldMkLst>
          <pc:docMk/>
          <pc:sldMk cId="341966907" sldId="284"/>
        </pc:sldMkLst>
        <pc:spChg chg="mod">
          <ac:chgData name="Halliwell, Melanie" userId="60fd2d55-fd24-46da-97d3-8e09306cc61b" providerId="ADAL" clId="{D119588F-5A22-47DC-BE15-B728CA539B8C}" dt="2022-10-13T22:02:21.138" v="0" actId="6549"/>
          <ac:spMkLst>
            <pc:docMk/>
            <pc:sldMk cId="341966907" sldId="284"/>
            <ac:spMk id="2" creationId="{92E2B6BB-EEBB-05D6-F964-A11F799D18B4}"/>
          </ac:spMkLst>
        </pc:spChg>
        <pc:spChg chg="mod">
          <ac:chgData name="Halliwell, Melanie" userId="60fd2d55-fd24-46da-97d3-8e09306cc61b" providerId="ADAL" clId="{D119588F-5A22-47DC-BE15-B728CA539B8C}" dt="2022-10-13T22:07:39.650" v="11" actId="20577"/>
          <ac:spMkLst>
            <pc:docMk/>
            <pc:sldMk cId="341966907" sldId="284"/>
            <ac:spMk id="15" creationId="{9B94BD9A-DB2F-400D-B997-952FFF85084A}"/>
          </ac:spMkLst>
        </pc:spChg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1955324739" sldId="285"/>
        </pc:sldMkLst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3561965992" sldId="286"/>
        </pc:sldMkLst>
      </pc:sldChg>
      <pc:sldChg chg="modSp add del mod">
        <pc:chgData name="Halliwell, Melanie" userId="60fd2d55-fd24-46da-97d3-8e09306cc61b" providerId="ADAL" clId="{D119588F-5A22-47DC-BE15-B728CA539B8C}" dt="2022-10-13T22:46:59.890" v="27" actId="1036"/>
        <pc:sldMkLst>
          <pc:docMk/>
          <pc:sldMk cId="629123966" sldId="287"/>
        </pc:sldMkLst>
        <pc:picChg chg="mod">
          <ac:chgData name="Halliwell, Melanie" userId="60fd2d55-fd24-46da-97d3-8e09306cc61b" providerId="ADAL" clId="{D119588F-5A22-47DC-BE15-B728CA539B8C}" dt="2022-10-13T22:46:59.890" v="27" actId="1036"/>
          <ac:picMkLst>
            <pc:docMk/>
            <pc:sldMk cId="629123966" sldId="287"/>
            <ac:picMk id="17" creationId="{2411809F-EDCC-491B-A5B7-522AB975E2BF}"/>
          </ac:picMkLst>
        </pc:picChg>
      </pc:sldChg>
      <pc:sldChg chg="addSp delSp modSp add del mod delAnim modAnim">
        <pc:chgData name="Halliwell, Melanie" userId="60fd2d55-fd24-46da-97d3-8e09306cc61b" providerId="ADAL" clId="{D119588F-5A22-47DC-BE15-B728CA539B8C}" dt="2022-10-13T22:50:09.210" v="71" actId="478"/>
        <pc:sldMkLst>
          <pc:docMk/>
          <pc:sldMk cId="4251910022" sldId="288"/>
        </pc:sldMkLst>
        <pc:picChg chg="mod">
          <ac:chgData name="Halliwell, Melanie" userId="60fd2d55-fd24-46da-97d3-8e09306cc61b" providerId="ADAL" clId="{D119588F-5A22-47DC-BE15-B728CA539B8C}" dt="2022-10-13T22:50:07.685" v="70" actId="1038"/>
          <ac:picMkLst>
            <pc:docMk/>
            <pc:sldMk cId="4251910022" sldId="288"/>
            <ac:picMk id="88" creationId="{626EBF43-ADF3-455A-AA17-0245889E6163}"/>
          </ac:picMkLst>
        </pc:picChg>
        <pc:picChg chg="add del mod">
          <ac:chgData name="Halliwell, Melanie" userId="60fd2d55-fd24-46da-97d3-8e09306cc61b" providerId="ADAL" clId="{D119588F-5A22-47DC-BE15-B728CA539B8C}" dt="2022-10-13T22:50:09.210" v="71" actId="478"/>
          <ac:picMkLst>
            <pc:docMk/>
            <pc:sldMk cId="4251910022" sldId="288"/>
            <ac:picMk id="270" creationId="{B0D52B26-FA92-4BC0-91F1-E1B928FB01B5}"/>
          </ac:picMkLst>
        </pc:picChg>
      </pc:sldChg>
      <pc:sldChg chg="modSp add del">
        <pc:chgData name="Halliwell, Melanie" userId="60fd2d55-fd24-46da-97d3-8e09306cc61b" providerId="ADAL" clId="{D119588F-5A22-47DC-BE15-B728CA539B8C}" dt="2022-10-13T22:45:27.213" v="15" actId="14826"/>
        <pc:sldMkLst>
          <pc:docMk/>
          <pc:sldMk cId="3631267775" sldId="289"/>
        </pc:sldMkLst>
        <pc:picChg chg="mod">
          <ac:chgData name="Halliwell, Melanie" userId="60fd2d55-fd24-46da-97d3-8e09306cc61b" providerId="ADAL" clId="{D119588F-5A22-47DC-BE15-B728CA539B8C}" dt="2022-10-13T22:45:27.213" v="15" actId="14826"/>
          <ac:picMkLst>
            <pc:docMk/>
            <pc:sldMk cId="3631267775" sldId="289"/>
            <ac:picMk id="271" creationId="{45CFCA1C-E5A0-4743-831E-B82B72261FEB}"/>
          </ac:picMkLst>
        </pc:picChg>
      </pc:sldChg>
      <pc:sldChg chg="addSp delSp modSp add del mod delAnim modAnim">
        <pc:chgData name="Halliwell, Melanie" userId="60fd2d55-fd24-46da-97d3-8e09306cc61b" providerId="ADAL" clId="{D119588F-5A22-47DC-BE15-B728CA539B8C}" dt="2022-10-13T22:04:45.901" v="10"/>
        <pc:sldMkLst>
          <pc:docMk/>
          <pc:sldMk cId="2819581819" sldId="293"/>
        </pc:sldMkLst>
        <pc:spChg chg="add del mod">
          <ac:chgData name="Halliwell, Melanie" userId="60fd2d55-fd24-46da-97d3-8e09306cc61b" providerId="ADAL" clId="{D119588F-5A22-47DC-BE15-B728CA539B8C}" dt="2022-10-13T22:04:45.084" v="9" actId="478"/>
          <ac:spMkLst>
            <pc:docMk/>
            <pc:sldMk cId="2819581819" sldId="293"/>
            <ac:spMk id="4" creationId="{D68D275F-5B76-4A70-B9EE-FB65BD285C86}"/>
          </ac:spMkLst>
        </pc:spChg>
        <pc:spChg chg="del">
          <ac:chgData name="Halliwell, Melanie" userId="60fd2d55-fd24-46da-97d3-8e09306cc61b" providerId="ADAL" clId="{D119588F-5A22-47DC-BE15-B728CA539B8C}" dt="2022-10-13T22:04:43.117" v="8" actId="478"/>
          <ac:spMkLst>
            <pc:docMk/>
            <pc:sldMk cId="2819581819" sldId="293"/>
            <ac:spMk id="25" creationId="{9DBB3A5A-BE91-43D1-B563-EA393078FE06}"/>
          </ac:spMkLst>
        </pc:spChg>
        <pc:spChg chg="del">
          <ac:chgData name="Halliwell, Melanie" userId="60fd2d55-fd24-46da-97d3-8e09306cc61b" providerId="ADAL" clId="{D119588F-5A22-47DC-BE15-B728CA539B8C}" dt="2022-10-13T22:04:43.117" v="8" actId="478"/>
          <ac:spMkLst>
            <pc:docMk/>
            <pc:sldMk cId="2819581819" sldId="293"/>
            <ac:spMk id="28" creationId="{16C262E1-D8A1-41BD-87AC-5990313EB833}"/>
          </ac:spMkLst>
        </pc:spChg>
        <pc:spChg chg="del">
          <ac:chgData name="Halliwell, Melanie" userId="60fd2d55-fd24-46da-97d3-8e09306cc61b" providerId="ADAL" clId="{D119588F-5A22-47DC-BE15-B728CA539B8C}" dt="2022-10-13T22:04:43.117" v="8" actId="478"/>
          <ac:spMkLst>
            <pc:docMk/>
            <pc:sldMk cId="2819581819" sldId="293"/>
            <ac:spMk id="36" creationId="{9DA50E00-1665-465C-9B8E-B0ADA26447BD}"/>
          </ac:spMkLst>
        </pc:spChg>
        <pc:spChg chg="add 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58" creationId="{30F5C602-1670-41D9-83A3-2F7A8526B51F}"/>
          </ac:spMkLst>
        </pc:spChg>
        <pc:spChg chg="add 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59" creationId="{11AEA3F5-5064-46D5-8F76-0CB51339EAB0}"/>
          </ac:spMkLst>
        </pc:spChg>
        <pc:spChg chg="add 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60" creationId="{F4D46912-0F48-428D-836A-E8212DB5A696}"/>
          </ac:spMkLst>
        </pc:spChg>
        <pc:spChg chg="add 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67" creationId="{5A0DBC98-896E-4F72-A5C2-8152AB75E25D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72" creationId="{A8B76284-8097-451E-A36D-5B5B8D71E18B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73" creationId="{BC2645DA-5135-40BE-9DC2-02450C9AF02C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74" creationId="{A701CCA5-A0CF-4C31-9161-6023F5548E59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75" creationId="{D680D859-29F8-4369-85B6-C5892C2EFEA3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76" creationId="{048B44EC-C97C-4557-AE62-6977654418ED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77" creationId="{3A384E88-6AA5-4E0D-BACB-45F6713BDC63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78" creationId="{42D8D470-AE45-47FB-B7C9-42542FA5F1A3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79" creationId="{845C4DB1-28BB-496B-BCFE-F216D28FFBF8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80" creationId="{9C41753F-EC95-47E4-8CED-E5E8507C2D24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81" creationId="{2CA64B83-B37E-4A0C-968C-C1F35128DF93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82" creationId="{E3D709BC-8F75-4BED-A27E-D9DE07547AF4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83" creationId="{4981BE1A-9764-4F4F-ADF5-2C94BD51BD83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84" creationId="{F266A2E3-4EA0-415B-8793-DCF6BF011E06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85" creationId="{FB90FF51-5B5D-44DE-A978-918539CE8893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86" creationId="{A55AA12E-CE43-4EB4-9B03-49310E27A3DA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87" creationId="{2F0B86C7-6436-4931-9A27-76CDB201F4F8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89" creationId="{698C0C8B-56B1-400C-96CB-7F4EEC5AAAC4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90" creationId="{B2FE2B9D-E121-4989-86AB-9AB993604FA2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91" creationId="{CE564A7D-3A05-4F03-A2E7-62C12B3A26F7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92" creationId="{D374763D-67A8-4618-8880-DC601D5F8557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93" creationId="{A985BA57-A603-43B6-A4C7-3BC38943188F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94" creationId="{C4C61292-2E65-4360-87EC-7FBB9DB767B2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95" creationId="{F70500F0-DB4B-4F34-BFEF-0F5751EAE7C9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96" creationId="{F04764AC-74A6-47A9-9B1C-09FB5D1BEF23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97" creationId="{2FCAF787-961E-4731-AC32-10151E173649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98" creationId="{65365E7C-AE8F-46C6-AE7F-DBC5C88964F2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99" creationId="{A3F4E64D-77FB-46BA-9E61-682C14226991}"/>
          </ac:spMkLst>
        </pc:spChg>
        <pc:spChg chg="mod">
          <ac:chgData name="Halliwell, Melanie" userId="60fd2d55-fd24-46da-97d3-8e09306cc61b" providerId="ADAL" clId="{D119588F-5A22-47DC-BE15-B728CA539B8C}" dt="2022-10-13T22:04:45.901" v="10"/>
          <ac:spMkLst>
            <pc:docMk/>
            <pc:sldMk cId="2819581819" sldId="293"/>
            <ac:spMk id="100" creationId="{601F2B78-1AB6-48A0-B0EC-EADFC245345E}"/>
          </ac:spMkLst>
        </pc:spChg>
        <pc:grpChg chg="del">
          <ac:chgData name="Halliwell, Melanie" userId="60fd2d55-fd24-46da-97d3-8e09306cc61b" providerId="ADAL" clId="{D119588F-5A22-47DC-BE15-B728CA539B8C}" dt="2022-10-13T22:04:43.117" v="8" actId="478"/>
          <ac:grpSpMkLst>
            <pc:docMk/>
            <pc:sldMk cId="2819581819" sldId="293"/>
            <ac:grpSpMk id="2" creationId="{85A61C93-2D1F-F8C8-E32E-1AC27BA86F99}"/>
          </ac:grpSpMkLst>
        </pc:grpChg>
        <pc:grpChg chg="del">
          <ac:chgData name="Halliwell, Melanie" userId="60fd2d55-fd24-46da-97d3-8e09306cc61b" providerId="ADAL" clId="{D119588F-5A22-47DC-BE15-B728CA539B8C}" dt="2022-10-13T22:04:43.117" v="8" actId="478"/>
          <ac:grpSpMkLst>
            <pc:docMk/>
            <pc:sldMk cId="2819581819" sldId="293"/>
            <ac:grpSpMk id="40" creationId="{1F48EBFA-351B-420D-B7AB-EAAC188762DD}"/>
          </ac:grpSpMkLst>
        </pc:grpChg>
        <pc:grpChg chg="add mod">
          <ac:chgData name="Halliwell, Melanie" userId="60fd2d55-fd24-46da-97d3-8e09306cc61b" providerId="ADAL" clId="{D119588F-5A22-47DC-BE15-B728CA539B8C}" dt="2022-10-13T22:04:45.901" v="10"/>
          <ac:grpSpMkLst>
            <pc:docMk/>
            <pc:sldMk cId="2819581819" sldId="293"/>
            <ac:grpSpMk id="71" creationId="{60D519C3-7211-4845-A384-1B88A1E387BE}"/>
          </ac:grpSpMkLst>
        </pc:grpChg>
        <pc:grpChg chg="add mod">
          <ac:chgData name="Halliwell, Melanie" userId="60fd2d55-fd24-46da-97d3-8e09306cc61b" providerId="ADAL" clId="{D119588F-5A22-47DC-BE15-B728CA539B8C}" dt="2022-10-13T22:04:45.901" v="10"/>
          <ac:grpSpMkLst>
            <pc:docMk/>
            <pc:sldMk cId="2819581819" sldId="293"/>
            <ac:grpSpMk id="88" creationId="{43F29A41-E7C3-4608-BCF0-7A1A702E10D0}"/>
          </ac:grpSpMkLst>
        </pc:grpChg>
        <pc:picChg chg="del">
          <ac:chgData name="Halliwell, Melanie" userId="60fd2d55-fd24-46da-97d3-8e09306cc61b" providerId="ADAL" clId="{D119588F-5A22-47DC-BE15-B728CA539B8C}" dt="2022-10-13T22:04:43.117" v="8" actId="478"/>
          <ac:picMkLst>
            <pc:docMk/>
            <pc:sldMk cId="2819581819" sldId="293"/>
            <ac:picMk id="18" creationId="{DADC6F1E-4B7A-4569-8478-D38F7CF5380C}"/>
          </ac:picMkLst>
        </pc:picChg>
        <pc:picChg chg="del">
          <ac:chgData name="Halliwell, Melanie" userId="60fd2d55-fd24-46da-97d3-8e09306cc61b" providerId="ADAL" clId="{D119588F-5A22-47DC-BE15-B728CA539B8C}" dt="2022-10-13T22:04:43.117" v="8" actId="478"/>
          <ac:picMkLst>
            <pc:docMk/>
            <pc:sldMk cId="2819581819" sldId="293"/>
            <ac:picMk id="32" creationId="{5C6F4CA0-E848-4841-B8D6-FDD40E0285AA}"/>
          </ac:picMkLst>
        </pc:picChg>
        <pc:picChg chg="del">
          <ac:chgData name="Halliwell, Melanie" userId="60fd2d55-fd24-46da-97d3-8e09306cc61b" providerId="ADAL" clId="{D119588F-5A22-47DC-BE15-B728CA539B8C}" dt="2022-10-13T22:04:43.117" v="8" actId="478"/>
          <ac:picMkLst>
            <pc:docMk/>
            <pc:sldMk cId="2819581819" sldId="293"/>
            <ac:picMk id="33" creationId="{51F952A8-1DC7-442C-90CD-C46D1767A506}"/>
          </ac:picMkLst>
        </pc:picChg>
        <pc:picChg chg="del">
          <ac:chgData name="Halliwell, Melanie" userId="60fd2d55-fd24-46da-97d3-8e09306cc61b" providerId="ADAL" clId="{D119588F-5A22-47DC-BE15-B728CA539B8C}" dt="2022-10-13T22:04:43.117" v="8" actId="478"/>
          <ac:picMkLst>
            <pc:docMk/>
            <pc:sldMk cId="2819581819" sldId="293"/>
            <ac:picMk id="34" creationId="{4C570DC9-4328-4C07-B42D-2B5A6F362A52}"/>
          </ac:picMkLst>
        </pc:picChg>
        <pc:picChg chg="del">
          <ac:chgData name="Halliwell, Melanie" userId="60fd2d55-fd24-46da-97d3-8e09306cc61b" providerId="ADAL" clId="{D119588F-5A22-47DC-BE15-B728CA539B8C}" dt="2022-10-13T22:04:43.117" v="8" actId="478"/>
          <ac:picMkLst>
            <pc:docMk/>
            <pc:sldMk cId="2819581819" sldId="293"/>
            <ac:picMk id="35" creationId="{33BFC267-FF00-4A6E-BFC6-13D119785F0A}"/>
          </ac:picMkLst>
        </pc:picChg>
        <pc:picChg chg="del">
          <ac:chgData name="Halliwell, Melanie" userId="60fd2d55-fd24-46da-97d3-8e09306cc61b" providerId="ADAL" clId="{D119588F-5A22-47DC-BE15-B728CA539B8C}" dt="2022-10-13T22:04:43.117" v="8" actId="478"/>
          <ac:picMkLst>
            <pc:docMk/>
            <pc:sldMk cId="2819581819" sldId="293"/>
            <ac:picMk id="39" creationId="{71774FBC-78C5-47B9-B593-7B23A4A6151F}"/>
          </ac:picMkLst>
        </pc:picChg>
        <pc:picChg chg="add mod">
          <ac:chgData name="Halliwell, Melanie" userId="60fd2d55-fd24-46da-97d3-8e09306cc61b" providerId="ADAL" clId="{D119588F-5A22-47DC-BE15-B728CA539B8C}" dt="2022-10-13T22:04:45.901" v="10"/>
          <ac:picMkLst>
            <pc:docMk/>
            <pc:sldMk cId="2819581819" sldId="293"/>
            <ac:picMk id="57" creationId="{616293D5-2AD5-4B8F-BA9A-8687C3079C6D}"/>
          </ac:picMkLst>
        </pc:picChg>
        <pc:picChg chg="add mod">
          <ac:chgData name="Halliwell, Melanie" userId="60fd2d55-fd24-46da-97d3-8e09306cc61b" providerId="ADAL" clId="{D119588F-5A22-47DC-BE15-B728CA539B8C}" dt="2022-10-13T22:04:45.901" v="10"/>
          <ac:picMkLst>
            <pc:docMk/>
            <pc:sldMk cId="2819581819" sldId="293"/>
            <ac:picMk id="61" creationId="{87C1268D-F34D-4853-A169-A71CE9A2071E}"/>
          </ac:picMkLst>
        </pc:picChg>
        <pc:picChg chg="add mod">
          <ac:chgData name="Halliwell, Melanie" userId="60fd2d55-fd24-46da-97d3-8e09306cc61b" providerId="ADAL" clId="{D119588F-5A22-47DC-BE15-B728CA539B8C}" dt="2022-10-13T22:04:45.901" v="10"/>
          <ac:picMkLst>
            <pc:docMk/>
            <pc:sldMk cId="2819581819" sldId="293"/>
            <ac:picMk id="62" creationId="{63A56E64-C301-4AF6-9484-02673DA5D052}"/>
          </ac:picMkLst>
        </pc:picChg>
        <pc:picChg chg="add mod">
          <ac:chgData name="Halliwell, Melanie" userId="60fd2d55-fd24-46da-97d3-8e09306cc61b" providerId="ADAL" clId="{D119588F-5A22-47DC-BE15-B728CA539B8C}" dt="2022-10-13T22:04:45.901" v="10"/>
          <ac:picMkLst>
            <pc:docMk/>
            <pc:sldMk cId="2819581819" sldId="293"/>
            <ac:picMk id="63" creationId="{5810DCDC-B07A-4E88-A1D3-D7861DB889A2}"/>
          </ac:picMkLst>
        </pc:picChg>
        <pc:picChg chg="add mod">
          <ac:chgData name="Halliwell, Melanie" userId="60fd2d55-fd24-46da-97d3-8e09306cc61b" providerId="ADAL" clId="{D119588F-5A22-47DC-BE15-B728CA539B8C}" dt="2022-10-13T22:04:45.901" v="10"/>
          <ac:picMkLst>
            <pc:docMk/>
            <pc:sldMk cId="2819581819" sldId="293"/>
            <ac:picMk id="64" creationId="{CF410C68-5BC4-42BE-AAF1-58CE8575261D}"/>
          </ac:picMkLst>
        </pc:picChg>
        <pc:picChg chg="add mod">
          <ac:chgData name="Halliwell, Melanie" userId="60fd2d55-fd24-46da-97d3-8e09306cc61b" providerId="ADAL" clId="{D119588F-5A22-47DC-BE15-B728CA539B8C}" dt="2022-10-13T22:04:45.901" v="10"/>
          <ac:picMkLst>
            <pc:docMk/>
            <pc:sldMk cId="2819581819" sldId="293"/>
            <ac:picMk id="65" creationId="{7C6B79F0-8F52-4BC4-8315-6F65AE7E65C3}"/>
          </ac:picMkLst>
        </pc:picChg>
        <pc:picChg chg="add mod">
          <ac:chgData name="Halliwell, Melanie" userId="60fd2d55-fd24-46da-97d3-8e09306cc61b" providerId="ADAL" clId="{D119588F-5A22-47DC-BE15-B728CA539B8C}" dt="2022-10-13T22:04:45.901" v="10"/>
          <ac:picMkLst>
            <pc:docMk/>
            <pc:sldMk cId="2819581819" sldId="293"/>
            <ac:picMk id="66" creationId="{85CCC8AD-230A-4193-9FAB-470B8E204AF6}"/>
          </ac:picMkLst>
        </pc:picChg>
        <pc:picChg chg="add mod">
          <ac:chgData name="Halliwell, Melanie" userId="60fd2d55-fd24-46da-97d3-8e09306cc61b" providerId="ADAL" clId="{D119588F-5A22-47DC-BE15-B728CA539B8C}" dt="2022-10-13T22:04:45.901" v="10"/>
          <ac:picMkLst>
            <pc:docMk/>
            <pc:sldMk cId="2819581819" sldId="293"/>
            <ac:picMk id="68" creationId="{DA87E649-D048-44B1-8069-DA15DA979816}"/>
          </ac:picMkLst>
        </pc:picChg>
        <pc:picChg chg="add mod">
          <ac:chgData name="Halliwell, Melanie" userId="60fd2d55-fd24-46da-97d3-8e09306cc61b" providerId="ADAL" clId="{D119588F-5A22-47DC-BE15-B728CA539B8C}" dt="2022-10-13T22:04:45.901" v="10"/>
          <ac:picMkLst>
            <pc:docMk/>
            <pc:sldMk cId="2819581819" sldId="293"/>
            <ac:picMk id="69" creationId="{6AF82401-0100-4833-951E-59953A87A7B7}"/>
          </ac:picMkLst>
        </pc:picChg>
        <pc:picChg chg="add mod">
          <ac:chgData name="Halliwell, Melanie" userId="60fd2d55-fd24-46da-97d3-8e09306cc61b" providerId="ADAL" clId="{D119588F-5A22-47DC-BE15-B728CA539B8C}" dt="2022-10-13T22:04:45.901" v="10"/>
          <ac:picMkLst>
            <pc:docMk/>
            <pc:sldMk cId="2819581819" sldId="293"/>
            <ac:picMk id="70" creationId="{BA1D878D-F523-43EB-9612-B546AE1ABA16}"/>
          </ac:picMkLst>
        </pc:picChg>
      </pc:sldChg>
      <pc:sldChg chg="add del">
        <pc:chgData name="Halliwell, Melanie" userId="60fd2d55-fd24-46da-97d3-8e09306cc61b" providerId="ADAL" clId="{D119588F-5A22-47DC-BE15-B728CA539B8C}" dt="2022-10-13T22:04:40.399" v="7" actId="47"/>
        <pc:sldMkLst>
          <pc:docMk/>
          <pc:sldMk cId="996232224" sldId="294"/>
        </pc:sldMkLst>
      </pc:sldChg>
    </pc:docChg>
  </pc:docChgLst>
  <pc:docChgLst>
    <pc:chgData name="Halliwell, Melanie" userId="60fd2d55-fd24-46da-97d3-8e09306cc61b" providerId="ADAL" clId="{95A55FFE-9209-4DFD-AAED-6772E6B1BF83}"/>
    <pc:docChg chg="undo custSel modSld">
      <pc:chgData name="Halliwell, Melanie" userId="60fd2d55-fd24-46da-97d3-8e09306cc61b" providerId="ADAL" clId="{95A55FFE-9209-4DFD-AAED-6772E6B1BF83}" dt="2022-09-30T07:20:26.624" v="359"/>
      <pc:docMkLst>
        <pc:docMk/>
      </pc:docMkLst>
      <pc:sldChg chg="modSp mod modAnim delCm">
        <pc:chgData name="Halliwell, Melanie" userId="60fd2d55-fd24-46da-97d3-8e09306cc61b" providerId="ADAL" clId="{95A55FFE-9209-4DFD-AAED-6772E6B1BF83}" dt="2022-09-30T07:01:24.173" v="356" actId="2711"/>
        <pc:sldMkLst>
          <pc:docMk/>
          <pc:sldMk cId="4294627690" sldId="272"/>
        </pc:sldMkLst>
        <pc:spChg chg="mod">
          <ac:chgData name="Halliwell, Melanie" userId="60fd2d55-fd24-46da-97d3-8e09306cc61b" providerId="ADAL" clId="{95A55FFE-9209-4DFD-AAED-6772E6B1BF83}" dt="2022-09-30T06:55:25.561" v="44" actId="20577"/>
          <ac:spMkLst>
            <pc:docMk/>
            <pc:sldMk cId="4294627690" sldId="272"/>
            <ac:spMk id="2" creationId="{92E2B6BB-EEBB-05D6-F964-A11F799D18B4}"/>
          </ac:spMkLst>
        </pc:spChg>
        <pc:spChg chg="mod">
          <ac:chgData name="Halliwell, Melanie" userId="60fd2d55-fd24-46da-97d3-8e09306cc61b" providerId="ADAL" clId="{95A55FFE-9209-4DFD-AAED-6772E6B1BF83}" dt="2022-09-30T07:01:24.173" v="356" actId="2711"/>
          <ac:spMkLst>
            <pc:docMk/>
            <pc:sldMk cId="4294627690" sldId="272"/>
            <ac:spMk id="14" creationId="{5FC19ACD-559B-4C8B-ABDD-04C63EE5901B}"/>
          </ac:spMkLst>
        </pc:spChg>
      </pc:sldChg>
      <pc:sldChg chg="modSp mod delCm">
        <pc:chgData name="Halliwell, Melanie" userId="60fd2d55-fd24-46da-97d3-8e09306cc61b" providerId="ADAL" clId="{95A55FFE-9209-4DFD-AAED-6772E6B1BF83}" dt="2022-09-30T06:59:25.423" v="260" actId="14100"/>
        <pc:sldMkLst>
          <pc:docMk/>
          <pc:sldMk cId="2662652050" sldId="283"/>
        </pc:sldMkLst>
        <pc:spChg chg="mod">
          <ac:chgData name="Halliwell, Melanie" userId="60fd2d55-fd24-46da-97d3-8e09306cc61b" providerId="ADAL" clId="{95A55FFE-9209-4DFD-AAED-6772E6B1BF83}" dt="2022-09-30T06:57:26.213" v="247" actId="20577"/>
          <ac:spMkLst>
            <pc:docMk/>
            <pc:sldMk cId="2662652050" sldId="283"/>
            <ac:spMk id="6" creationId="{57B57906-A139-4BE2-BF3F-C1EE759EBB79}"/>
          </ac:spMkLst>
        </pc:spChg>
        <pc:spChg chg="mod ord">
          <ac:chgData name="Halliwell, Melanie" userId="60fd2d55-fd24-46da-97d3-8e09306cc61b" providerId="ADAL" clId="{95A55FFE-9209-4DFD-AAED-6772E6B1BF83}" dt="2022-09-30T06:59:07.924" v="252" actId="166"/>
          <ac:spMkLst>
            <pc:docMk/>
            <pc:sldMk cId="2662652050" sldId="283"/>
            <ac:spMk id="10" creationId="{C1F8136B-AE25-4627-A822-3A9981A0FDA3}"/>
          </ac:spMkLst>
        </pc:spChg>
        <pc:spChg chg="mod ord">
          <ac:chgData name="Halliwell, Melanie" userId="60fd2d55-fd24-46da-97d3-8e09306cc61b" providerId="ADAL" clId="{95A55FFE-9209-4DFD-AAED-6772E6B1BF83}" dt="2022-09-30T06:59:25.423" v="260" actId="14100"/>
          <ac:spMkLst>
            <pc:docMk/>
            <pc:sldMk cId="2662652050" sldId="283"/>
            <ac:spMk id="45" creationId="{57CA450D-B3E8-4625-9156-E817491CC9F3}"/>
          </ac:spMkLst>
        </pc:spChg>
      </pc:sldChg>
      <pc:sldChg chg="modSp mod">
        <pc:chgData name="Halliwell, Melanie" userId="60fd2d55-fd24-46da-97d3-8e09306cc61b" providerId="ADAL" clId="{95A55FFE-9209-4DFD-AAED-6772E6B1BF83}" dt="2022-09-30T06:54:49.088" v="0" actId="20577"/>
        <pc:sldMkLst>
          <pc:docMk/>
          <pc:sldMk cId="341966907" sldId="284"/>
        </pc:sldMkLst>
        <pc:spChg chg="mod">
          <ac:chgData name="Halliwell, Melanie" userId="60fd2d55-fd24-46da-97d3-8e09306cc61b" providerId="ADAL" clId="{95A55FFE-9209-4DFD-AAED-6772E6B1BF83}" dt="2022-09-30T06:54:49.088" v="0" actId="20577"/>
          <ac:spMkLst>
            <pc:docMk/>
            <pc:sldMk cId="341966907" sldId="284"/>
            <ac:spMk id="2" creationId="{92E2B6BB-EEBB-05D6-F964-A11F799D18B4}"/>
          </ac:spMkLst>
        </pc:spChg>
      </pc:sldChg>
      <pc:sldChg chg="addSp delSp modSp mod delAnim modAnim">
        <pc:chgData name="Halliwell, Melanie" userId="60fd2d55-fd24-46da-97d3-8e09306cc61b" providerId="ADAL" clId="{95A55FFE-9209-4DFD-AAED-6772E6B1BF83}" dt="2022-09-30T07:20:26.624" v="359"/>
        <pc:sldMkLst>
          <pc:docMk/>
          <pc:sldMk cId="2819581819" sldId="293"/>
        </pc:sldMkLst>
        <pc:spChg chg="del">
          <ac:chgData name="Halliwell, Melanie" userId="60fd2d55-fd24-46da-97d3-8e09306cc61b" providerId="ADAL" clId="{95A55FFE-9209-4DFD-AAED-6772E6B1BF83}" dt="2022-09-30T07:20:24.887" v="357" actId="478"/>
          <ac:spMkLst>
            <pc:docMk/>
            <pc:sldMk cId="2819581819" sldId="293"/>
            <ac:spMk id="3" creationId="{80489529-E8D1-45F9-8441-AF3A7C250A20}"/>
          </ac:spMkLst>
        </pc:spChg>
        <pc:spChg chg="add del mod">
          <ac:chgData name="Halliwell, Melanie" userId="60fd2d55-fd24-46da-97d3-8e09306cc61b" providerId="ADAL" clId="{95A55FFE-9209-4DFD-AAED-6772E6B1BF83}" dt="2022-09-30T07:20:25.824" v="358" actId="478"/>
          <ac:spMkLst>
            <pc:docMk/>
            <pc:sldMk cId="2819581819" sldId="293"/>
            <ac:spMk id="4" creationId="{8218ACC3-9614-4335-997D-9F9746BAC0C5}"/>
          </ac:spMkLst>
        </pc:spChg>
        <pc:spChg chg="del">
          <ac:chgData name="Halliwell, Melanie" userId="60fd2d55-fd24-46da-97d3-8e09306cc61b" providerId="ADAL" clId="{95A55FFE-9209-4DFD-AAED-6772E6B1BF83}" dt="2022-09-30T07:20:24.887" v="357" actId="478"/>
          <ac:spMkLst>
            <pc:docMk/>
            <pc:sldMk cId="2819581819" sldId="293"/>
            <ac:spMk id="16" creationId="{98C5C1F2-E5A7-4873-A63F-41086A359A6B}"/>
          </ac:spMkLst>
        </pc:spChg>
        <pc:spChg chg="del">
          <ac:chgData name="Halliwell, Melanie" userId="60fd2d55-fd24-46da-97d3-8e09306cc61b" providerId="ADAL" clId="{95A55FFE-9209-4DFD-AAED-6772E6B1BF83}" dt="2022-09-30T07:20:24.887" v="357" actId="478"/>
          <ac:spMkLst>
            <pc:docMk/>
            <pc:sldMk cId="2819581819" sldId="293"/>
            <ac:spMk id="17" creationId="{6F8820EF-76D7-44C6-9A2A-491E0A4F4EA2}"/>
          </ac:spMkLst>
        </pc:spChg>
        <pc:spChg chg="del">
          <ac:chgData name="Halliwell, Melanie" userId="60fd2d55-fd24-46da-97d3-8e09306cc61b" providerId="ADAL" clId="{95A55FFE-9209-4DFD-AAED-6772E6B1BF83}" dt="2022-09-30T07:20:24.887" v="357" actId="478"/>
          <ac:spMkLst>
            <pc:docMk/>
            <pc:sldMk cId="2819581819" sldId="293"/>
            <ac:spMk id="24" creationId="{FFAD7504-EAA2-4A0D-8034-380DA46CDAD3}"/>
          </ac:spMkLst>
        </pc:spChg>
        <pc:spChg chg="add 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25" creationId="{9DBB3A5A-BE91-43D1-B563-EA393078FE06}"/>
          </ac:spMkLst>
        </pc:spChg>
        <pc:spChg chg="add 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28" creationId="{16C262E1-D8A1-41BD-87AC-5990313EB833}"/>
          </ac:spMkLst>
        </pc:spChg>
        <pc:spChg chg="add 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29" creationId="{EE3DD1C3-3FCC-4C4F-A9DE-2DBB49AB27D4}"/>
          </ac:spMkLst>
        </pc:spChg>
        <pc:spChg chg="add 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36" creationId="{9DA50E00-1665-465C-9B8E-B0ADA26447BD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41" creationId="{068DF34D-13A0-4ECB-BAAD-88AEB5A36A19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42" creationId="{5FCB8015-6D21-4375-80AB-EE83809C9AD3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43" creationId="{F8FFDCFD-5FA7-4163-B589-17D17D08E7FF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44" creationId="{CE3C4606-E4C1-4374-8456-075514128A4B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45" creationId="{82FF45BE-159B-45A1-8E12-0F8926B5EC33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46" creationId="{DF067A06-603D-45FF-B7E0-9DE047D013C1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47" creationId="{3A423697-0BD6-4C8D-8CD9-D1505955A2E4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48" creationId="{F716DDB6-4A31-4415-9673-4D71E03B4E11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49" creationId="{B1CD93DC-B303-40C0-894A-89AB3C90CD9D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50" creationId="{A47E3DF0-6509-4D89-89F0-70379B3E6B0B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51" creationId="{A545924F-32D5-4CCD-B4DB-0453654CC31E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52" creationId="{2977696B-8E62-4768-ABE8-03479DACC705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53" creationId="{A9F75E1F-9ECB-415D-A7F7-C6DF04CFDE47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54" creationId="{57CE1862-80D9-450D-8A26-2EB61A76BEC6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55" creationId="{65942402-4AB0-4C59-AEE1-6503CB811AC7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56" creationId="{A9C9C3C3-46B8-4AB2-8695-60C51D2CC378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58" creationId="{8A028167-0577-4585-9A55-7946407545A0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59" creationId="{DBB3D879-0391-41B9-AF58-E342B0B85CCF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60" creationId="{D0319EE6-8682-4890-8722-FC9924688763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61" creationId="{DF191D02-F9B4-47D9-9C45-0A4D1813A5AA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62" creationId="{40A96D39-BD2C-48D2-8CBB-D1F528150698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63" creationId="{9ED6CAC1-4627-4BF8-8FFD-8F6B1A86A542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64" creationId="{44CAE7D8-3806-4908-B482-AD48F8D30968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65" creationId="{4568D4E5-D45C-46D9-B768-64980EEDAB03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66" creationId="{629F9281-7108-4E14-A016-FAE21F7263B5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67" creationId="{9CD05F9C-BBE3-4A8B-BC08-1A0628526549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68" creationId="{2E4ABF5A-0309-4F89-ACE6-199B0EB6C3BF}"/>
          </ac:spMkLst>
        </pc:spChg>
        <pc:spChg chg="mod">
          <ac:chgData name="Halliwell, Melanie" userId="60fd2d55-fd24-46da-97d3-8e09306cc61b" providerId="ADAL" clId="{95A55FFE-9209-4DFD-AAED-6772E6B1BF83}" dt="2022-09-30T07:20:26.624" v="359"/>
          <ac:spMkLst>
            <pc:docMk/>
            <pc:sldMk cId="2819581819" sldId="293"/>
            <ac:spMk id="69" creationId="{A8E1584C-E3DD-4D83-884F-A77DC1C0309D}"/>
          </ac:spMkLst>
        </pc:spChg>
        <pc:grpChg chg="add mod">
          <ac:chgData name="Halliwell, Melanie" userId="60fd2d55-fd24-46da-97d3-8e09306cc61b" providerId="ADAL" clId="{95A55FFE-9209-4DFD-AAED-6772E6B1BF83}" dt="2022-09-30T07:20:26.624" v="359"/>
          <ac:grpSpMkLst>
            <pc:docMk/>
            <pc:sldMk cId="2819581819" sldId="293"/>
            <ac:grpSpMk id="40" creationId="{1F48EBFA-351B-420D-B7AB-EAAC188762DD}"/>
          </ac:grpSpMkLst>
        </pc:grpChg>
        <pc:grpChg chg="add mod">
          <ac:chgData name="Halliwell, Melanie" userId="60fd2d55-fd24-46da-97d3-8e09306cc61b" providerId="ADAL" clId="{95A55FFE-9209-4DFD-AAED-6772E6B1BF83}" dt="2022-09-30T07:20:26.624" v="359"/>
          <ac:grpSpMkLst>
            <pc:docMk/>
            <pc:sldMk cId="2819581819" sldId="293"/>
            <ac:grpSpMk id="57" creationId="{CE9E3E9A-45F6-4DF3-92F1-1AD996F3FEB8}"/>
          </ac:grpSpMkLst>
        </pc:grpChg>
        <pc:picChg chg="del">
          <ac:chgData name="Halliwell, Melanie" userId="60fd2d55-fd24-46da-97d3-8e09306cc61b" providerId="ADAL" clId="{95A55FFE-9209-4DFD-AAED-6772E6B1BF83}" dt="2022-09-30T07:20:24.887" v="357" actId="478"/>
          <ac:picMkLst>
            <pc:docMk/>
            <pc:sldMk cId="2819581819" sldId="293"/>
            <ac:picMk id="15" creationId="{C119CAF2-150A-4A15-B866-1329C2ED3714}"/>
          </ac:picMkLst>
        </pc:picChg>
        <pc:picChg chg="add mod">
          <ac:chgData name="Halliwell, Melanie" userId="60fd2d55-fd24-46da-97d3-8e09306cc61b" providerId="ADAL" clId="{95A55FFE-9209-4DFD-AAED-6772E6B1BF83}" dt="2022-09-30T07:20:26.624" v="359"/>
          <ac:picMkLst>
            <pc:docMk/>
            <pc:sldMk cId="2819581819" sldId="293"/>
            <ac:picMk id="18" creationId="{DADC6F1E-4B7A-4569-8478-D38F7CF5380C}"/>
          </ac:picMkLst>
        </pc:picChg>
        <pc:picChg chg="del">
          <ac:chgData name="Halliwell, Melanie" userId="60fd2d55-fd24-46da-97d3-8e09306cc61b" providerId="ADAL" clId="{95A55FFE-9209-4DFD-AAED-6772E6B1BF83}" dt="2022-09-30T07:20:24.887" v="357" actId="478"/>
          <ac:picMkLst>
            <pc:docMk/>
            <pc:sldMk cId="2819581819" sldId="293"/>
            <ac:picMk id="19" creationId="{5450B811-3909-47AD-9549-6300CA83D6EA}"/>
          </ac:picMkLst>
        </pc:picChg>
        <pc:picChg chg="del">
          <ac:chgData name="Halliwell, Melanie" userId="60fd2d55-fd24-46da-97d3-8e09306cc61b" providerId="ADAL" clId="{95A55FFE-9209-4DFD-AAED-6772E6B1BF83}" dt="2022-09-30T07:20:24.887" v="357" actId="478"/>
          <ac:picMkLst>
            <pc:docMk/>
            <pc:sldMk cId="2819581819" sldId="293"/>
            <ac:picMk id="20" creationId="{78E665BC-D759-4A85-9975-0109CDA516E3}"/>
          </ac:picMkLst>
        </pc:picChg>
        <pc:picChg chg="del">
          <ac:chgData name="Halliwell, Melanie" userId="60fd2d55-fd24-46da-97d3-8e09306cc61b" providerId="ADAL" clId="{95A55FFE-9209-4DFD-AAED-6772E6B1BF83}" dt="2022-09-30T07:20:24.887" v="357" actId="478"/>
          <ac:picMkLst>
            <pc:docMk/>
            <pc:sldMk cId="2819581819" sldId="293"/>
            <ac:picMk id="21" creationId="{EDD9C309-71E1-491D-9FB1-0ECE042E6A8F}"/>
          </ac:picMkLst>
        </pc:picChg>
        <pc:picChg chg="del">
          <ac:chgData name="Halliwell, Melanie" userId="60fd2d55-fd24-46da-97d3-8e09306cc61b" providerId="ADAL" clId="{95A55FFE-9209-4DFD-AAED-6772E6B1BF83}" dt="2022-09-30T07:20:24.887" v="357" actId="478"/>
          <ac:picMkLst>
            <pc:docMk/>
            <pc:sldMk cId="2819581819" sldId="293"/>
            <ac:picMk id="22" creationId="{681A5290-42A0-43CB-861D-70D471A08C5F}"/>
          </ac:picMkLst>
        </pc:picChg>
        <pc:picChg chg="del">
          <ac:chgData name="Halliwell, Melanie" userId="60fd2d55-fd24-46da-97d3-8e09306cc61b" providerId="ADAL" clId="{95A55FFE-9209-4DFD-AAED-6772E6B1BF83}" dt="2022-09-30T07:20:24.887" v="357" actId="478"/>
          <ac:picMkLst>
            <pc:docMk/>
            <pc:sldMk cId="2819581819" sldId="293"/>
            <ac:picMk id="23" creationId="{7755EE76-511B-4D05-B5E0-2A815857791F}"/>
          </ac:picMkLst>
        </pc:picChg>
        <pc:picChg chg="del">
          <ac:chgData name="Halliwell, Melanie" userId="60fd2d55-fd24-46da-97d3-8e09306cc61b" providerId="ADAL" clId="{95A55FFE-9209-4DFD-AAED-6772E6B1BF83}" dt="2022-09-30T07:20:24.887" v="357" actId="478"/>
          <ac:picMkLst>
            <pc:docMk/>
            <pc:sldMk cId="2819581819" sldId="293"/>
            <ac:picMk id="26" creationId="{08DECC50-11DD-45AD-992A-C4F686852A05}"/>
          </ac:picMkLst>
        </pc:picChg>
        <pc:picChg chg="del">
          <ac:chgData name="Halliwell, Melanie" userId="60fd2d55-fd24-46da-97d3-8e09306cc61b" providerId="ADAL" clId="{95A55FFE-9209-4DFD-AAED-6772E6B1BF83}" dt="2022-09-30T07:20:24.887" v="357" actId="478"/>
          <ac:picMkLst>
            <pc:docMk/>
            <pc:sldMk cId="2819581819" sldId="293"/>
            <ac:picMk id="27" creationId="{BBB0BAFF-08A8-4F4E-A9F7-93AB7F127255}"/>
          </ac:picMkLst>
        </pc:picChg>
        <pc:picChg chg="add mod">
          <ac:chgData name="Halliwell, Melanie" userId="60fd2d55-fd24-46da-97d3-8e09306cc61b" providerId="ADAL" clId="{95A55FFE-9209-4DFD-AAED-6772E6B1BF83}" dt="2022-09-30T07:20:26.624" v="359"/>
          <ac:picMkLst>
            <pc:docMk/>
            <pc:sldMk cId="2819581819" sldId="293"/>
            <ac:picMk id="30" creationId="{3264D8EA-10A1-42F3-8376-6331A05FEC43}"/>
          </ac:picMkLst>
        </pc:picChg>
        <pc:picChg chg="add mod">
          <ac:chgData name="Halliwell, Melanie" userId="60fd2d55-fd24-46da-97d3-8e09306cc61b" providerId="ADAL" clId="{95A55FFE-9209-4DFD-AAED-6772E6B1BF83}" dt="2022-09-30T07:20:26.624" v="359"/>
          <ac:picMkLst>
            <pc:docMk/>
            <pc:sldMk cId="2819581819" sldId="293"/>
            <ac:picMk id="31" creationId="{532F54AC-5FE7-465B-AFC2-B7A5CDD7AAA3}"/>
          </ac:picMkLst>
        </pc:picChg>
        <pc:picChg chg="add mod">
          <ac:chgData name="Halliwell, Melanie" userId="60fd2d55-fd24-46da-97d3-8e09306cc61b" providerId="ADAL" clId="{95A55FFE-9209-4DFD-AAED-6772E6B1BF83}" dt="2022-09-30T07:20:26.624" v="359"/>
          <ac:picMkLst>
            <pc:docMk/>
            <pc:sldMk cId="2819581819" sldId="293"/>
            <ac:picMk id="32" creationId="{5C6F4CA0-E848-4841-B8D6-FDD40E0285AA}"/>
          </ac:picMkLst>
        </pc:picChg>
        <pc:picChg chg="add mod">
          <ac:chgData name="Halliwell, Melanie" userId="60fd2d55-fd24-46da-97d3-8e09306cc61b" providerId="ADAL" clId="{95A55FFE-9209-4DFD-AAED-6772E6B1BF83}" dt="2022-09-30T07:20:26.624" v="359"/>
          <ac:picMkLst>
            <pc:docMk/>
            <pc:sldMk cId="2819581819" sldId="293"/>
            <ac:picMk id="33" creationId="{51F952A8-1DC7-442C-90CD-C46D1767A506}"/>
          </ac:picMkLst>
        </pc:picChg>
        <pc:picChg chg="add mod">
          <ac:chgData name="Halliwell, Melanie" userId="60fd2d55-fd24-46da-97d3-8e09306cc61b" providerId="ADAL" clId="{95A55FFE-9209-4DFD-AAED-6772E6B1BF83}" dt="2022-09-30T07:20:26.624" v="359"/>
          <ac:picMkLst>
            <pc:docMk/>
            <pc:sldMk cId="2819581819" sldId="293"/>
            <ac:picMk id="34" creationId="{4C570DC9-4328-4C07-B42D-2B5A6F362A52}"/>
          </ac:picMkLst>
        </pc:picChg>
        <pc:picChg chg="add mod">
          <ac:chgData name="Halliwell, Melanie" userId="60fd2d55-fd24-46da-97d3-8e09306cc61b" providerId="ADAL" clId="{95A55FFE-9209-4DFD-AAED-6772E6B1BF83}" dt="2022-09-30T07:20:26.624" v="359"/>
          <ac:picMkLst>
            <pc:docMk/>
            <pc:sldMk cId="2819581819" sldId="293"/>
            <ac:picMk id="35" creationId="{33BFC267-FF00-4A6E-BFC6-13D119785F0A}"/>
          </ac:picMkLst>
        </pc:picChg>
        <pc:picChg chg="add mod">
          <ac:chgData name="Halliwell, Melanie" userId="60fd2d55-fd24-46da-97d3-8e09306cc61b" providerId="ADAL" clId="{95A55FFE-9209-4DFD-AAED-6772E6B1BF83}" dt="2022-09-30T07:20:26.624" v="359"/>
          <ac:picMkLst>
            <pc:docMk/>
            <pc:sldMk cId="2819581819" sldId="293"/>
            <ac:picMk id="37" creationId="{91AAAF05-1D49-4103-8FC1-8CACEACE92F1}"/>
          </ac:picMkLst>
        </pc:picChg>
        <pc:picChg chg="add mod">
          <ac:chgData name="Halliwell, Melanie" userId="60fd2d55-fd24-46da-97d3-8e09306cc61b" providerId="ADAL" clId="{95A55FFE-9209-4DFD-AAED-6772E6B1BF83}" dt="2022-09-30T07:20:26.624" v="359"/>
          <ac:picMkLst>
            <pc:docMk/>
            <pc:sldMk cId="2819581819" sldId="293"/>
            <ac:picMk id="38" creationId="{30642C77-8574-4EBD-94BC-561005D0CC4F}"/>
          </ac:picMkLst>
        </pc:picChg>
        <pc:picChg chg="add mod">
          <ac:chgData name="Halliwell, Melanie" userId="60fd2d55-fd24-46da-97d3-8e09306cc61b" providerId="ADAL" clId="{95A55FFE-9209-4DFD-AAED-6772E6B1BF83}" dt="2022-09-30T07:20:26.624" v="359"/>
          <ac:picMkLst>
            <pc:docMk/>
            <pc:sldMk cId="2819581819" sldId="293"/>
            <ac:picMk id="39" creationId="{71774FBC-78C5-47B9-B593-7B23A4A6151F}"/>
          </ac:picMkLst>
        </pc:picChg>
      </pc:sldChg>
    </pc:docChg>
  </pc:docChgLst>
  <pc:docChgLst>
    <pc:chgData name="a.lloyd@unsw.edu.au" userId="S::urn:spo:guest#a.lloyd@unsw.edu.au::" providerId="AD" clId="Web-{0383C026-44F4-3805-E8E5-747AF0BB8613}"/>
    <pc:docChg chg="modSld">
      <pc:chgData name="a.lloyd@unsw.edu.au" userId="S::urn:spo:guest#a.lloyd@unsw.edu.au::" providerId="AD" clId="Web-{0383C026-44F4-3805-E8E5-747AF0BB8613}" dt="2022-10-02T04:17:09.438" v="0" actId="1076"/>
      <pc:docMkLst>
        <pc:docMk/>
      </pc:docMkLst>
      <pc:sldChg chg="modSp">
        <pc:chgData name="a.lloyd@unsw.edu.au" userId="S::urn:spo:guest#a.lloyd@unsw.edu.au::" providerId="AD" clId="Web-{0383C026-44F4-3805-E8E5-747AF0BB8613}" dt="2022-10-02T04:17:09.438" v="0" actId="1076"/>
        <pc:sldMkLst>
          <pc:docMk/>
          <pc:sldMk cId="4135065069" sldId="258"/>
        </pc:sldMkLst>
        <pc:spChg chg="mod">
          <ac:chgData name="a.lloyd@unsw.edu.au" userId="S::urn:spo:guest#a.lloyd@unsw.edu.au::" providerId="AD" clId="Web-{0383C026-44F4-3805-E8E5-747AF0BB8613}" dt="2022-10-02T04:17:09.438" v="0" actId="1076"/>
          <ac:spMkLst>
            <pc:docMk/>
            <pc:sldMk cId="4135065069" sldId="258"/>
            <ac:spMk id="31" creationId="{F3DD989B-85A2-4330-839E-6496DE6E511B}"/>
          </ac:spMkLst>
        </pc:spChg>
      </pc:sldChg>
    </pc:docChg>
  </pc:docChgLst>
  <pc:docChgLst>
    <pc:chgData name="a.lloyd@unsw.edu.au" userId="S::urn:spo:guest#a.lloyd@unsw.edu.au::" providerId="AD" clId="Web-{54D62AC0-1F86-116C-FBC9-E75C50FFFCF2}"/>
    <pc:docChg chg="modSld">
      <pc:chgData name="a.lloyd@unsw.edu.au" userId="S::urn:spo:guest#a.lloyd@unsw.edu.au::" providerId="AD" clId="Web-{54D62AC0-1F86-116C-FBC9-E75C50FFFCF2}" dt="2022-10-02T04:24:39.222" v="4"/>
      <pc:docMkLst>
        <pc:docMk/>
      </pc:docMkLst>
      <pc:sldChg chg="addSp modSp delAnim">
        <pc:chgData name="a.lloyd@unsw.edu.au" userId="S::urn:spo:guest#a.lloyd@unsw.edu.au::" providerId="AD" clId="Web-{54D62AC0-1F86-116C-FBC9-E75C50FFFCF2}" dt="2022-10-02T04:24:39.222" v="4"/>
        <pc:sldMkLst>
          <pc:docMk/>
          <pc:sldMk cId="2819581819" sldId="293"/>
        </pc:sldMkLst>
        <pc:spChg chg="mod">
          <ac:chgData name="a.lloyd@unsw.edu.au" userId="S::urn:spo:guest#a.lloyd@unsw.edu.au::" providerId="AD" clId="Web-{54D62AC0-1F86-116C-FBC9-E75C50FFFCF2}" dt="2022-10-02T04:23:46.424" v="2" actId="1076"/>
          <ac:spMkLst>
            <pc:docMk/>
            <pc:sldMk cId="2819581819" sldId="293"/>
            <ac:spMk id="28" creationId="{16C262E1-D8A1-41BD-87AC-5990313EB833}"/>
          </ac:spMkLst>
        </pc:spChg>
        <pc:grpChg chg="add">
          <ac:chgData name="a.lloyd@unsw.edu.au" userId="S::urn:spo:guest#a.lloyd@unsw.edu.au::" providerId="AD" clId="Web-{54D62AC0-1F86-116C-FBC9-E75C50FFFCF2}" dt="2022-10-02T04:24:39.222" v="4"/>
          <ac:grpSpMkLst>
            <pc:docMk/>
            <pc:sldMk cId="2819581819" sldId="293"/>
            <ac:grpSpMk id="2" creationId="{85A61C93-2D1F-F8C8-E32E-1AC27BA86F99}"/>
          </ac:grpSpMkLst>
        </pc:grpChg>
        <pc:picChg chg="mod">
          <ac:chgData name="a.lloyd@unsw.edu.au" userId="S::urn:spo:guest#a.lloyd@unsw.edu.au::" providerId="AD" clId="Web-{54D62AC0-1F86-116C-FBC9-E75C50FFFCF2}" dt="2022-10-02T04:23:46.486" v="3" actId="1076"/>
          <ac:picMkLst>
            <pc:docMk/>
            <pc:sldMk cId="2819581819" sldId="293"/>
            <ac:picMk id="39" creationId="{71774FBC-78C5-47B9-B593-7B23A4A6151F}"/>
          </ac:picMkLst>
        </pc:picChg>
      </pc:sldChg>
    </pc:docChg>
  </pc:docChgLst>
  <pc:docChgLst>
    <pc:chgData name="a.lloyd@unsw.edu.au" userId="S::urn:spo:guest#a.lloyd@unsw.edu.au::" providerId="AD" clId="Web-{4707794B-B085-7520-AE96-9208CBC5C59C}"/>
    <pc:docChg chg="modSld">
      <pc:chgData name="a.lloyd@unsw.edu.au" userId="S::urn:spo:guest#a.lloyd@unsw.edu.au::" providerId="AD" clId="Web-{4707794B-B085-7520-AE96-9208CBC5C59C}" dt="2022-10-02T03:50:11.840" v="6" actId="1076"/>
      <pc:docMkLst>
        <pc:docMk/>
      </pc:docMkLst>
      <pc:sldChg chg="modSp">
        <pc:chgData name="a.lloyd@unsw.edu.au" userId="S::urn:spo:guest#a.lloyd@unsw.edu.au::" providerId="AD" clId="Web-{4707794B-B085-7520-AE96-9208CBC5C59C}" dt="2022-10-02T03:49:46.871" v="4" actId="20577"/>
        <pc:sldMkLst>
          <pc:docMk/>
          <pc:sldMk cId="193637380" sldId="264"/>
        </pc:sldMkLst>
        <pc:spChg chg="mod">
          <ac:chgData name="a.lloyd@unsw.edu.au" userId="S::urn:spo:guest#a.lloyd@unsw.edu.au::" providerId="AD" clId="Web-{4707794B-B085-7520-AE96-9208CBC5C59C}" dt="2022-10-02T03:49:46.871" v="4" actId="20577"/>
          <ac:spMkLst>
            <pc:docMk/>
            <pc:sldMk cId="193637380" sldId="264"/>
            <ac:spMk id="19" creationId="{AD161824-2BB9-43D3-B1D7-C31FD21D2C58}"/>
          </ac:spMkLst>
        </pc:spChg>
      </pc:sldChg>
      <pc:sldChg chg="modSp">
        <pc:chgData name="a.lloyd@unsw.edu.au" userId="S::urn:spo:guest#a.lloyd@unsw.edu.au::" providerId="AD" clId="Web-{4707794B-B085-7520-AE96-9208CBC5C59C}" dt="2022-10-02T03:50:11.840" v="6" actId="1076"/>
        <pc:sldMkLst>
          <pc:docMk/>
          <pc:sldMk cId="4169554182" sldId="269"/>
        </pc:sldMkLst>
        <pc:spChg chg="mod">
          <ac:chgData name="a.lloyd@unsw.edu.au" userId="S::urn:spo:guest#a.lloyd@unsw.edu.au::" providerId="AD" clId="Web-{4707794B-B085-7520-AE96-9208CBC5C59C}" dt="2022-10-02T03:50:11.715" v="5" actId="1076"/>
          <ac:spMkLst>
            <pc:docMk/>
            <pc:sldMk cId="4169554182" sldId="269"/>
            <ac:spMk id="47" creationId="{E7807508-6ACB-4775-B1B5-B74BE507A0C9}"/>
          </ac:spMkLst>
        </pc:spChg>
        <pc:spChg chg="mod">
          <ac:chgData name="a.lloyd@unsw.edu.au" userId="S::urn:spo:guest#a.lloyd@unsw.edu.au::" providerId="AD" clId="Web-{4707794B-B085-7520-AE96-9208CBC5C59C}" dt="2022-10-02T03:50:11.840" v="6" actId="1076"/>
          <ac:spMkLst>
            <pc:docMk/>
            <pc:sldMk cId="4169554182" sldId="269"/>
            <ac:spMk id="48" creationId="{58AB4109-94D2-404E-A5F8-FD77C2128D77}"/>
          </ac:spMkLst>
        </pc:spChg>
      </pc:sldChg>
    </pc:docChg>
  </pc:docChgLst>
  <pc:docChgLst>
    <pc:chgData name="Lykert, Dawn" userId="af045d8e-64dc-44c8-a61c-b063d0878c31" providerId="ADAL" clId="{A50391CF-E19C-134D-9E2D-72ADAB6CA7D4}"/>
    <pc:docChg chg="undo custSel modSld">
      <pc:chgData name="Lykert, Dawn" userId="af045d8e-64dc-44c8-a61c-b063d0878c31" providerId="ADAL" clId="{A50391CF-E19C-134D-9E2D-72ADAB6CA7D4}" dt="2022-09-26T22:25:46.632" v="17"/>
      <pc:docMkLst>
        <pc:docMk/>
      </pc:docMkLst>
      <pc:sldChg chg="modSp">
        <pc:chgData name="Lykert, Dawn" userId="af045d8e-64dc-44c8-a61c-b063d0878c31" providerId="ADAL" clId="{A50391CF-E19C-134D-9E2D-72ADAB6CA7D4}" dt="2022-09-26T22:07:45.772" v="5" actId="20577"/>
        <pc:sldMkLst>
          <pc:docMk/>
          <pc:sldMk cId="193637380" sldId="264"/>
        </pc:sldMkLst>
        <pc:spChg chg="mod">
          <ac:chgData name="Lykert, Dawn" userId="af045d8e-64dc-44c8-a61c-b063d0878c31" providerId="ADAL" clId="{A50391CF-E19C-134D-9E2D-72ADAB6CA7D4}" dt="2022-09-26T22:07:45.772" v="5" actId="20577"/>
          <ac:spMkLst>
            <pc:docMk/>
            <pc:sldMk cId="193637380" sldId="264"/>
            <ac:spMk id="19" creationId="{AD161824-2BB9-43D3-B1D7-C31FD21D2C58}"/>
          </ac:spMkLst>
        </pc:spChg>
      </pc:sldChg>
      <pc:sldChg chg="addCm modCm">
        <pc:chgData name="Lykert, Dawn" userId="af045d8e-64dc-44c8-a61c-b063d0878c31" providerId="ADAL" clId="{A50391CF-E19C-134D-9E2D-72ADAB6CA7D4}" dt="2022-09-26T22:12:34.103" v="9"/>
        <pc:sldMkLst>
          <pc:docMk/>
          <pc:sldMk cId="4294627690" sldId="272"/>
        </pc:sldMkLst>
      </pc:sldChg>
      <pc:sldChg chg="modSp mod addCm">
        <pc:chgData name="Lykert, Dawn" userId="af045d8e-64dc-44c8-a61c-b063d0878c31" providerId="ADAL" clId="{A50391CF-E19C-134D-9E2D-72ADAB6CA7D4}" dt="2022-09-26T22:19:35.154" v="12"/>
        <pc:sldMkLst>
          <pc:docMk/>
          <pc:sldMk cId="2662652050" sldId="283"/>
        </pc:sldMkLst>
        <pc:spChg chg="mod">
          <ac:chgData name="Lykert, Dawn" userId="af045d8e-64dc-44c8-a61c-b063d0878c31" providerId="ADAL" clId="{A50391CF-E19C-134D-9E2D-72ADAB6CA7D4}" dt="2022-09-26T22:18:00.043" v="11" actId="14100"/>
          <ac:spMkLst>
            <pc:docMk/>
            <pc:sldMk cId="2662652050" sldId="283"/>
            <ac:spMk id="6" creationId="{57B57906-A139-4BE2-BF3F-C1EE759EBB79}"/>
          </ac:spMkLst>
        </pc:spChg>
      </pc:sldChg>
      <pc:sldChg chg="addCm delCm">
        <pc:chgData name="Lykert, Dawn" userId="af045d8e-64dc-44c8-a61c-b063d0878c31" providerId="ADAL" clId="{A50391CF-E19C-134D-9E2D-72ADAB6CA7D4}" dt="2022-09-26T22:25:46.632" v="17"/>
        <pc:sldMkLst>
          <pc:docMk/>
          <pc:sldMk cId="3561965992" sldId="286"/>
        </pc:sldMkLst>
      </pc:sldChg>
      <pc:sldChg chg="addCm delCm modCm">
        <pc:chgData name="Lykert, Dawn" userId="af045d8e-64dc-44c8-a61c-b063d0878c31" providerId="ADAL" clId="{A50391CF-E19C-134D-9E2D-72ADAB6CA7D4}" dt="2022-09-26T22:25:25.018" v="16"/>
        <pc:sldMkLst>
          <pc:docMk/>
          <pc:sldMk cId="3631267775" sldId="289"/>
        </pc:sldMkLst>
      </pc:sldChg>
    </pc:docChg>
  </pc:docChgLst>
  <pc:docChgLst>
    <pc:chgData name="a.lloyd@unsw.edu.au" userId="S::urn:spo:guest#a.lloyd@unsw.edu.au::" providerId="AD" clId="Web-{CF9A6095-216C-02D0-D486-5911AEA5221A}"/>
    <pc:docChg chg="modSld">
      <pc:chgData name="a.lloyd@unsw.edu.au" userId="S::urn:spo:guest#a.lloyd@unsw.edu.au::" providerId="AD" clId="Web-{CF9A6095-216C-02D0-D486-5911AEA5221A}" dt="2022-10-02T04:15:36.685" v="121" actId="14100"/>
      <pc:docMkLst>
        <pc:docMk/>
      </pc:docMkLst>
      <pc:sldChg chg="modSp">
        <pc:chgData name="a.lloyd@unsw.edu.au" userId="S::urn:spo:guest#a.lloyd@unsw.edu.au::" providerId="AD" clId="Web-{CF9A6095-216C-02D0-D486-5911AEA5221A}" dt="2022-10-02T04:08:01.659" v="64" actId="20577"/>
        <pc:sldMkLst>
          <pc:docMk/>
          <pc:sldMk cId="2060712795" sldId="259"/>
        </pc:sldMkLst>
        <pc:spChg chg="mod">
          <ac:chgData name="a.lloyd@unsw.edu.au" userId="S::urn:spo:guest#a.lloyd@unsw.edu.au::" providerId="AD" clId="Web-{CF9A6095-216C-02D0-D486-5911AEA5221A}" dt="2022-10-02T04:08:01.659" v="64" actId="20577"/>
          <ac:spMkLst>
            <pc:docMk/>
            <pc:sldMk cId="2060712795" sldId="259"/>
            <ac:spMk id="588" creationId="{770F3707-A492-4F91-9824-863C3C49A631}"/>
          </ac:spMkLst>
        </pc:spChg>
      </pc:sldChg>
      <pc:sldChg chg="modSp">
        <pc:chgData name="a.lloyd@unsw.edu.au" userId="S::urn:spo:guest#a.lloyd@unsw.edu.au::" providerId="AD" clId="Web-{CF9A6095-216C-02D0-D486-5911AEA5221A}" dt="2022-10-02T04:11:49.249" v="82" actId="20577"/>
        <pc:sldMkLst>
          <pc:docMk/>
          <pc:sldMk cId="584217066" sldId="261"/>
        </pc:sldMkLst>
        <pc:spChg chg="mod">
          <ac:chgData name="a.lloyd@unsw.edu.au" userId="S::urn:spo:guest#a.lloyd@unsw.edu.au::" providerId="AD" clId="Web-{CF9A6095-216C-02D0-D486-5911AEA5221A}" dt="2022-10-02T04:11:49.249" v="82" actId="20577"/>
          <ac:spMkLst>
            <pc:docMk/>
            <pc:sldMk cId="584217066" sldId="261"/>
            <ac:spMk id="2" creationId="{7A90666B-D9CB-FE5D-8F86-430606DFA2CD}"/>
          </ac:spMkLst>
        </pc:spChg>
      </pc:sldChg>
      <pc:sldChg chg="addSp delSp modSp addAnim delAnim">
        <pc:chgData name="a.lloyd@unsw.edu.au" userId="S::urn:spo:guest#a.lloyd@unsw.edu.au::" providerId="AD" clId="Web-{CF9A6095-216C-02D0-D486-5911AEA5221A}" dt="2022-10-02T04:06:16.414" v="54" actId="1076"/>
        <pc:sldMkLst>
          <pc:docMk/>
          <pc:sldMk cId="2474637221" sldId="267"/>
        </pc:sldMkLst>
        <pc:spChg chg="mod">
          <ac:chgData name="a.lloyd@unsw.edu.au" userId="S::urn:spo:guest#a.lloyd@unsw.edu.au::" providerId="AD" clId="Web-{CF9A6095-216C-02D0-D486-5911AEA5221A}" dt="2022-10-02T04:06:16.414" v="54" actId="1076"/>
          <ac:spMkLst>
            <pc:docMk/>
            <pc:sldMk cId="2474637221" sldId="267"/>
            <ac:spMk id="2" creationId="{92E2B6BB-EEBB-05D6-F964-A11F799D18B4}"/>
          </ac:spMkLst>
        </pc:spChg>
        <pc:spChg chg="add del mod">
          <ac:chgData name="a.lloyd@unsw.edu.au" userId="S::urn:spo:guest#a.lloyd@unsw.edu.au::" providerId="AD" clId="Web-{CF9A6095-216C-02D0-D486-5911AEA5221A}" dt="2022-10-02T04:05:52.282" v="42"/>
          <ac:spMkLst>
            <pc:docMk/>
            <pc:sldMk cId="2474637221" sldId="267"/>
            <ac:spMk id="4" creationId="{E4E04153-839F-601E-5F15-D2428016EFCF}"/>
          </ac:spMkLst>
        </pc:spChg>
        <pc:spChg chg="mod">
          <ac:chgData name="a.lloyd@unsw.edu.au" userId="S::urn:spo:guest#a.lloyd@unsw.edu.au::" providerId="AD" clId="Web-{CF9A6095-216C-02D0-D486-5911AEA5221A}" dt="2022-10-02T04:03:14.246" v="24" actId="20577"/>
          <ac:spMkLst>
            <pc:docMk/>
            <pc:sldMk cId="2474637221" sldId="267"/>
            <ac:spMk id="18" creationId="{1D8E9B70-EB53-81A7-0AB0-7C31B9AA68AD}"/>
          </ac:spMkLst>
        </pc:spChg>
      </pc:sldChg>
      <pc:sldChg chg="addSp delSp modSp delAnim">
        <pc:chgData name="a.lloyd@unsw.edu.au" userId="S::urn:spo:guest#a.lloyd@unsw.edu.au::" providerId="AD" clId="Web-{CF9A6095-216C-02D0-D486-5911AEA5221A}" dt="2022-10-02T04:00:39.600" v="7"/>
        <pc:sldMkLst>
          <pc:docMk/>
          <pc:sldMk cId="4169554182" sldId="269"/>
        </pc:sldMkLst>
        <pc:spChg chg="topLvl">
          <ac:chgData name="a.lloyd@unsw.edu.au" userId="S::urn:spo:guest#a.lloyd@unsw.edu.au::" providerId="AD" clId="Web-{CF9A6095-216C-02D0-D486-5911AEA5221A}" dt="2022-10-02T04:00:08.598" v="5"/>
          <ac:spMkLst>
            <pc:docMk/>
            <pc:sldMk cId="4169554182" sldId="269"/>
            <ac:spMk id="47" creationId="{E7807508-6ACB-4775-B1B5-B74BE507A0C9}"/>
          </ac:spMkLst>
        </pc:spChg>
        <pc:spChg chg="topLvl">
          <ac:chgData name="a.lloyd@unsw.edu.au" userId="S::urn:spo:guest#a.lloyd@unsw.edu.au::" providerId="AD" clId="Web-{CF9A6095-216C-02D0-D486-5911AEA5221A}" dt="2022-10-02T04:00:08.598" v="5"/>
          <ac:spMkLst>
            <pc:docMk/>
            <pc:sldMk cId="4169554182" sldId="269"/>
            <ac:spMk id="48" creationId="{58AB4109-94D2-404E-A5F8-FD77C2128D77}"/>
          </ac:spMkLst>
        </pc:spChg>
        <pc:spChg chg="mod">
          <ac:chgData name="a.lloyd@unsw.edu.au" userId="S::urn:spo:guest#a.lloyd@unsw.edu.au::" providerId="AD" clId="Web-{CF9A6095-216C-02D0-D486-5911AEA5221A}" dt="2022-10-02T03:58:17.345" v="0" actId="1076"/>
          <ac:spMkLst>
            <pc:docMk/>
            <pc:sldMk cId="4169554182" sldId="269"/>
            <ac:spMk id="108" creationId="{5783031A-986D-4DA3-8425-606100C542F4}"/>
          </ac:spMkLst>
        </pc:spChg>
        <pc:spChg chg="mod">
          <ac:chgData name="a.lloyd@unsw.edu.au" userId="S::urn:spo:guest#a.lloyd@unsw.edu.au::" providerId="AD" clId="Web-{CF9A6095-216C-02D0-D486-5911AEA5221A}" dt="2022-10-02T03:58:28.861" v="1" actId="1076"/>
          <ac:spMkLst>
            <pc:docMk/>
            <pc:sldMk cId="4169554182" sldId="269"/>
            <ac:spMk id="109" creationId="{37F5B67E-E31C-4732-B755-705C7ABD6F51}"/>
          </ac:spMkLst>
        </pc:spChg>
        <pc:spChg chg="mod">
          <ac:chgData name="a.lloyd@unsw.edu.au" userId="S::urn:spo:guest#a.lloyd@unsw.edu.au::" providerId="AD" clId="Web-{CF9A6095-216C-02D0-D486-5911AEA5221A}" dt="2022-10-02T03:58:57.893" v="3" actId="1076"/>
          <ac:spMkLst>
            <pc:docMk/>
            <pc:sldMk cId="4169554182" sldId="269"/>
            <ac:spMk id="110" creationId="{A5B4ABD3-E203-4C7B-9C0C-37259C66FC5B}"/>
          </ac:spMkLst>
        </pc:spChg>
        <pc:grpChg chg="add">
          <ac:chgData name="a.lloyd@unsw.edu.au" userId="S::urn:spo:guest#a.lloyd@unsw.edu.au::" providerId="AD" clId="Web-{CF9A6095-216C-02D0-D486-5911AEA5221A}" dt="2022-10-02T04:00:39.600" v="7"/>
          <ac:grpSpMkLst>
            <pc:docMk/>
            <pc:sldMk cId="4169554182" sldId="269"/>
            <ac:grpSpMk id="2" creationId="{2BD38328-38B8-49A7-762C-9C05D1B07BF5}"/>
          </ac:grpSpMkLst>
        </pc:grpChg>
        <pc:grpChg chg="del">
          <ac:chgData name="a.lloyd@unsw.edu.au" userId="S::urn:spo:guest#a.lloyd@unsw.edu.au::" providerId="AD" clId="Web-{CF9A6095-216C-02D0-D486-5911AEA5221A}" dt="2022-10-02T03:59:04.550" v="4"/>
          <ac:grpSpMkLst>
            <pc:docMk/>
            <pc:sldMk cId="4169554182" sldId="269"/>
            <ac:grpSpMk id="24" creationId="{C216869E-97B4-4808-A6FA-65E51855B1B2}"/>
          </ac:grpSpMkLst>
        </pc:grpChg>
        <pc:grpChg chg="del topLvl">
          <ac:chgData name="a.lloyd@unsw.edu.au" userId="S::urn:spo:guest#a.lloyd@unsw.edu.au::" providerId="AD" clId="Web-{CF9A6095-216C-02D0-D486-5911AEA5221A}" dt="2022-10-02T04:00:08.598" v="5"/>
          <ac:grpSpMkLst>
            <pc:docMk/>
            <pc:sldMk cId="4169554182" sldId="269"/>
            <ac:grpSpMk id="27" creationId="{505884EF-5C18-4638-8CAE-8F0B94A70DF5}"/>
          </ac:grpSpMkLst>
        </pc:grpChg>
        <pc:grpChg chg="ord topLvl">
          <ac:chgData name="a.lloyd@unsw.edu.au" userId="S::urn:spo:guest#a.lloyd@unsw.edu.au::" providerId="AD" clId="Web-{CF9A6095-216C-02D0-D486-5911AEA5221A}" dt="2022-10-02T04:00:21.881" v="6"/>
          <ac:grpSpMkLst>
            <pc:docMk/>
            <pc:sldMk cId="4169554182" sldId="269"/>
            <ac:grpSpMk id="28" creationId="{408C9917-53BC-4A1B-9C80-F5E400BB6F8D}"/>
          </ac:grpSpMkLst>
        </pc:grpChg>
        <pc:grpChg chg="topLvl">
          <ac:chgData name="a.lloyd@unsw.edu.au" userId="S::urn:spo:guest#a.lloyd@unsw.edu.au::" providerId="AD" clId="Web-{CF9A6095-216C-02D0-D486-5911AEA5221A}" dt="2022-10-02T03:59:04.550" v="4"/>
          <ac:grpSpMkLst>
            <pc:docMk/>
            <pc:sldMk cId="4169554182" sldId="269"/>
            <ac:grpSpMk id="49" creationId="{C74FE000-1417-4A0D-9499-A78B0717A488}"/>
          </ac:grpSpMkLst>
        </pc:grpChg>
      </pc:sldChg>
      <pc:sldChg chg="modSp">
        <pc:chgData name="a.lloyd@unsw.edu.au" userId="S::urn:spo:guest#a.lloyd@unsw.edu.au::" providerId="AD" clId="Web-{CF9A6095-216C-02D0-D486-5911AEA5221A}" dt="2022-10-02T04:01:38.509" v="12" actId="20577"/>
        <pc:sldMkLst>
          <pc:docMk/>
          <pc:sldMk cId="968845364" sldId="270"/>
        </pc:sldMkLst>
        <pc:spChg chg="mod">
          <ac:chgData name="a.lloyd@unsw.edu.au" userId="S::urn:spo:guest#a.lloyd@unsw.edu.au::" providerId="AD" clId="Web-{CF9A6095-216C-02D0-D486-5911AEA5221A}" dt="2022-10-02T04:01:38.509" v="12" actId="20577"/>
          <ac:spMkLst>
            <pc:docMk/>
            <pc:sldMk cId="968845364" sldId="270"/>
            <ac:spMk id="37" creationId="{AEBC6E32-27B3-4BFD-BB5F-A6E7BDA257A7}"/>
          </ac:spMkLst>
        </pc:spChg>
      </pc:sldChg>
      <pc:sldChg chg="modSp">
        <pc:chgData name="a.lloyd@unsw.edu.au" userId="S::urn:spo:guest#a.lloyd@unsw.edu.au::" providerId="AD" clId="Web-{CF9A6095-216C-02D0-D486-5911AEA5221A}" dt="2022-10-02T04:02:13.760" v="14" actId="20577"/>
        <pc:sldMkLst>
          <pc:docMk/>
          <pc:sldMk cId="4294627690" sldId="272"/>
        </pc:sldMkLst>
        <pc:spChg chg="mod">
          <ac:chgData name="a.lloyd@unsw.edu.au" userId="S::urn:spo:guest#a.lloyd@unsw.edu.au::" providerId="AD" clId="Web-{CF9A6095-216C-02D0-D486-5911AEA5221A}" dt="2022-10-02T04:02:13.760" v="14" actId="20577"/>
          <ac:spMkLst>
            <pc:docMk/>
            <pc:sldMk cId="4294627690" sldId="272"/>
            <ac:spMk id="14" creationId="{5FC19ACD-559B-4C8B-ABDD-04C63EE5901B}"/>
          </ac:spMkLst>
        </pc:spChg>
      </pc:sldChg>
      <pc:sldChg chg="modSp">
        <pc:chgData name="a.lloyd@unsw.edu.au" userId="S::urn:spo:guest#a.lloyd@unsw.edu.au::" providerId="AD" clId="Web-{CF9A6095-216C-02D0-D486-5911AEA5221A}" dt="2022-10-02T04:12:10.718" v="84" actId="20577"/>
        <pc:sldMkLst>
          <pc:docMk/>
          <pc:sldMk cId="658215504" sldId="277"/>
        </pc:sldMkLst>
        <pc:spChg chg="mod">
          <ac:chgData name="a.lloyd@unsw.edu.au" userId="S::urn:spo:guest#a.lloyd@unsw.edu.au::" providerId="AD" clId="Web-{CF9A6095-216C-02D0-D486-5911AEA5221A}" dt="2022-10-02T04:12:02.765" v="83" actId="20577"/>
          <ac:spMkLst>
            <pc:docMk/>
            <pc:sldMk cId="658215504" sldId="277"/>
            <ac:spMk id="4" creationId="{A70A087E-A52A-362E-E244-E78D637AE344}"/>
          </ac:spMkLst>
        </pc:spChg>
        <pc:spChg chg="mod">
          <ac:chgData name="a.lloyd@unsw.edu.au" userId="S::urn:spo:guest#a.lloyd@unsw.edu.au::" providerId="AD" clId="Web-{CF9A6095-216C-02D0-D486-5911AEA5221A}" dt="2022-10-02T04:12:10.718" v="84" actId="20577"/>
          <ac:spMkLst>
            <pc:docMk/>
            <pc:sldMk cId="658215504" sldId="277"/>
            <ac:spMk id="11" creationId="{0ECC13A0-24BA-4EBC-97DC-CEF6EBB3B0BD}"/>
          </ac:spMkLst>
        </pc:spChg>
      </pc:sldChg>
      <pc:sldChg chg="modSp">
        <pc:chgData name="a.lloyd@unsw.edu.au" userId="S::urn:spo:guest#a.lloyd@unsw.edu.au::" providerId="AD" clId="Web-{CF9A6095-216C-02D0-D486-5911AEA5221A}" dt="2022-10-02T04:10:51.435" v="79" actId="20577"/>
        <pc:sldMkLst>
          <pc:docMk/>
          <pc:sldMk cId="1698526363" sldId="278"/>
        </pc:sldMkLst>
        <pc:spChg chg="mod">
          <ac:chgData name="a.lloyd@unsw.edu.au" userId="S::urn:spo:guest#a.lloyd@unsw.edu.au::" providerId="AD" clId="Web-{CF9A6095-216C-02D0-D486-5911AEA5221A}" dt="2022-10-02T04:10:51.435" v="79" actId="20577"/>
          <ac:spMkLst>
            <pc:docMk/>
            <pc:sldMk cId="1698526363" sldId="278"/>
            <ac:spMk id="4" creationId="{A70A087E-A52A-362E-E244-E78D637AE344}"/>
          </ac:spMkLst>
        </pc:spChg>
      </pc:sldChg>
      <pc:sldChg chg="modSp">
        <pc:chgData name="a.lloyd@unsw.edu.au" userId="S::urn:spo:guest#a.lloyd@unsw.edu.au::" providerId="AD" clId="Web-{CF9A6095-216C-02D0-D486-5911AEA5221A}" dt="2022-10-02T04:08:34.269" v="67" actId="20577"/>
        <pc:sldMkLst>
          <pc:docMk/>
          <pc:sldMk cId="3061790911" sldId="282"/>
        </pc:sldMkLst>
        <pc:spChg chg="mod">
          <ac:chgData name="a.lloyd@unsw.edu.au" userId="S::urn:spo:guest#a.lloyd@unsw.edu.au::" providerId="AD" clId="Web-{CF9A6095-216C-02D0-D486-5911AEA5221A}" dt="2022-10-02T04:08:34.269" v="67" actId="20577"/>
          <ac:spMkLst>
            <pc:docMk/>
            <pc:sldMk cId="3061790911" sldId="282"/>
            <ac:spMk id="10" creationId="{C1F8136B-AE25-4627-A822-3A9981A0FDA3}"/>
          </ac:spMkLst>
        </pc:spChg>
      </pc:sldChg>
      <pc:sldChg chg="modSp">
        <pc:chgData name="a.lloyd@unsw.edu.au" userId="S::urn:spo:guest#a.lloyd@unsw.edu.au::" providerId="AD" clId="Web-{CF9A6095-216C-02D0-D486-5911AEA5221A}" dt="2022-10-02T04:09:01.379" v="68" actId="14100"/>
        <pc:sldMkLst>
          <pc:docMk/>
          <pc:sldMk cId="341966907" sldId="284"/>
        </pc:sldMkLst>
        <pc:spChg chg="mod">
          <ac:chgData name="a.lloyd@unsw.edu.au" userId="S::urn:spo:guest#a.lloyd@unsw.edu.au::" providerId="AD" clId="Web-{CF9A6095-216C-02D0-D486-5911AEA5221A}" dt="2022-10-02T04:09:01.379" v="68" actId="14100"/>
          <ac:spMkLst>
            <pc:docMk/>
            <pc:sldMk cId="341966907" sldId="284"/>
            <ac:spMk id="15" creationId="{9B94BD9A-DB2F-400D-B997-952FFF85084A}"/>
          </ac:spMkLst>
        </pc:spChg>
      </pc:sldChg>
      <pc:sldChg chg="modSp">
        <pc:chgData name="a.lloyd@unsw.edu.au" userId="S::urn:spo:guest#a.lloyd@unsw.edu.au::" providerId="AD" clId="Web-{CF9A6095-216C-02D0-D486-5911AEA5221A}" dt="2022-10-02T04:10:06.371" v="73" actId="20577"/>
        <pc:sldMkLst>
          <pc:docMk/>
          <pc:sldMk cId="3561965992" sldId="286"/>
        </pc:sldMkLst>
        <pc:spChg chg="mod">
          <ac:chgData name="a.lloyd@unsw.edu.au" userId="S::urn:spo:guest#a.lloyd@unsw.edu.au::" providerId="AD" clId="Web-{CF9A6095-216C-02D0-D486-5911AEA5221A}" dt="2022-10-02T04:10:06.371" v="73" actId="20577"/>
          <ac:spMkLst>
            <pc:docMk/>
            <pc:sldMk cId="3561965992" sldId="286"/>
            <ac:spMk id="11" creationId="{D94C36D1-3DD6-450F-9E79-D7BB0253A9F8}"/>
          </ac:spMkLst>
        </pc:spChg>
        <pc:spChg chg="mod">
          <ac:chgData name="a.lloyd@unsw.edu.au" userId="S::urn:spo:guest#a.lloyd@unsw.edu.au::" providerId="AD" clId="Web-{CF9A6095-216C-02D0-D486-5911AEA5221A}" dt="2022-10-02T04:09:52.292" v="71" actId="20577"/>
          <ac:spMkLst>
            <pc:docMk/>
            <pc:sldMk cId="3561965992" sldId="286"/>
            <ac:spMk id="14" creationId="{B4D58875-0FBE-4FC2-BE25-EC05AA976144}"/>
          </ac:spMkLst>
        </pc:spChg>
      </pc:sldChg>
      <pc:sldChg chg="modSp">
        <pc:chgData name="a.lloyd@unsw.edu.au" userId="S::urn:spo:guest#a.lloyd@unsw.edu.au::" providerId="AD" clId="Web-{CF9A6095-216C-02D0-D486-5911AEA5221A}" dt="2022-10-02T04:10:42.716" v="77" actId="20577"/>
        <pc:sldMkLst>
          <pc:docMk/>
          <pc:sldMk cId="629123966" sldId="287"/>
        </pc:sldMkLst>
        <pc:spChg chg="mod">
          <ac:chgData name="a.lloyd@unsw.edu.au" userId="S::urn:spo:guest#a.lloyd@unsw.edu.au::" providerId="AD" clId="Web-{CF9A6095-216C-02D0-D486-5911AEA5221A}" dt="2022-10-02T04:10:42.716" v="77" actId="20577"/>
          <ac:spMkLst>
            <pc:docMk/>
            <pc:sldMk cId="629123966" sldId="287"/>
            <ac:spMk id="18" creationId="{1D8E9B70-EB53-81A7-0AB0-7C31B9AA68AD}"/>
          </ac:spMkLst>
        </pc:spChg>
      </pc:sldChg>
      <pc:sldChg chg="modSp">
        <pc:chgData name="a.lloyd@unsw.edu.au" userId="S::urn:spo:guest#a.lloyd@unsw.edu.au::" providerId="AD" clId="Web-{CF9A6095-216C-02D0-D486-5911AEA5221A}" dt="2022-10-02T04:11:28.529" v="81" actId="20577"/>
        <pc:sldMkLst>
          <pc:docMk/>
          <pc:sldMk cId="3631267775" sldId="289"/>
        </pc:sldMkLst>
        <pc:spChg chg="mod">
          <ac:chgData name="a.lloyd@unsw.edu.au" userId="S::urn:spo:guest#a.lloyd@unsw.edu.au::" providerId="AD" clId="Web-{CF9A6095-216C-02D0-D486-5911AEA5221A}" dt="2022-10-02T04:11:28.529" v="81" actId="20577"/>
          <ac:spMkLst>
            <pc:docMk/>
            <pc:sldMk cId="3631267775" sldId="289"/>
            <ac:spMk id="81" creationId="{D05A91E2-92DA-478A-845C-E4E5665006D1}"/>
          </ac:spMkLst>
        </pc:spChg>
      </pc:sldChg>
      <pc:sldChg chg="delSp modSp">
        <pc:chgData name="a.lloyd@unsw.edu.au" userId="S::urn:spo:guest#a.lloyd@unsw.edu.au::" providerId="AD" clId="Web-{CF9A6095-216C-02D0-D486-5911AEA5221A}" dt="2022-10-02T04:15:36.685" v="121" actId="14100"/>
        <pc:sldMkLst>
          <pc:docMk/>
          <pc:sldMk cId="2819581819" sldId="293"/>
        </pc:sldMkLst>
        <pc:spChg chg="mod">
          <ac:chgData name="a.lloyd@unsw.edu.au" userId="S::urn:spo:guest#a.lloyd@unsw.edu.au::" providerId="AD" clId="Web-{CF9A6095-216C-02D0-D486-5911AEA5221A}" dt="2022-10-02T04:15:36.576" v="120" actId="14100"/>
          <ac:spMkLst>
            <pc:docMk/>
            <pc:sldMk cId="2819581819" sldId="293"/>
            <ac:spMk id="28" creationId="{16C262E1-D8A1-41BD-87AC-5990313EB833}"/>
          </ac:spMkLst>
        </pc:spChg>
        <pc:spChg chg="mod">
          <ac:chgData name="a.lloyd@unsw.edu.au" userId="S::urn:spo:guest#a.lloyd@unsw.edu.au::" providerId="AD" clId="Web-{CF9A6095-216C-02D0-D486-5911AEA5221A}" dt="2022-10-02T04:12:54.774" v="98" actId="1076"/>
          <ac:spMkLst>
            <pc:docMk/>
            <pc:sldMk cId="2819581819" sldId="293"/>
            <ac:spMk id="29" creationId="{EE3DD1C3-3FCC-4C4F-A9DE-2DBB49AB27D4}"/>
          </ac:spMkLst>
        </pc:spChg>
        <pc:grpChg chg="del mod">
          <ac:chgData name="a.lloyd@unsw.edu.au" userId="S::urn:spo:guest#a.lloyd@unsw.edu.au::" providerId="AD" clId="Web-{CF9A6095-216C-02D0-D486-5911AEA5221A}" dt="2022-10-02T04:15:12.669" v="116"/>
          <ac:grpSpMkLst>
            <pc:docMk/>
            <pc:sldMk cId="2819581819" sldId="293"/>
            <ac:grpSpMk id="57" creationId="{CE9E3E9A-45F6-4DF3-92F1-1AD996F3FEB8}"/>
          </ac:grpSpMkLst>
        </pc:grpChg>
        <pc:picChg chg="mod">
          <ac:chgData name="a.lloyd@unsw.edu.au" userId="S::urn:spo:guest#a.lloyd@unsw.edu.au::" providerId="AD" clId="Web-{CF9A6095-216C-02D0-D486-5911AEA5221A}" dt="2022-10-02T04:15:36.685" v="121" actId="14100"/>
          <ac:picMkLst>
            <pc:docMk/>
            <pc:sldMk cId="2819581819" sldId="293"/>
            <ac:picMk id="30" creationId="{3264D8EA-10A1-42F3-8376-6331A05FEC43}"/>
          </ac:picMkLst>
        </pc:picChg>
        <pc:picChg chg="mod">
          <ac:chgData name="a.lloyd@unsw.edu.au" userId="S::urn:spo:guest#a.lloyd@unsw.edu.au::" providerId="AD" clId="Web-{CF9A6095-216C-02D0-D486-5911AEA5221A}" dt="2022-10-02T04:12:54.727" v="95" actId="1076"/>
          <ac:picMkLst>
            <pc:docMk/>
            <pc:sldMk cId="2819581819" sldId="293"/>
            <ac:picMk id="31" creationId="{532F54AC-5FE7-465B-AFC2-B7A5CDD7AAA3}"/>
          </ac:picMkLst>
        </pc:picChg>
        <pc:picChg chg="mod">
          <ac:chgData name="a.lloyd@unsw.edu.au" userId="S::urn:spo:guest#a.lloyd@unsw.edu.au::" providerId="AD" clId="Web-{CF9A6095-216C-02D0-D486-5911AEA5221A}" dt="2022-10-02T04:14:46.605" v="111" actId="1076"/>
          <ac:picMkLst>
            <pc:docMk/>
            <pc:sldMk cId="2819581819" sldId="293"/>
            <ac:picMk id="35" creationId="{33BFC267-FF00-4A6E-BFC6-13D119785F0A}"/>
          </ac:picMkLst>
        </pc:picChg>
        <pc:picChg chg="mod">
          <ac:chgData name="a.lloyd@unsw.edu.au" userId="S::urn:spo:guest#a.lloyd@unsw.edu.au::" providerId="AD" clId="Web-{CF9A6095-216C-02D0-D486-5911AEA5221A}" dt="2022-10-02T04:12:54.743" v="96" actId="1076"/>
          <ac:picMkLst>
            <pc:docMk/>
            <pc:sldMk cId="2819581819" sldId="293"/>
            <ac:picMk id="37" creationId="{91AAAF05-1D49-4103-8FC1-8CACEACE92F1}"/>
          </ac:picMkLst>
        </pc:picChg>
        <pc:picChg chg="mod">
          <ac:chgData name="a.lloyd@unsw.edu.au" userId="S::urn:spo:guest#a.lloyd@unsw.edu.au::" providerId="AD" clId="Web-{CF9A6095-216C-02D0-D486-5911AEA5221A}" dt="2022-10-02T04:12:54.758" v="97" actId="1076"/>
          <ac:picMkLst>
            <pc:docMk/>
            <pc:sldMk cId="2819581819" sldId="293"/>
            <ac:picMk id="38" creationId="{30642C77-8574-4EBD-94BC-561005D0CC4F}"/>
          </ac:picMkLst>
        </pc:picChg>
        <pc:picChg chg="mod">
          <ac:chgData name="a.lloyd@unsw.edu.au" userId="S::urn:spo:guest#a.lloyd@unsw.edu.au::" providerId="AD" clId="Web-{CF9A6095-216C-02D0-D486-5911AEA5221A}" dt="2022-10-02T04:15:01.090" v="113" actId="1076"/>
          <ac:picMkLst>
            <pc:docMk/>
            <pc:sldMk cId="2819581819" sldId="293"/>
            <ac:picMk id="39" creationId="{71774FBC-78C5-47B9-B593-7B23A4A6151F}"/>
          </ac:picMkLst>
        </pc:picChg>
      </pc:sldChg>
      <pc:sldChg chg="modSp">
        <pc:chgData name="a.lloyd@unsw.edu.au" userId="S::urn:spo:guest#a.lloyd@unsw.edu.au::" providerId="AD" clId="Web-{CF9A6095-216C-02D0-D486-5911AEA5221A}" dt="2022-10-02T04:07:41.111" v="62" actId="1076"/>
        <pc:sldMkLst>
          <pc:docMk/>
          <pc:sldMk cId="996232224" sldId="294"/>
        </pc:sldMkLst>
        <pc:spChg chg="mod">
          <ac:chgData name="a.lloyd@unsw.edu.au" userId="S::urn:spo:guest#a.lloyd@unsw.edu.au::" providerId="AD" clId="Web-{CF9A6095-216C-02D0-D486-5911AEA5221A}" dt="2022-10-02T04:07:41.111" v="62" actId="1076"/>
          <ac:spMkLst>
            <pc:docMk/>
            <pc:sldMk cId="996232224" sldId="294"/>
            <ac:spMk id="2" creationId="{92E2B6BB-EEBB-05D6-F964-A11F799D18B4}"/>
          </ac:spMkLst>
        </pc:spChg>
        <pc:spChg chg="mod">
          <ac:chgData name="a.lloyd@unsw.edu.au" userId="S::urn:spo:guest#a.lloyd@unsw.edu.au::" providerId="AD" clId="Web-{CF9A6095-216C-02D0-D486-5911AEA5221A}" dt="2022-10-02T04:06:54.454" v="57" actId="1076"/>
          <ac:spMkLst>
            <pc:docMk/>
            <pc:sldMk cId="996232224" sldId="294"/>
            <ac:spMk id="18" creationId="{1D8E9B70-EB53-81A7-0AB0-7C31B9AA68AD}"/>
          </ac:spMkLst>
        </pc:spChg>
        <pc:spChg chg="mod">
          <ac:chgData name="a.lloyd@unsw.edu.au" userId="S::urn:spo:guest#a.lloyd@unsw.edu.au::" providerId="AD" clId="Web-{CF9A6095-216C-02D0-D486-5911AEA5221A}" dt="2022-10-02T04:07:07.579" v="58" actId="1076"/>
          <ac:spMkLst>
            <pc:docMk/>
            <pc:sldMk cId="996232224" sldId="294"/>
            <ac:spMk id="19" creationId="{5C1C31B5-E2D5-E0F6-B472-C3FCE4047324}"/>
          </ac:spMkLst>
        </pc:spChg>
        <pc:spChg chg="mod">
          <ac:chgData name="a.lloyd@unsw.edu.au" userId="S::urn:spo:guest#a.lloyd@unsw.edu.au::" providerId="AD" clId="Web-{CF9A6095-216C-02D0-D486-5911AEA5221A}" dt="2022-10-02T04:07:13.032" v="59" actId="1076"/>
          <ac:spMkLst>
            <pc:docMk/>
            <pc:sldMk cId="996232224" sldId="294"/>
            <ac:spMk id="20" creationId="{439F12FB-48EA-8C11-8A1F-19A055E57D5C}"/>
          </ac:spMkLst>
        </pc:spChg>
      </pc:sldChg>
    </pc:docChg>
  </pc:docChgLst>
  <pc:docChgLst>
    <pc:chgData name="a.lloyd@unsw.edu.au" userId="S::urn:spo:guest#a.lloyd@unsw.edu.au::" providerId="AD" clId="Web-{43784322-5C3B-7CC6-FCD4-2D1FDC656A31}"/>
    <pc:docChg chg="modSld">
      <pc:chgData name="a.lloyd@unsw.edu.au" userId="S::urn:spo:guest#a.lloyd@unsw.edu.au::" providerId="AD" clId="Web-{43784322-5C3B-7CC6-FCD4-2D1FDC656A31}" dt="2022-10-02T03:57:23.452" v="42"/>
      <pc:docMkLst>
        <pc:docMk/>
      </pc:docMkLst>
      <pc:sldChg chg="modSp">
        <pc:chgData name="a.lloyd@unsw.edu.au" userId="S::urn:spo:guest#a.lloyd@unsw.edu.au::" providerId="AD" clId="Web-{43784322-5C3B-7CC6-FCD4-2D1FDC656A31}" dt="2022-10-02T03:57:23.452" v="42"/>
        <pc:sldMkLst>
          <pc:docMk/>
          <pc:sldMk cId="4169554182" sldId="269"/>
        </pc:sldMkLst>
        <pc:spChg chg="mod ord">
          <ac:chgData name="a.lloyd@unsw.edu.au" userId="S::urn:spo:guest#a.lloyd@unsw.edu.au::" providerId="AD" clId="Web-{43784322-5C3B-7CC6-FCD4-2D1FDC656A31}" dt="2022-10-02T03:57:23.452" v="42"/>
          <ac:spMkLst>
            <pc:docMk/>
            <pc:sldMk cId="4169554182" sldId="269"/>
            <ac:spMk id="39" creationId="{A10F21BE-2198-486A-8721-D20A95F64EFE}"/>
          </ac:spMkLst>
        </pc:spChg>
        <pc:spChg chg="mod">
          <ac:chgData name="a.lloyd@unsw.edu.au" userId="S::urn:spo:guest#a.lloyd@unsw.edu.au::" providerId="AD" clId="Web-{43784322-5C3B-7CC6-FCD4-2D1FDC656A31}" dt="2022-10-02T03:56:11.654" v="38" actId="1076"/>
          <ac:spMkLst>
            <pc:docMk/>
            <pc:sldMk cId="4169554182" sldId="269"/>
            <ac:spMk id="42" creationId="{89F67BC6-DF9B-4A7A-8A95-F8B8277F8ACC}"/>
          </ac:spMkLst>
        </pc:spChg>
        <pc:spChg chg="mod">
          <ac:chgData name="a.lloyd@unsw.edu.au" userId="S::urn:spo:guest#a.lloyd@unsw.edu.au::" providerId="AD" clId="Web-{43784322-5C3B-7CC6-FCD4-2D1FDC656A31}" dt="2022-10-02T03:56:11.779" v="39" actId="1076"/>
          <ac:spMkLst>
            <pc:docMk/>
            <pc:sldMk cId="4169554182" sldId="269"/>
            <ac:spMk id="43" creationId="{400D3E81-8EE7-4579-BB39-87EDE20CC54C}"/>
          </ac:spMkLst>
        </pc:spChg>
        <pc:spChg chg="mod">
          <ac:chgData name="a.lloyd@unsw.edu.au" userId="S::urn:spo:guest#a.lloyd@unsw.edu.au::" providerId="AD" clId="Web-{43784322-5C3B-7CC6-FCD4-2D1FDC656A31}" dt="2022-10-02T03:56:11.904" v="40" actId="1076"/>
          <ac:spMkLst>
            <pc:docMk/>
            <pc:sldMk cId="4169554182" sldId="269"/>
            <ac:spMk id="44" creationId="{BB972502-8759-4131-B3D9-D27A6EF2EB9B}"/>
          </ac:spMkLst>
        </pc:spChg>
        <pc:spChg chg="mod">
          <ac:chgData name="a.lloyd@unsw.edu.au" userId="S::urn:spo:guest#a.lloyd@unsw.edu.au::" providerId="AD" clId="Web-{43784322-5C3B-7CC6-FCD4-2D1FDC656A31}" dt="2022-10-02T03:56:12.029" v="41" actId="1076"/>
          <ac:spMkLst>
            <pc:docMk/>
            <pc:sldMk cId="4169554182" sldId="269"/>
            <ac:spMk id="46" creationId="{77647C55-58DA-47A8-BC39-46AAD604E054}"/>
          </ac:spMkLst>
        </pc:spChg>
        <pc:spChg chg="mod">
          <ac:chgData name="a.lloyd@unsw.edu.au" userId="S::urn:spo:guest#a.lloyd@unsw.edu.au::" providerId="AD" clId="Web-{43784322-5C3B-7CC6-FCD4-2D1FDC656A31}" dt="2022-10-02T03:51:10.221" v="0" actId="1076"/>
          <ac:spMkLst>
            <pc:docMk/>
            <pc:sldMk cId="4169554182" sldId="269"/>
            <ac:spMk id="47" creationId="{E7807508-6ACB-4775-B1B5-B74BE507A0C9}"/>
          </ac:spMkLst>
        </pc:spChg>
        <pc:spChg chg="mod">
          <ac:chgData name="a.lloyd@unsw.edu.au" userId="S::urn:spo:guest#a.lloyd@unsw.edu.au::" providerId="AD" clId="Web-{43784322-5C3B-7CC6-FCD4-2D1FDC656A31}" dt="2022-10-02T03:55:31.731" v="26" actId="1076"/>
          <ac:spMkLst>
            <pc:docMk/>
            <pc:sldMk cId="4169554182" sldId="269"/>
            <ac:spMk id="109" creationId="{37F5B67E-E31C-4732-B755-705C7ABD6F51}"/>
          </ac:spMkLst>
        </pc:spChg>
        <pc:grpChg chg="mod">
          <ac:chgData name="a.lloyd@unsw.edu.au" userId="S::urn:spo:guest#a.lloyd@unsw.edu.au::" providerId="AD" clId="Web-{43784322-5C3B-7CC6-FCD4-2D1FDC656A31}" dt="2022-10-02T03:51:51.441" v="1" actId="1076"/>
          <ac:grpSpMkLst>
            <pc:docMk/>
            <pc:sldMk cId="4169554182" sldId="269"/>
            <ac:grpSpMk id="24" creationId="{C216869E-97B4-4808-A6FA-65E51855B1B2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62F7B5-B393-B0AA-3757-37BD039C9F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9FC8DF-BE09-A9F4-A8B1-6C3D6E3477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2E08C-9AD8-4181-B446-52DF6E70351D}" type="datetimeFigureOut">
              <a:rPr lang="en-AU" smtClean="0"/>
              <a:t>3/9/2023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987867-70EE-7784-30D1-0C08F6BA29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10AF8-954A-11CB-B2AD-9C9ED38A20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48B9E-424D-4698-A640-52A192EB64A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0296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svg"/><Relationship Id="rId50" Type="http://schemas.openxmlformats.org/officeDocument/2006/relationships/image" Target="../media/image49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45" Type="http://schemas.openxmlformats.org/officeDocument/2006/relationships/image" Target="../media/image44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43" Type="http://schemas.openxmlformats.org/officeDocument/2006/relationships/image" Target="../media/image42.sv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51" Type="http://schemas.openxmlformats.org/officeDocument/2006/relationships/image" Target="../media/image50.sv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883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orient="horz" pos="2160">
          <p15:clr>
            <a:srgbClr val="FBAE40"/>
          </p15:clr>
        </p15:guide>
        <p15:guide id="1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DD118475-203B-E6F6-3BC6-96F8E2238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D3040CF-BD7F-03A4-632D-1E5F12E1D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8FA9148-392F-4757-99C1-05425AD8BE22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8915BC8-32AB-4216-9906-8310A640513D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748D81E-B8C3-429D-B445-1E0FE3F0BF9C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92672C5-92AE-4AF7-BABE-D69FDCF09F61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18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61F6B022-FD9C-27A2-A81E-1D1E8B3AE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4E53A73-98AC-9139-A2FA-119A26345E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0C2BBDF-062F-4F7C-9791-2C1F775465E2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7BE4EAFE-7B7D-4B46-ACF1-FD27D8BB93D9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5963666-308D-411E-B6F8-8F75C99D4FF2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34F6C2B-A0E8-4625-85BC-DFFDF3F3C420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412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- green - splatte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" name="Picture 996" descr="Map&#10;&#10;Description automatically generated">
            <a:extLst>
              <a:ext uri="{FF2B5EF4-FFF2-40B4-BE49-F238E27FC236}">
                <a16:creationId xmlns:a16="http://schemas.microsoft.com/office/drawing/2014/main" id="{5D852566-0319-488D-AC6B-C5B43E308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grpSp>
        <p:nvGrpSpPr>
          <p:cNvPr id="998" name="Group 997">
            <a:extLst>
              <a:ext uri="{FF2B5EF4-FFF2-40B4-BE49-F238E27FC236}">
                <a16:creationId xmlns:a16="http://schemas.microsoft.com/office/drawing/2014/main" id="{BA67A0A0-4647-426C-A2E0-A18BAD68FD29}"/>
              </a:ext>
            </a:extLst>
          </p:cNvPr>
          <p:cNvGrpSpPr/>
          <p:nvPr userDrawn="1"/>
        </p:nvGrpSpPr>
        <p:grpSpPr>
          <a:xfrm>
            <a:off x="6587875" y="149697"/>
            <a:ext cx="6114753" cy="5744238"/>
            <a:chOff x="5607374" y="264466"/>
            <a:chExt cx="6590523" cy="6191180"/>
          </a:xfrm>
          <a:solidFill>
            <a:schemeClr val="tx2"/>
          </a:solidFill>
        </p:grpSpPr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69F8023B-5C0C-4F40-B338-1A221D37CE36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74D24689-9B7F-4EAD-BA90-C3DA706FB4B2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59012895-6565-4973-B369-6A449F83A3F5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CA55006A-3419-41F7-8AF6-CFCF73254790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id="{6B2335B1-E92A-4B3B-A474-A090D159B8DD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FE82009F-6756-47F1-9B01-D1F5FF1ECDE0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id="{59448979-4F8D-433D-9C30-6C1A458E2CCC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id="{50A5CF51-F282-486D-AC46-159EE70BE350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id="{54A7F345-95B4-4F9E-A88B-5957B540235F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5E94413A-DC69-4469-BA63-0CB68B8EF7F8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874B997D-0023-4D67-9C3F-195B69FF60DA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CEB0B6A3-828D-4C2B-B842-310EBA606399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id="{4E40279D-C652-43FA-B7B4-C7E1F9E4B4F1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2" name="Freeform: Shape 1011">
              <a:extLst>
                <a:ext uri="{FF2B5EF4-FFF2-40B4-BE49-F238E27FC236}">
                  <a16:creationId xmlns:a16="http://schemas.microsoft.com/office/drawing/2014/main" id="{70BB1ED0-EA8D-4004-93CB-5F9B692862B7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3" name="Freeform: Shape 1012">
              <a:extLst>
                <a:ext uri="{FF2B5EF4-FFF2-40B4-BE49-F238E27FC236}">
                  <a16:creationId xmlns:a16="http://schemas.microsoft.com/office/drawing/2014/main" id="{031557C2-18FD-4BC7-97B1-994E8FF81576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4" name="Freeform: Shape 1013">
              <a:extLst>
                <a:ext uri="{FF2B5EF4-FFF2-40B4-BE49-F238E27FC236}">
                  <a16:creationId xmlns:a16="http://schemas.microsoft.com/office/drawing/2014/main" id="{73BCDB95-6AD4-46B9-8636-FE56E3D4D1B4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5" name="Freeform: Shape 1014">
              <a:extLst>
                <a:ext uri="{FF2B5EF4-FFF2-40B4-BE49-F238E27FC236}">
                  <a16:creationId xmlns:a16="http://schemas.microsoft.com/office/drawing/2014/main" id="{600642E4-BA4D-4D5A-9F8E-66ACBFC33BA9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6" name="Freeform: Shape 1015">
              <a:extLst>
                <a:ext uri="{FF2B5EF4-FFF2-40B4-BE49-F238E27FC236}">
                  <a16:creationId xmlns:a16="http://schemas.microsoft.com/office/drawing/2014/main" id="{52E350DD-C8FA-45C8-B237-C588706084B1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7" name="Freeform: Shape 1016">
              <a:extLst>
                <a:ext uri="{FF2B5EF4-FFF2-40B4-BE49-F238E27FC236}">
                  <a16:creationId xmlns:a16="http://schemas.microsoft.com/office/drawing/2014/main" id="{FF63E2C7-5771-469A-946C-63650AF102F7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8" name="Freeform: Shape 1017">
              <a:extLst>
                <a:ext uri="{FF2B5EF4-FFF2-40B4-BE49-F238E27FC236}">
                  <a16:creationId xmlns:a16="http://schemas.microsoft.com/office/drawing/2014/main" id="{95676BEE-29B5-4991-96B9-818E54840BA5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9" name="Freeform: Shape 1018">
              <a:extLst>
                <a:ext uri="{FF2B5EF4-FFF2-40B4-BE49-F238E27FC236}">
                  <a16:creationId xmlns:a16="http://schemas.microsoft.com/office/drawing/2014/main" id="{B73F2EF1-2CBF-47CC-AB53-F6B0680B51E3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0" name="Freeform: Shape 1019">
              <a:extLst>
                <a:ext uri="{FF2B5EF4-FFF2-40B4-BE49-F238E27FC236}">
                  <a16:creationId xmlns:a16="http://schemas.microsoft.com/office/drawing/2014/main" id="{C835765F-BFF8-4154-8A70-DD3B80470546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id="{897F2DDF-EE10-446F-8004-AA10E0F1C282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id="{FE9E67BB-3AC3-4F3A-9A68-5E51DB26748D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id="{62C10D0D-8DC3-4CEC-A951-33D154597B10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C4B651D2-F7A3-4BBE-B2DD-7D7371595B2E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1FC4D75E-CDA2-43C8-89A4-429F57DCFA8F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DFEF7568-9DE6-4893-B0D2-160F2BA114F8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B27BBDA8-CCA3-464F-9246-DF7FA7FE866E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F3C8B9ED-80D7-419D-A2A1-DEA74DD93972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EA4D2965-F714-4662-B57E-D33DE08C5F07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754E7AE1-D236-416B-B2A8-F74292F1B099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72816F9A-5869-4674-BB52-4FD11D973D55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2B908CDB-CE52-4996-A1B3-B62A46936614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72E6DE8E-9C80-4D3D-8488-230DE1B925E4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B4431447-9241-4A1E-AEAA-F44540C401B0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BDFFAC39-0122-42FB-B576-437C9FB9F962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BF3AFADA-F603-49B2-A588-75CF22762B12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6CAE35D8-D742-45F6-8605-CA3EEF2B6946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48638FB5-786D-4AAB-916A-CED5B8A733BA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9B669DAA-6552-469C-AD35-519FFAA48E88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0DC726D9-F514-4271-B20D-CDB40FD8028E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DF4E8251-9EF7-4236-B8B8-0D7BA1A7CB23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F39A0FB0-FF80-4632-A379-ACE2A078C629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70D82F01-F353-4253-A7D4-1CE0211410C7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D0552551-2856-455A-8D33-BFC78AB0A88F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B7991521-280A-4600-A3D6-726BE2ADC138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AA8CC6EC-AC81-4362-81F7-E6215E91209D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F1703C27-85A2-4315-B9CE-4571E62B6039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DC48E328-477B-4F90-8F44-BA213FD4C8E5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259FE547-501D-4055-BD64-8C39F40F3261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CDC4728F-B434-49A4-841B-55C9F3156019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3B883C0F-355F-4AE1-840F-7CCFD73E32BF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0271CB76-026C-4F93-B736-65B2B322DFC8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FD57A415-DD2B-4856-9AA2-7415A923D187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AC894948-6711-43C8-A83F-D60F8FAAE40F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A3BDDE7B-6BF2-4A4F-8251-32B325D3F047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1062FFED-C88A-4827-9F80-E329B232987F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240A5429-3C64-4E8C-AADC-D2BA24F9914C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240F986E-BBEF-4DAC-A417-A6CE160E27DF}"/>
              </a:ext>
            </a:extLst>
          </p:cNvPr>
          <p:cNvGrpSpPr/>
          <p:nvPr userDrawn="1"/>
        </p:nvGrpSpPr>
        <p:grpSpPr>
          <a:xfrm rot="5400000">
            <a:off x="-1039919" y="1240864"/>
            <a:ext cx="6114753" cy="5744238"/>
            <a:chOff x="5607374" y="264466"/>
            <a:chExt cx="6590523" cy="6191180"/>
          </a:xfrm>
          <a:solidFill>
            <a:schemeClr val="tx2"/>
          </a:solidFill>
        </p:grpSpPr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EE087A50-8B22-486A-83B4-B7B4FDAA7B17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0652D6B0-2702-4C3C-B576-2B517EBBEF68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FD4DAD49-F17B-40BD-9B62-3F5FBE1F5303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3468654B-B6C9-4157-B8CF-497AD6B22744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848C905B-6643-4ED3-AB62-87E442B42899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FF76FD37-4586-4CA3-ADD6-060FA9720E4B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9DEB1651-3E4A-4236-B60E-F2D95834052A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9938FB06-6FBA-4463-B076-DECC838FA7BC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B14B6D7A-41F9-4B6D-978E-EEE9C63FB5E2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C3B62138-FA8C-43F8-A857-0D079C5F3DEB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AE26E8BA-EAEC-4F8E-AD60-9A938F85BDF8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2201956A-9B70-4138-8DEA-72F4A860CEEA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9BCCF08B-66CD-43CD-9E0F-2A311980688A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CCC390D7-A2AC-4D31-AE30-6BB8279CF9C9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D1DF761D-28FB-46E3-8F87-12C6482F9553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3E748DB3-D8DA-4F4C-BD2A-41EE81AC95FA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EC97726F-EEB3-47C0-A163-7645D7FF1E0A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5E1361E4-3EDB-43C5-A92C-1AFED56E19D9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6DB6CC62-C54C-47B0-9AE0-54CEE762B499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82C155FF-468F-4AFF-8917-2C2DB7986F1D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2896A56F-F68E-415A-A92F-56BF1105253A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id="{73D7EB90-4E0C-4D23-A906-28C1F5763891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EB0936B1-9103-444A-A24D-0D43A73AD459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B429D2D5-0C49-4073-A467-A5369D55500E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5F4F5E8A-8ED0-4C42-86D3-28D40F115DB9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CDFDC9F6-A7D6-4E90-A194-3C895454FB83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E197557B-BC2E-4370-A63C-279A13D5E123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8E42BFA4-42F1-426A-B51C-C25E0D31240A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D4A3A570-2444-4A3C-B0A9-C4CDC13BEC84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CC152EC4-0E96-4446-AB27-5BBA71A607EF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6BD252AE-A908-46FA-9A92-9A0FD8015527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F51C6CB9-75BE-4806-AF57-9F218C452A67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918CD3E3-446B-4F34-B961-14D14868DE05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98B5C8B9-6540-4DC6-B01F-55C3FDDBC06E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id="{A3044668-B6C8-418F-BBDF-3ACBC8FBE054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C434E5A7-20F1-44D5-ACF3-C1B5BB757DF5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B8712F18-B745-4877-9F67-2030EDE21AE9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3704A3F3-5E29-4AE2-A75D-F57444423F2A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id="{ADCB554C-DC2E-4B95-8102-01A3F5EF9CEF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C04040F3-2ADD-44F7-B110-F721BB3BDD44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A2614E7E-553C-4089-B8CF-5D5B271B2B70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6F4F98AB-BB9C-4D66-ABB2-ABFDF70DC001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id="{0285C470-EFD2-497D-9216-B711A0F011F0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id="{D94474D3-FD4A-45F0-8937-BFD9E3D481F9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E1BCD1F2-6011-4A87-A060-FBA3C7F2B70B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3DA26460-C0DC-495C-870F-CDF62234EEF5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F9A8C110-E493-47CB-9AAA-2BB3E60CBF30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7C7614B6-A691-492D-A54D-641EB5F05767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FAEAED48-7066-495B-BC2F-263F963D9DA5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C43C8EBF-B192-4302-B002-16EF281E29C3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B0F15564-B23E-4EE7-8370-028B30183F64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B0CAD6CB-6949-4123-961B-5212EA2FF65A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id="{E614759B-E906-4933-95E7-796C485320BB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962F48E6-4C87-40D1-BCFC-5346382B0A68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id="{FF2F1946-23FF-4819-BF34-5EAEC51A40EE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id="{85EEFB7E-AABC-455D-9B08-FD7F4BE0AF9C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id="{A17141CF-6439-43D3-8712-7F5D9237540D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id="{E306E7A2-00B4-4969-B3F4-1F90F8E147FD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id="{1FA663B6-41C7-4BF7-ACDC-8B0FB36B9034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118" name="Text Placeholder 9">
            <a:extLst>
              <a:ext uri="{FF2B5EF4-FFF2-40B4-BE49-F238E27FC236}">
                <a16:creationId xmlns:a16="http://schemas.microsoft.com/office/drawing/2014/main" id="{7A76B40B-DC12-4F9C-8BDD-876442336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1119" name="Freeform: Shape 1118">
            <a:extLst>
              <a:ext uri="{FF2B5EF4-FFF2-40B4-BE49-F238E27FC236}">
                <a16:creationId xmlns:a16="http://schemas.microsoft.com/office/drawing/2014/main" id="{595BF5B6-6C53-4723-81C2-C76BEBE4E9D6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120" name="Freeform: Shape 1119">
            <a:extLst>
              <a:ext uri="{FF2B5EF4-FFF2-40B4-BE49-F238E27FC236}">
                <a16:creationId xmlns:a16="http://schemas.microsoft.com/office/drawing/2014/main" id="{CEB2A2BF-3E25-4C5C-AD8E-04D280588BA7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121" name="Freeform: Shape 1120">
            <a:extLst>
              <a:ext uri="{FF2B5EF4-FFF2-40B4-BE49-F238E27FC236}">
                <a16:creationId xmlns:a16="http://schemas.microsoft.com/office/drawing/2014/main" id="{E7811A97-AC27-40AA-8E3D-06571BC794BD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122" name="Freeform: Shape 1121">
            <a:extLst>
              <a:ext uri="{FF2B5EF4-FFF2-40B4-BE49-F238E27FC236}">
                <a16:creationId xmlns:a16="http://schemas.microsoft.com/office/drawing/2014/main" id="{376D56F3-00C7-45F9-9470-72DCA9C2AABD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929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9" grpId="0" animBg="1"/>
      <p:bldP spid="1120" grpId="0" animBg="1"/>
      <p:bldP spid="1121" grpId="0" animBg="1"/>
      <p:bldP spid="1122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- beige - inset -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raphic 11">
            <a:extLst>
              <a:ext uri="{FF2B5EF4-FFF2-40B4-BE49-F238E27FC236}">
                <a16:creationId xmlns:a16="http://schemas.microsoft.com/office/drawing/2014/main" id="{DB2194F0-FB1C-41ED-B8FE-5ECF97BC0E25}"/>
              </a:ext>
            </a:extLst>
          </p:cNvPr>
          <p:cNvSpPr/>
          <p:nvPr userDrawn="1"/>
        </p:nvSpPr>
        <p:spPr>
          <a:xfrm rot="4038554" flipH="1" flipV="1">
            <a:off x="6155489" y="-2001113"/>
            <a:ext cx="8223649" cy="7926784"/>
          </a:xfrm>
          <a:custGeom>
            <a:avLst/>
            <a:gdLst>
              <a:gd name="connsiteX0" fmla="*/ 2682049 w 5482971"/>
              <a:gd name="connsiteY0" fmla="*/ 0 h 5285041"/>
              <a:gd name="connsiteX1" fmla="*/ 371666 w 5482971"/>
              <a:gd name="connsiteY1" fmla="*/ 784765 h 5285041"/>
              <a:gd name="connsiteX2" fmla="*/ 0 w 5482971"/>
              <a:gd name="connsiteY2" fmla="*/ 930974 h 5285041"/>
              <a:gd name="connsiteX3" fmla="*/ 5429 w 5482971"/>
              <a:gd name="connsiteY3" fmla="*/ 2417826 h 5285041"/>
              <a:gd name="connsiteX4" fmla="*/ 126492 w 5482971"/>
              <a:gd name="connsiteY4" fmla="*/ 3265837 h 5285041"/>
              <a:gd name="connsiteX5" fmla="*/ 5482971 w 5482971"/>
              <a:gd name="connsiteY5" fmla="*/ 5285042 h 5285041"/>
              <a:gd name="connsiteX6" fmla="*/ 5290280 w 5482971"/>
              <a:gd name="connsiteY6" fmla="*/ 0 h 5285041"/>
              <a:gd name="connsiteX7" fmla="*/ 2682049 w 5482971"/>
              <a:gd name="connsiteY7" fmla="*/ 0 h 528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2971" h="5285041">
                <a:moveTo>
                  <a:pt x="2682049" y="0"/>
                </a:moveTo>
                <a:cubicBezTo>
                  <a:pt x="2668238" y="-286"/>
                  <a:pt x="371666" y="784765"/>
                  <a:pt x="371666" y="784765"/>
                </a:cubicBezTo>
                <a:lnTo>
                  <a:pt x="0" y="930974"/>
                </a:lnTo>
                <a:lnTo>
                  <a:pt x="5429" y="2417826"/>
                </a:lnTo>
                <a:lnTo>
                  <a:pt x="126492" y="3265837"/>
                </a:lnTo>
                <a:lnTo>
                  <a:pt x="5482971" y="5285042"/>
                </a:lnTo>
                <a:lnTo>
                  <a:pt x="5290280" y="0"/>
                </a:lnTo>
                <a:lnTo>
                  <a:pt x="2682049" y="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43" name="Picture 42" descr="Map&#10;&#10;Description automatically generated">
            <a:extLst>
              <a:ext uri="{FF2B5EF4-FFF2-40B4-BE49-F238E27FC236}">
                <a16:creationId xmlns:a16="http://schemas.microsoft.com/office/drawing/2014/main" id="{A5F6787E-DFE7-488C-A85E-5EA16F6DB3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7025B4B9-3AAB-4135-A2C7-CA70FE05AC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D958A91-2DC9-4B09-84C3-D388D3277C63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E1FDFC5-3538-4D3D-89AE-7C8500CB702A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8AB0E3D-5E98-4A80-967F-A6481C109CDD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B17C4F22-2B42-46A0-82A3-6789F48CC3C3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12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 animBg="1"/>
      <p:bldP spid="46" grpId="0" animBg="1"/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beige - 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11">
            <a:extLst>
              <a:ext uri="{FF2B5EF4-FFF2-40B4-BE49-F238E27FC236}">
                <a16:creationId xmlns:a16="http://schemas.microsoft.com/office/drawing/2014/main" id="{A3F736D0-7A99-4772-81CA-3822017A6069}"/>
              </a:ext>
            </a:extLst>
          </p:cNvPr>
          <p:cNvSpPr/>
          <p:nvPr/>
        </p:nvSpPr>
        <p:spPr>
          <a:xfrm rot="4038554" flipH="1" flipV="1">
            <a:off x="6155489" y="-2001113"/>
            <a:ext cx="8223649" cy="7926784"/>
          </a:xfrm>
          <a:custGeom>
            <a:avLst/>
            <a:gdLst>
              <a:gd name="connsiteX0" fmla="*/ 2682049 w 5482971"/>
              <a:gd name="connsiteY0" fmla="*/ 0 h 5285041"/>
              <a:gd name="connsiteX1" fmla="*/ 371666 w 5482971"/>
              <a:gd name="connsiteY1" fmla="*/ 784765 h 5285041"/>
              <a:gd name="connsiteX2" fmla="*/ 0 w 5482971"/>
              <a:gd name="connsiteY2" fmla="*/ 930974 h 5285041"/>
              <a:gd name="connsiteX3" fmla="*/ 5429 w 5482971"/>
              <a:gd name="connsiteY3" fmla="*/ 2417826 h 5285041"/>
              <a:gd name="connsiteX4" fmla="*/ 126492 w 5482971"/>
              <a:gd name="connsiteY4" fmla="*/ 3265837 h 5285041"/>
              <a:gd name="connsiteX5" fmla="*/ 5482971 w 5482971"/>
              <a:gd name="connsiteY5" fmla="*/ 5285042 h 5285041"/>
              <a:gd name="connsiteX6" fmla="*/ 5290280 w 5482971"/>
              <a:gd name="connsiteY6" fmla="*/ 0 h 5285041"/>
              <a:gd name="connsiteX7" fmla="*/ 2682049 w 5482971"/>
              <a:gd name="connsiteY7" fmla="*/ 0 h 528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2971" h="5285041">
                <a:moveTo>
                  <a:pt x="2682049" y="0"/>
                </a:moveTo>
                <a:cubicBezTo>
                  <a:pt x="2668238" y="-286"/>
                  <a:pt x="371666" y="784765"/>
                  <a:pt x="371666" y="784765"/>
                </a:cubicBezTo>
                <a:lnTo>
                  <a:pt x="0" y="930974"/>
                </a:lnTo>
                <a:lnTo>
                  <a:pt x="5429" y="2417826"/>
                </a:lnTo>
                <a:lnTo>
                  <a:pt x="126492" y="3265837"/>
                </a:lnTo>
                <a:lnTo>
                  <a:pt x="5482971" y="5285042"/>
                </a:lnTo>
                <a:lnTo>
                  <a:pt x="5290280" y="0"/>
                </a:lnTo>
                <a:lnTo>
                  <a:pt x="2682049" y="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5B878BC-F8AC-F788-4E59-3B2C1AE6C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2109" name="Text Placeholder 9">
            <a:extLst>
              <a:ext uri="{FF2B5EF4-FFF2-40B4-BE49-F238E27FC236}">
                <a16:creationId xmlns:a16="http://schemas.microsoft.com/office/drawing/2014/main" id="{D3F0E9F3-C827-4034-BEF5-CF1483DB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C727296-B80D-4B8B-80B5-1008D8EF89C6}"/>
              </a:ext>
            </a:extLst>
          </p:cNvPr>
          <p:cNvSpPr/>
          <p:nvPr userDrawn="1"/>
        </p:nvSpPr>
        <p:spPr>
          <a:xfrm>
            <a:off x="-17550" y="2178000"/>
            <a:ext cx="12209550" cy="4680000"/>
          </a:xfrm>
          <a:custGeom>
            <a:avLst/>
            <a:gdLst>
              <a:gd name="connsiteX0" fmla="*/ 0 w 12209550"/>
              <a:gd name="connsiteY0" fmla="*/ 0 h 4680000"/>
              <a:gd name="connsiteX1" fmla="*/ 6079168 w 12209550"/>
              <a:gd name="connsiteY1" fmla="*/ 0 h 4680000"/>
              <a:gd name="connsiteX2" fmla="*/ 6662625 w 12209550"/>
              <a:gd name="connsiteY2" fmla="*/ 1395431 h 4680000"/>
              <a:gd name="connsiteX3" fmla="*/ 9085294 w 12209550"/>
              <a:gd name="connsiteY3" fmla="*/ 4138408 h 4680000"/>
              <a:gd name="connsiteX4" fmla="*/ 9502651 w 12209550"/>
              <a:gd name="connsiteY4" fmla="*/ 4568113 h 4680000"/>
              <a:gd name="connsiteX5" fmla="*/ 11556964 w 12209550"/>
              <a:gd name="connsiteY5" fmla="*/ 3700339 h 4680000"/>
              <a:gd name="connsiteX6" fmla="*/ 12209550 w 12209550"/>
              <a:gd name="connsiteY6" fmla="*/ 3311080 h 4680000"/>
              <a:gd name="connsiteX7" fmla="*/ 12209550 w 12209550"/>
              <a:gd name="connsiteY7" fmla="*/ 4680000 h 4680000"/>
              <a:gd name="connsiteX8" fmla="*/ 0 w 12209550"/>
              <a:gd name="connsiteY8" fmla="*/ 4680000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9550" h="4680000">
                <a:moveTo>
                  <a:pt x="0" y="0"/>
                </a:moveTo>
                <a:lnTo>
                  <a:pt x="6079168" y="0"/>
                </a:lnTo>
                <a:lnTo>
                  <a:pt x="6662625" y="1395431"/>
                </a:lnTo>
                <a:cubicBezTo>
                  <a:pt x="6670220" y="1414708"/>
                  <a:pt x="9085294" y="4138408"/>
                  <a:pt x="9085294" y="4138408"/>
                </a:cubicBezTo>
                <a:lnTo>
                  <a:pt x="9502651" y="4568113"/>
                </a:lnTo>
                <a:lnTo>
                  <a:pt x="11556964" y="3700339"/>
                </a:lnTo>
                <a:lnTo>
                  <a:pt x="12209550" y="3311080"/>
                </a:lnTo>
                <a:lnTo>
                  <a:pt x="12209550" y="4680000"/>
                </a:lnTo>
                <a:lnTo>
                  <a:pt x="0" y="4680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ECFF5A3-5E4B-41EB-A736-D0663A2D972A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25E9635-9B11-49DB-885A-C26FCBADDC99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C1BC3A7-6348-488F-BCF9-DF6D28B5F186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55DE5DE2-E0E8-4F94-B691-C0BB431FFFFE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3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2" grpId="0" animBg="1"/>
      <p:bldP spid="44" grpId="0" animBg="1"/>
      <p:bldP spid="45" grpId="0" animBg="1"/>
      <p:bldP spid="4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- beige - inset - clin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B6266A5B-064A-4755-9AD0-13B613D9E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9" b="1631"/>
          <a:stretch>
            <a:fillRect/>
          </a:stretch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50" name="Picture 49" descr="Map&#10;&#10;Description automatically generated">
            <a:extLst>
              <a:ext uri="{FF2B5EF4-FFF2-40B4-BE49-F238E27FC236}">
                <a16:creationId xmlns:a16="http://schemas.microsoft.com/office/drawing/2014/main" id="{59F47BDA-4C41-492E-9F49-7015F312E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166F8518-BBEC-43D4-9834-0F1BB681C8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7F0FBED-1A35-4798-8ED9-20521643004E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2555245D-40D9-4A92-B954-D787986E5076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251D1E54-1ACA-47F7-99E4-12895F4FEA02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4E23FF9-8234-4FA0-AF89-D386950311CB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009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- beige - inset - y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C6B1D281-BA9F-4CB2-B839-1190C7A54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r="20645"/>
          <a:stretch/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44" name="Picture 43" descr="Map&#10;&#10;Description automatically generated">
            <a:extLst>
              <a:ext uri="{FF2B5EF4-FFF2-40B4-BE49-F238E27FC236}">
                <a16:creationId xmlns:a16="http://schemas.microsoft.com/office/drawing/2014/main" id="{3115F3A2-94AA-4C4C-AD7B-9F3B2FB7A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D5821964-E614-47FA-BCE2-FF6206CBBC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5CE50469-EDE2-4B43-AFCB-03330161317B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21F1EF5-14F2-4308-A310-7C5A25E46020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D24133F-C68E-4E40-A2E9-9C14C7A7C06F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A57968C-5811-4D3E-B45C-A85D429E61DB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792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- green - inset - yar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CB78225-CF35-4066-A2FB-5086ECFFE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r="20645"/>
          <a:stretch/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44" name="Picture 43" descr="Map&#10;&#10;Description automatically generated">
            <a:extLst>
              <a:ext uri="{FF2B5EF4-FFF2-40B4-BE49-F238E27FC236}">
                <a16:creationId xmlns:a16="http://schemas.microsoft.com/office/drawing/2014/main" id="{D7076126-8EAF-4F81-BA0F-14C0C24BC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D8610CBA-000A-4AC3-AA7D-CB880410E2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7F168DC-A86A-4000-9181-A290030AB836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FC11B81-EEA3-465D-9A3E-5D648F2F8208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0767383-B060-4CAC-BF74-CC3465AE945A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742EDF1C-81AF-47A5-9F40-F9F4C9AEF811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923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- beige -  inset - ce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71284F4-F6A1-4792-9D20-571BA3B616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6" r="30724"/>
          <a:stretch/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32" name="Picture 31" descr="Map&#10;&#10;Description automatically generated">
            <a:extLst>
              <a:ext uri="{FF2B5EF4-FFF2-40B4-BE49-F238E27FC236}">
                <a16:creationId xmlns:a16="http://schemas.microsoft.com/office/drawing/2014/main" id="{AC5EB661-59C1-4F71-B16F-8C9DB58CD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23F590FC-F858-4D6E-B451-3719A3DD32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567C01C-0C2D-4CE8-845A-693F78F85B9D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E1C4359-07FB-41EA-B97B-A494D5A41093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8E7962A-0B6B-4C38-B50E-CF79D5D27B30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16E79FE-DD55-4D58-A3CC-8BBF9418A20D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716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- green - inset - cli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6B854A88-4359-4C7E-BF98-1D35F2428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9" b="1631"/>
          <a:stretch>
            <a:fillRect/>
          </a:stretch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43" name="Picture 42" descr="Map&#10;&#10;Description automatically generated">
            <a:extLst>
              <a:ext uri="{FF2B5EF4-FFF2-40B4-BE49-F238E27FC236}">
                <a16:creationId xmlns:a16="http://schemas.microsoft.com/office/drawing/2014/main" id="{C2F5894B-DF6E-4F9D-B8F2-D65E2F874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B05F9BFF-C73B-4216-B2D4-D87099A83B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D9E98FC-2D11-4653-B167-B699FAADFAC1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CE581C3-9A65-4CF4-931A-9ADCE4F09770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510F5A2-C9DE-42F4-9930-A444709C0859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2908C1C-0D6A-4AB8-9964-8DC9702C7F68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099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ac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raphic 165">
            <a:extLst>
              <a:ext uri="{FF2B5EF4-FFF2-40B4-BE49-F238E27FC236}">
                <a16:creationId xmlns:a16="http://schemas.microsoft.com/office/drawing/2014/main" id="{3FC3D898-FAEE-4E05-90CD-2B6E182E5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2520" y="246442"/>
            <a:ext cx="864252" cy="2696585"/>
          </a:xfrm>
          <a:prstGeom prst="rect">
            <a:avLst/>
          </a:prstGeom>
        </p:spPr>
      </p:pic>
      <p:pic>
        <p:nvPicPr>
          <p:cNvPr id="167" name="Graphic 166">
            <a:extLst>
              <a:ext uri="{FF2B5EF4-FFF2-40B4-BE49-F238E27FC236}">
                <a16:creationId xmlns:a16="http://schemas.microsoft.com/office/drawing/2014/main" id="{513C2739-EDA4-4793-A456-F1E47A4560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4498" y="246442"/>
            <a:ext cx="862907" cy="2696585"/>
          </a:xfrm>
          <a:prstGeom prst="rect">
            <a:avLst/>
          </a:prstGeom>
        </p:spPr>
      </p:pic>
      <p:pic>
        <p:nvPicPr>
          <p:cNvPr id="168" name="Graphic 167">
            <a:extLst>
              <a:ext uri="{FF2B5EF4-FFF2-40B4-BE49-F238E27FC236}">
                <a16:creationId xmlns:a16="http://schemas.microsoft.com/office/drawing/2014/main" id="{9712D2E9-2829-44A1-ADDB-CB58A2756DE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729910" y="246442"/>
            <a:ext cx="841180" cy="2696585"/>
          </a:xfrm>
          <a:prstGeom prst="rect">
            <a:avLst/>
          </a:prstGeom>
        </p:spPr>
      </p:pic>
      <p:pic>
        <p:nvPicPr>
          <p:cNvPr id="169" name="Graphic 168">
            <a:extLst>
              <a:ext uri="{FF2B5EF4-FFF2-40B4-BE49-F238E27FC236}">
                <a16:creationId xmlns:a16="http://schemas.microsoft.com/office/drawing/2014/main" id="{5B68F9A1-27AC-426E-BC03-876069465E4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295681" y="246442"/>
            <a:ext cx="864250" cy="2696585"/>
          </a:xfrm>
          <a:prstGeom prst="rect">
            <a:avLst/>
          </a:prstGeom>
        </p:spPr>
      </p:pic>
      <p:pic>
        <p:nvPicPr>
          <p:cNvPr id="170" name="Graphic 169">
            <a:extLst>
              <a:ext uri="{FF2B5EF4-FFF2-40B4-BE49-F238E27FC236}">
                <a16:creationId xmlns:a16="http://schemas.microsoft.com/office/drawing/2014/main" id="{2EE08186-33C0-4FA7-A71B-427ED218B5F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510158" y="246442"/>
            <a:ext cx="862907" cy="2696584"/>
          </a:xfrm>
          <a:prstGeom prst="rect">
            <a:avLst/>
          </a:prstGeom>
        </p:spPr>
      </p:pic>
      <p:pic>
        <p:nvPicPr>
          <p:cNvPr id="171" name="Graphic 170">
            <a:extLst>
              <a:ext uri="{FF2B5EF4-FFF2-40B4-BE49-F238E27FC236}">
                <a16:creationId xmlns:a16="http://schemas.microsoft.com/office/drawing/2014/main" id="{F247D391-3E0F-4394-BC3A-A76ABF4DCB7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73884" y="246442"/>
            <a:ext cx="841181" cy="2696585"/>
          </a:xfrm>
          <a:prstGeom prst="rect">
            <a:avLst/>
          </a:prstGeom>
        </p:spPr>
      </p:pic>
      <p:pic>
        <p:nvPicPr>
          <p:cNvPr id="172" name="Graphic 171">
            <a:extLst>
              <a:ext uri="{FF2B5EF4-FFF2-40B4-BE49-F238E27FC236}">
                <a16:creationId xmlns:a16="http://schemas.microsoft.com/office/drawing/2014/main" id="{7EA08A58-D4D6-40DB-9F49-975F7FD3885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06072" y="246442"/>
            <a:ext cx="836872" cy="2696585"/>
          </a:xfrm>
          <a:prstGeom prst="rect">
            <a:avLst/>
          </a:prstGeom>
        </p:spPr>
      </p:pic>
      <p:pic>
        <p:nvPicPr>
          <p:cNvPr id="173" name="Graphic 172">
            <a:extLst>
              <a:ext uri="{FF2B5EF4-FFF2-40B4-BE49-F238E27FC236}">
                <a16:creationId xmlns:a16="http://schemas.microsoft.com/office/drawing/2014/main" id="{A4E0587A-6803-4306-A49B-A9AFD481BBB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47637" y="246442"/>
            <a:ext cx="836872" cy="2696585"/>
          </a:xfrm>
          <a:prstGeom prst="rect">
            <a:avLst/>
          </a:prstGeom>
        </p:spPr>
      </p:pic>
      <p:pic>
        <p:nvPicPr>
          <p:cNvPr id="174" name="Graphic 173">
            <a:extLst>
              <a:ext uri="{FF2B5EF4-FFF2-40B4-BE49-F238E27FC236}">
                <a16:creationId xmlns:a16="http://schemas.microsoft.com/office/drawing/2014/main" id="{F220C8C4-C163-4899-B76C-273D640D69D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17168" y="246442"/>
            <a:ext cx="800853" cy="2696585"/>
          </a:xfrm>
          <a:prstGeom prst="rect">
            <a:avLst/>
          </a:prstGeom>
        </p:spPr>
      </p:pic>
      <p:pic>
        <p:nvPicPr>
          <p:cNvPr id="175" name="Graphic 174">
            <a:extLst>
              <a:ext uri="{FF2B5EF4-FFF2-40B4-BE49-F238E27FC236}">
                <a16:creationId xmlns:a16="http://schemas.microsoft.com/office/drawing/2014/main" id="{4543372B-A080-4ABD-B33C-BC1205D76A1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4399912" y="246442"/>
            <a:ext cx="800853" cy="2696584"/>
          </a:xfrm>
          <a:prstGeom prst="rect">
            <a:avLst/>
          </a:prstGeom>
        </p:spPr>
      </p:pic>
      <p:pic>
        <p:nvPicPr>
          <p:cNvPr id="176" name="Graphic 175">
            <a:extLst>
              <a:ext uri="{FF2B5EF4-FFF2-40B4-BE49-F238E27FC236}">
                <a16:creationId xmlns:a16="http://schemas.microsoft.com/office/drawing/2014/main" id="{AB57B6DE-B167-4272-ABF8-4C40831A3A4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8048" y="246442"/>
            <a:ext cx="886591" cy="2696585"/>
          </a:xfrm>
          <a:prstGeom prst="rect">
            <a:avLst/>
          </a:prstGeom>
        </p:spPr>
      </p:pic>
      <p:pic>
        <p:nvPicPr>
          <p:cNvPr id="177" name="Graphic 176">
            <a:extLst>
              <a:ext uri="{FF2B5EF4-FFF2-40B4-BE49-F238E27FC236}">
                <a16:creationId xmlns:a16="http://schemas.microsoft.com/office/drawing/2014/main" id="{3D6EB979-67E9-4B74-9325-30DF2E986D5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29212" y="246442"/>
            <a:ext cx="886591" cy="2696585"/>
          </a:xfrm>
          <a:prstGeom prst="rect">
            <a:avLst/>
          </a:prstGeom>
        </p:spPr>
      </p:pic>
      <p:pic>
        <p:nvPicPr>
          <p:cNvPr id="178" name="Graphic 177">
            <a:extLst>
              <a:ext uri="{FF2B5EF4-FFF2-40B4-BE49-F238E27FC236}">
                <a16:creationId xmlns:a16="http://schemas.microsoft.com/office/drawing/2014/main" id="{A1DB13E9-0C74-42CF-A8B9-96826AEFC613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2744689" y="246442"/>
            <a:ext cx="889119" cy="2696585"/>
          </a:xfrm>
          <a:prstGeom prst="rect">
            <a:avLst/>
          </a:prstGeom>
        </p:spPr>
      </p:pic>
      <p:pic>
        <p:nvPicPr>
          <p:cNvPr id="179" name="Graphic 178">
            <a:extLst>
              <a:ext uri="{FF2B5EF4-FFF2-40B4-BE49-F238E27FC236}">
                <a16:creationId xmlns:a16="http://schemas.microsoft.com/office/drawing/2014/main" id="{C3DD4044-E4EB-4DB6-80C4-E876D9EBBE9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827730" y="246442"/>
            <a:ext cx="889120" cy="2696585"/>
          </a:xfrm>
          <a:prstGeom prst="rect">
            <a:avLst/>
          </a:prstGeom>
        </p:spPr>
      </p:pic>
      <p:pic>
        <p:nvPicPr>
          <p:cNvPr id="180" name="Graphic 179">
            <a:extLst>
              <a:ext uri="{FF2B5EF4-FFF2-40B4-BE49-F238E27FC236}">
                <a16:creationId xmlns:a16="http://schemas.microsoft.com/office/drawing/2014/main" id="{446A0F5F-C934-4EB2-BA06-31623AD8C09A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736331" y="3617129"/>
            <a:ext cx="829719" cy="2696585"/>
          </a:xfrm>
          <a:prstGeom prst="rect">
            <a:avLst/>
          </a:prstGeom>
        </p:spPr>
      </p:pic>
      <p:pic>
        <p:nvPicPr>
          <p:cNvPr id="181" name="Graphic 180">
            <a:extLst>
              <a:ext uri="{FF2B5EF4-FFF2-40B4-BE49-F238E27FC236}">
                <a16:creationId xmlns:a16="http://schemas.microsoft.com/office/drawing/2014/main" id="{7DD28200-611C-4880-B25A-8C19F97ECB5F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860350" y="3617129"/>
            <a:ext cx="969483" cy="2696585"/>
          </a:xfrm>
          <a:prstGeom prst="rect">
            <a:avLst/>
          </a:prstGeom>
        </p:spPr>
      </p:pic>
      <p:pic>
        <p:nvPicPr>
          <p:cNvPr id="182" name="Graphic 181">
            <a:extLst>
              <a:ext uri="{FF2B5EF4-FFF2-40B4-BE49-F238E27FC236}">
                <a16:creationId xmlns:a16="http://schemas.microsoft.com/office/drawing/2014/main" id="{03A56872-33C1-4AEE-90C2-3403896A93CA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894317" y="3617129"/>
            <a:ext cx="864399" cy="2696585"/>
          </a:xfrm>
          <a:prstGeom prst="rect">
            <a:avLst/>
          </a:prstGeom>
        </p:spPr>
      </p:pic>
      <p:pic>
        <p:nvPicPr>
          <p:cNvPr id="183" name="Graphic 182">
            <a:extLst>
              <a:ext uri="{FF2B5EF4-FFF2-40B4-BE49-F238E27FC236}">
                <a16:creationId xmlns:a16="http://schemas.microsoft.com/office/drawing/2014/main" id="{F4DCF0C1-CFC9-46F7-B310-4779A643FE8C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882102" y="3617129"/>
            <a:ext cx="867177" cy="2696585"/>
          </a:xfrm>
          <a:prstGeom prst="rect">
            <a:avLst/>
          </a:prstGeom>
        </p:spPr>
      </p:pic>
      <p:pic>
        <p:nvPicPr>
          <p:cNvPr id="184" name="Graphic 183">
            <a:extLst>
              <a:ext uri="{FF2B5EF4-FFF2-40B4-BE49-F238E27FC236}">
                <a16:creationId xmlns:a16="http://schemas.microsoft.com/office/drawing/2014/main" id="{E39FF64C-53A9-4084-993E-6273CE8E5B0A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912620" y="3617129"/>
            <a:ext cx="867177" cy="2696585"/>
          </a:xfrm>
          <a:prstGeom prst="rect">
            <a:avLst/>
          </a:prstGeom>
        </p:spPr>
      </p:pic>
      <p:pic>
        <p:nvPicPr>
          <p:cNvPr id="185" name="Graphic 184">
            <a:extLst>
              <a:ext uri="{FF2B5EF4-FFF2-40B4-BE49-F238E27FC236}">
                <a16:creationId xmlns:a16="http://schemas.microsoft.com/office/drawing/2014/main" id="{70CDAFE4-7E91-4D25-A43C-155AB4CE81B5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968591" y="3617129"/>
            <a:ext cx="891758" cy="2696585"/>
          </a:xfrm>
          <a:prstGeom prst="rect">
            <a:avLst/>
          </a:prstGeom>
        </p:spPr>
      </p:pic>
      <p:pic>
        <p:nvPicPr>
          <p:cNvPr id="186" name="Graphic 185">
            <a:extLst>
              <a:ext uri="{FF2B5EF4-FFF2-40B4-BE49-F238E27FC236}">
                <a16:creationId xmlns:a16="http://schemas.microsoft.com/office/drawing/2014/main" id="{0437E528-1E36-475D-AE9C-19EFAC721B70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2076833" y="3617129"/>
            <a:ext cx="891758" cy="2696585"/>
          </a:xfrm>
          <a:prstGeom prst="rect">
            <a:avLst/>
          </a:prstGeom>
        </p:spPr>
      </p:pic>
      <p:pic>
        <p:nvPicPr>
          <p:cNvPr id="187" name="Graphic 186">
            <a:extLst>
              <a:ext uri="{FF2B5EF4-FFF2-40B4-BE49-F238E27FC236}">
                <a16:creationId xmlns:a16="http://schemas.microsoft.com/office/drawing/2014/main" id="{782C8BC7-5470-44F3-A2EB-73E950962D80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156426" y="3617129"/>
            <a:ext cx="842683" cy="2696585"/>
          </a:xfrm>
          <a:prstGeom prst="rect">
            <a:avLst/>
          </a:prstGeom>
        </p:spPr>
      </p:pic>
      <p:pic>
        <p:nvPicPr>
          <p:cNvPr id="188" name="Graphic 187">
            <a:extLst>
              <a:ext uri="{FF2B5EF4-FFF2-40B4-BE49-F238E27FC236}">
                <a16:creationId xmlns:a16="http://schemas.microsoft.com/office/drawing/2014/main" id="{4A49F5B2-7A0E-4EDD-A82B-5FDA929233A5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13743" y="3617129"/>
            <a:ext cx="842683" cy="2696585"/>
          </a:xfrm>
          <a:prstGeom prst="rect">
            <a:avLst/>
          </a:prstGeom>
        </p:spPr>
      </p:pic>
      <p:pic>
        <p:nvPicPr>
          <p:cNvPr id="189" name="Graphic 188">
            <a:extLst>
              <a:ext uri="{FF2B5EF4-FFF2-40B4-BE49-F238E27FC236}">
                <a16:creationId xmlns:a16="http://schemas.microsoft.com/office/drawing/2014/main" id="{2D6B10C7-D080-4E08-8AA0-126E1A66D278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603508" y="3617129"/>
            <a:ext cx="829719" cy="2696585"/>
          </a:xfrm>
          <a:prstGeom prst="rect">
            <a:avLst/>
          </a:prstGeom>
        </p:spPr>
      </p:pic>
      <p:pic>
        <p:nvPicPr>
          <p:cNvPr id="190" name="Graphic 189">
            <a:extLst>
              <a:ext uri="{FF2B5EF4-FFF2-40B4-BE49-F238E27FC236}">
                <a16:creationId xmlns:a16="http://schemas.microsoft.com/office/drawing/2014/main" id="{DBB43D4A-56C4-464B-B631-12B6AC594105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865019" y="3617128"/>
            <a:ext cx="969482" cy="269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43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- yellow - yar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BC156C68-A81B-4F29-B752-2A2B16AF79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r="20645"/>
          <a:stretch/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46" name="Picture 45" descr="Map&#10;&#10;Description automatically generated">
            <a:extLst>
              <a:ext uri="{FF2B5EF4-FFF2-40B4-BE49-F238E27FC236}">
                <a16:creationId xmlns:a16="http://schemas.microsoft.com/office/drawing/2014/main" id="{E32D2845-0AB8-405A-AEC7-7CF4EF3D8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9290BB52-311B-439C-8C7A-CE41C45779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2D3C8F9-47FA-48D6-8471-9F6801AFCC88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77135C78-BD92-448C-88B8-B5CE4B5B00A5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D2422D0-5803-417E-B161-E93B30A9F905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2DC2995-1691-4457-B882-2A9B2862406B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12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- yellow - yardFlippe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2C5EB18B-3416-4CB8-BC17-5D92C1BAE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0"/>
          <a:stretch/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46" name="Picture 45" descr="Map&#10;&#10;Description automatically generated">
            <a:extLst>
              <a:ext uri="{FF2B5EF4-FFF2-40B4-BE49-F238E27FC236}">
                <a16:creationId xmlns:a16="http://schemas.microsoft.com/office/drawing/2014/main" id="{29BC89CB-D502-483E-AEBE-79D02534B6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F6E3EB6B-D18B-49D7-8D51-7AA2AE85F0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78B992C9-4828-4A29-B74A-C99B96A956F6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E1FCF40-F5C1-41B5-8B9C-9A7F5DF37C86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C23A636-AC8E-4729-B3D7-5D1033DD865D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AA19B394-B6F3-49B4-B1D3-6EBB0819D6E4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588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yellow - cafeter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27A7B440-2D68-4AA0-9475-43D37D60A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4305DE-5282-4DBD-841C-0D047DF0EF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7" r="9753"/>
          <a:stretch/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sp>
        <p:nvSpPr>
          <p:cNvPr id="12109" name="Text Placeholder 9">
            <a:extLst>
              <a:ext uri="{FF2B5EF4-FFF2-40B4-BE49-F238E27FC236}">
                <a16:creationId xmlns:a16="http://schemas.microsoft.com/office/drawing/2014/main" id="{D3F0E9F3-C827-4034-BEF5-CF1483DB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29D76BA-5A78-49C2-A1C3-3A50E8811977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D793369-EA9B-4145-872B-25E40DF45EBB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BAC20C1-B2B4-483C-A2C8-04021240557D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83E61D39-FBC9-4C0E-829E-18E6DA42711B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42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yellow - teaRoo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74305DE-5282-4DBD-841C-0D047DF0E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9" r="22751"/>
          <a:stretch/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27A7B440-2D68-4AA0-9475-43D37D60A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2109" name="Text Placeholder 9">
            <a:extLst>
              <a:ext uri="{FF2B5EF4-FFF2-40B4-BE49-F238E27FC236}">
                <a16:creationId xmlns:a16="http://schemas.microsoft.com/office/drawing/2014/main" id="{D3F0E9F3-C827-4034-BEF5-CF1483DB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4821ED2-A252-4637-A278-70B715DC0669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734AEB9-6A58-4FC6-ADF5-384954CBD588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2DBFE05-8421-4B09-B611-0674AE1C6E90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C409FD8-29CC-4441-8B86-55870ACA6A33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267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beige - teaRo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74305DE-5282-4DBD-841C-0D047DF0E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9" r="22751"/>
          <a:stretch/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27A7B440-2D68-4AA0-9475-43D37D60A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2109" name="Text Placeholder 9">
            <a:extLst>
              <a:ext uri="{FF2B5EF4-FFF2-40B4-BE49-F238E27FC236}">
                <a16:creationId xmlns:a16="http://schemas.microsoft.com/office/drawing/2014/main" id="{D3F0E9F3-C827-4034-BEF5-CF1483DB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4821ED2-A252-4637-A278-70B715DC0669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734AEB9-6A58-4FC6-ADF5-384954CBD588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2DBFE05-8421-4B09-B611-0674AE1C6E90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C409FD8-29CC-4441-8B86-55870ACA6A33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435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ene - Clin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9E4BF7C0-C053-4D97-BB1E-81B3CCEFF1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0C541224-B996-4CA2-B52A-1DCF5AF414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4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ene - Tea ro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E1F1BB-1AA6-4106-AA42-A51785A0D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E302130-9B6D-428B-ABF2-596756082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4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ene - ce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A40858-A233-408D-816D-A131834A7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2210327-FF03-4DD7-87A5-6C1CA222DC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8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ene - Yar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AFD4E6E6-4D37-4CDA-B990-B67341104F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EA284A7-7456-46C2-BA16-2A7DDE9647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58293"/>
            <a:ext cx="685800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4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Picture 1018" descr="Map&#10;&#10;Description automatically generated">
            <a:extLst>
              <a:ext uri="{FF2B5EF4-FFF2-40B4-BE49-F238E27FC236}">
                <a16:creationId xmlns:a16="http://schemas.microsoft.com/office/drawing/2014/main" id="{EE0F9847-5474-451C-B110-F8CC90843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grpSp>
        <p:nvGrpSpPr>
          <p:cNvPr id="1020" name="Group 1019">
            <a:extLst>
              <a:ext uri="{FF2B5EF4-FFF2-40B4-BE49-F238E27FC236}">
                <a16:creationId xmlns:a16="http://schemas.microsoft.com/office/drawing/2014/main" id="{2DB89164-7312-4FF1-ABB4-968D4B413500}"/>
              </a:ext>
            </a:extLst>
          </p:cNvPr>
          <p:cNvGrpSpPr/>
          <p:nvPr userDrawn="1"/>
        </p:nvGrpSpPr>
        <p:grpSpPr>
          <a:xfrm>
            <a:off x="6587875" y="149697"/>
            <a:ext cx="6114753" cy="5744238"/>
            <a:chOff x="5607374" y="264466"/>
            <a:chExt cx="6590523" cy="6191180"/>
          </a:xfrm>
          <a:solidFill>
            <a:schemeClr val="tx1"/>
          </a:solidFill>
        </p:grpSpPr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id="{8E70F6AE-F315-4D29-8F08-D8CF57F87608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id="{059EB7B2-6DA4-4DD6-B7DC-55A42F3BB9D1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id="{C4869B2C-D87B-47FA-9E3F-3CC297FEA4B4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26079348-8CE0-478E-8B57-8F04D427A489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939168AF-400C-40AF-A0A3-B36DA2F4326D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1942E479-255A-4720-BC14-B29F1325F9BE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3EF24DB4-21B3-4010-9D97-EA1A27E4E4D7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66185B00-C472-4A5D-8A88-0CAED38EDA0B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B6AF9705-4A05-4B0A-B1AE-C0B7E0610421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CEAB32EF-2FC2-471B-AE8B-90285C830B77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CE73B490-969D-4DD9-8FA0-FD70992A0A48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1BDEA5DC-9335-4659-B2E9-75C8E0B1CD4A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7AF4BF59-FE62-464E-BCE0-0618C4AA08F7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F705F2AB-16C6-446A-8C05-B388EFE43DCA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1DB8F5FC-4BD5-42CE-9904-C826B0F35DFB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F7E464CB-24B4-43BE-AECB-9C7582F04C3B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0CB089A6-9E9A-47BB-A817-16101C23BD29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E7D12160-6005-49D5-8ECB-9740E1888E50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E2B27D55-2093-4269-BFAE-79C9C00159CB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DC15349C-A648-439A-81D2-A0F65CF1B4D3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D2D0D65F-8DF3-4954-B6A2-4F8758236750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68893141-704C-4A03-9EF7-B9A52EDC26D9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84F2EFA8-3F20-4085-9ACB-F6C5D9D1690E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0A6570B3-F8AE-41C3-8FD7-4D6C49E83C75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EE4C0B64-6101-4F7B-8E4A-EE2B6E7076C3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E7919A7C-A464-40E4-B278-AE0648FF0000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5E36708A-BAC5-44DA-A95C-AD3D26467234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83311ED9-2368-4917-9D84-FDCA2028B0D1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26155880-C4B7-4EC1-92F1-8FEAC4B3D51C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13C5116C-AA69-4BC7-BFBC-1B435CB3BF5D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629A56EE-E6A1-4993-AEFD-9941022CF6A5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008A1B75-9E6A-42E9-BB1D-807B884F3694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76BB01FE-F2F1-45B5-85A1-BDD25442C214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EC192188-B3A4-4CE8-B00E-27B23DAA8271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92790FA7-C39C-4A54-A83D-57BC13880F4C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0B2E37DF-CBE8-4937-8B77-2E671EBD7141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EB6E9A1B-ACBE-4208-9B6D-5E62F11ADAFE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5FD160BF-BB6D-4365-8ADA-CAC77225F771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21FF6B33-0577-4103-A632-F20DBC8FF4E6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637D0FEF-02A0-47A9-A067-18EB5802683B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CD8BC57C-F17F-4B3E-9111-FBE8D2CEDFA6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4DB7BE41-5ADA-4AF8-9595-85E7003E1455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7C3085F5-4B9C-4F80-81DE-F29F52F89010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503A31C2-2072-4CD9-9486-485E2879B983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B7E024FA-43C9-4577-B8DF-7C77FEA2D08B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5EF31BB8-F2BC-403A-99D3-01AEDFA78CAA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72169656-572D-4FE8-B2F2-29AF802898F5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EB45C4BA-9B0A-41B6-ABF9-6EF308193A6F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669F3368-57D3-42EB-AE46-F22815FE9366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8AA9F722-8699-4D44-8610-0C5D402A1392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5CD4330D-906F-4FF9-A5B1-0D948DC141ED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A9F619DA-98D2-4B2D-B6AB-771050E3F259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C8A84129-3FF8-455C-B53F-D2426618BFD6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94433983-257A-4F5E-B076-BD1E373EDAFD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672DCCFA-D393-428E-A0FB-BAFF5EF2E332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A7C05F9C-55F4-4286-8B7C-8AB25FDB79ED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A848FC05-FC27-4D04-B14C-782CA69F23DD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459AE507-66F7-4CF0-9EFE-D34FABFD0647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67DA8F32-AB28-494D-AD21-D427137D2BD1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ECE7263B-3ED3-4058-A319-0CDA80D1F7B3}"/>
              </a:ext>
            </a:extLst>
          </p:cNvPr>
          <p:cNvGrpSpPr/>
          <p:nvPr userDrawn="1"/>
        </p:nvGrpSpPr>
        <p:grpSpPr>
          <a:xfrm rot="5400000">
            <a:off x="-1039919" y="1240864"/>
            <a:ext cx="6114753" cy="5744238"/>
            <a:chOff x="5607374" y="264466"/>
            <a:chExt cx="6590523" cy="6191180"/>
          </a:xfrm>
          <a:solidFill>
            <a:schemeClr val="tx1"/>
          </a:solidFill>
        </p:grpSpPr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7609648A-82AB-47A8-A2E9-33C3C1DCA32C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1E28EFD6-2209-42F9-BDF8-04A6A55B684A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C2772B61-EE54-4D26-BB1B-4F78F363061A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B33E754C-7C08-41AF-B6DF-5C3C1B6158BC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E9270682-AE35-4685-8CE4-F4480DBF6226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BE84FACB-5B32-40A6-B957-80724D6082D8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B27C4549-E3A3-46B6-9DB5-C89BADAE1B9A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F904D3C5-06D9-499B-8A46-962F3ED838AB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CF6DA492-8878-4559-B7EB-F8D81DF9C458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45BD58B1-CF4B-4C61-8936-6094E5FF03CF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D27FD092-FDCE-4369-93CB-F594529C48C2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3536A075-FEB3-4A23-97C9-FBA3D4256E09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id="{4C8D9AAF-82DC-4EF8-8F0B-50F28477FE4E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71F40EA2-8175-4829-97AC-4BD5946428E3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D218A3CF-A1B8-49FE-864F-CFD0CED595EB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398C47DA-CC9A-4182-A934-8EC0D03FA14E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id="{AEC04966-D32F-4CF9-A94D-53C937607B8B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AD27E541-AD76-49FD-8018-17D076EA05D8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0CE56588-8FF2-45D5-87AD-68607D678614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51D3EDAD-C642-4291-8AA0-737219FAD404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id="{90237BFD-4FDF-4C7B-BD4B-035C7429C97A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id="{25E183B0-5383-4F2E-AE6A-D370D9EFBF74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C9CD5648-C4E9-4346-9C82-202BAB59E8D5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CB09DF44-355A-4FDD-85DD-09E47CD369C0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D3075182-FFDF-4063-A2BB-6BEF5FD272C1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7330FEE3-80D5-4C0E-8DAE-A80A60A09C27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EF85DC25-7B51-4E14-9C8D-9842C826D88A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3213E834-22B8-456B-A858-D38C1F115218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84359ED0-151B-4034-A89A-6776A8608DC8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8B4FF26E-FAB3-462E-A492-87C2C2D46FDC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id="{06E5CAA6-9471-47F9-A077-05ED1BA2C36B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1638B995-BF0D-4851-8282-C01E0B578F06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id="{DE24529F-7C9E-4B96-A4F7-4F2E24933561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id="{7B6471FE-31B3-498F-83E7-0FDE987CB134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id="{8273E063-0F36-476E-9A3B-81F7533CFFEE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id="{B29FD3BA-912C-4AA7-B4DF-E4C0D7A2C8B9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id="{27669F63-BCBD-40A3-9B76-59B632888184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id="{842DB9BA-771A-4A41-94BA-5B19C87EE67D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id="{CD447F49-D172-4D69-A993-1581C4B6E522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id="{A4DFFB22-E18C-4DCA-A60A-45CB7A79A947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id="{574D156F-15D3-4EAB-9FDB-FEC447E7AEE3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09C98E73-48D9-422B-B3FC-08B63A692C64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id="{C69624D0-B7CD-4387-87D8-9D74260716B0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id="{56AAF9EF-5487-410E-8C87-3061CA4833FF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54D41122-359A-4ED5-B020-EDD3A8E2AF01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id="{3BC8A33A-EAFB-49DC-8ADE-ED89F0E57D07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F40662A4-F9AF-46C1-82DD-665C156B4329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id="{ED277B8D-BCED-48A8-8D19-BE45C7C7BA4C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CEF29B65-78DA-4D8C-BF18-086C47DE1BDA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2EF06BFB-16FA-4E46-BA81-AA142C4B8805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B6E72D17-16D7-4573-8D33-0EC176580871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7ADF8C39-BB94-404D-ACE8-F02F0C6C74E5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id="{3BB6CC2A-6B7D-4636-AC07-5434D8BEDB91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063BD264-FBBE-4B5B-B6DE-6DD3566AB7E0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89FD3207-D3D2-42C8-AAB1-55222436EC22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25D746E5-E13F-4E56-96F0-E152BF461B6E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id="{FF4B0BF5-2AE8-45E8-819A-442EC5DCD46A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id="{EBDEC678-1BA6-48B1-90F1-01E3730FD460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id="{23CB3424-1337-4BC4-9F97-E9FEAA6D9F50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140" name="Freeform: Shape 1139">
            <a:extLst>
              <a:ext uri="{FF2B5EF4-FFF2-40B4-BE49-F238E27FC236}">
                <a16:creationId xmlns:a16="http://schemas.microsoft.com/office/drawing/2014/main" id="{01687374-DFF9-4422-B807-3E3FF0131A39}"/>
              </a:ext>
            </a:extLst>
          </p:cNvPr>
          <p:cNvSpPr/>
          <p:nvPr userDrawn="1"/>
        </p:nvSpPr>
        <p:spPr>
          <a:xfrm>
            <a:off x="6030280" y="6317122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141" name="Freeform: Shape 1140">
            <a:extLst>
              <a:ext uri="{FF2B5EF4-FFF2-40B4-BE49-F238E27FC236}">
                <a16:creationId xmlns:a16="http://schemas.microsoft.com/office/drawing/2014/main" id="{CCFF4BC3-C9E5-45D6-AA60-C9C26EEE25CF}"/>
              </a:ext>
            </a:extLst>
          </p:cNvPr>
          <p:cNvSpPr/>
          <p:nvPr userDrawn="1"/>
        </p:nvSpPr>
        <p:spPr>
          <a:xfrm>
            <a:off x="4111084" y="6317122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142" name="Freeform: Shape 1141">
            <a:extLst>
              <a:ext uri="{FF2B5EF4-FFF2-40B4-BE49-F238E27FC236}">
                <a16:creationId xmlns:a16="http://schemas.microsoft.com/office/drawing/2014/main" id="{B962878A-36D2-481B-B350-AA252D10FCF8}"/>
              </a:ext>
            </a:extLst>
          </p:cNvPr>
          <p:cNvSpPr/>
          <p:nvPr userDrawn="1"/>
        </p:nvSpPr>
        <p:spPr>
          <a:xfrm rot="10800000">
            <a:off x="3656398" y="6317122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143" name="Freeform: Shape 1142">
            <a:extLst>
              <a:ext uri="{FF2B5EF4-FFF2-40B4-BE49-F238E27FC236}">
                <a16:creationId xmlns:a16="http://schemas.microsoft.com/office/drawing/2014/main" id="{6E2289C2-ED67-4CF8-B9C4-F8A6D79BCB5D}"/>
              </a:ext>
            </a:extLst>
          </p:cNvPr>
          <p:cNvSpPr/>
          <p:nvPr userDrawn="1"/>
        </p:nvSpPr>
        <p:spPr>
          <a:xfrm>
            <a:off x="-17550" y="6317122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202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0" grpId="0" animBg="1"/>
      <p:bldP spid="1141" grpId="0" animBg="1"/>
      <p:bldP spid="1142" grpId="0" animBg="1"/>
      <p:bldP spid="1143" grpId="0" animBg="1"/>
    </p:bldLst>
  </p:timing>
  <p:extLst>
    <p:ext uri="{DCECCB84-F9BA-43D5-87BE-67443E8EF086}">
      <p15:sldGuideLst xmlns:p15="http://schemas.microsoft.com/office/powerpoint/2012/main">
        <p15:guide id="11" orient="horz" pos="2160">
          <p15:clr>
            <a:srgbClr val="FBAE40"/>
          </p15:clr>
        </p15:guide>
        <p15:guide id="1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blac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Picture 1018" descr="Map&#10;&#10;Description automatically generated">
            <a:extLst>
              <a:ext uri="{FF2B5EF4-FFF2-40B4-BE49-F238E27FC236}">
                <a16:creationId xmlns:a16="http://schemas.microsoft.com/office/drawing/2014/main" id="{EE0F9847-5474-451C-B110-F8CC90843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grpSp>
        <p:nvGrpSpPr>
          <p:cNvPr id="1020" name="Group 1019">
            <a:extLst>
              <a:ext uri="{FF2B5EF4-FFF2-40B4-BE49-F238E27FC236}">
                <a16:creationId xmlns:a16="http://schemas.microsoft.com/office/drawing/2014/main" id="{2DB89164-7312-4FF1-ABB4-968D4B413500}"/>
              </a:ext>
            </a:extLst>
          </p:cNvPr>
          <p:cNvGrpSpPr/>
          <p:nvPr userDrawn="1"/>
        </p:nvGrpSpPr>
        <p:grpSpPr>
          <a:xfrm>
            <a:off x="6587875" y="149697"/>
            <a:ext cx="6114753" cy="5744238"/>
            <a:chOff x="5607374" y="264466"/>
            <a:chExt cx="6590523" cy="6191180"/>
          </a:xfrm>
          <a:solidFill>
            <a:schemeClr val="accent5"/>
          </a:solidFill>
        </p:grpSpPr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id="{8E70F6AE-F315-4D29-8F08-D8CF57F87608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id="{059EB7B2-6DA4-4DD6-B7DC-55A42F3BB9D1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id="{C4869B2C-D87B-47FA-9E3F-3CC297FEA4B4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26079348-8CE0-478E-8B57-8F04D427A489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939168AF-400C-40AF-A0A3-B36DA2F4326D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1942E479-255A-4720-BC14-B29F1325F9BE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3EF24DB4-21B3-4010-9D97-EA1A27E4E4D7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66185B00-C472-4A5D-8A88-0CAED38EDA0B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B6AF9705-4A05-4B0A-B1AE-C0B7E0610421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CEAB32EF-2FC2-471B-AE8B-90285C830B77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CE73B490-969D-4DD9-8FA0-FD70992A0A48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1BDEA5DC-9335-4659-B2E9-75C8E0B1CD4A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7AF4BF59-FE62-464E-BCE0-0618C4AA08F7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F705F2AB-16C6-446A-8C05-B388EFE43DCA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1DB8F5FC-4BD5-42CE-9904-C826B0F35DFB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F7E464CB-24B4-43BE-AECB-9C7582F04C3B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0CB089A6-9E9A-47BB-A817-16101C23BD29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E7D12160-6005-49D5-8ECB-9740E1888E50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E2B27D55-2093-4269-BFAE-79C9C00159CB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DC15349C-A648-439A-81D2-A0F65CF1B4D3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D2D0D65F-8DF3-4954-B6A2-4F8758236750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68893141-704C-4A03-9EF7-B9A52EDC26D9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84F2EFA8-3F20-4085-9ACB-F6C5D9D1690E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0A6570B3-F8AE-41C3-8FD7-4D6C49E83C75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EE4C0B64-6101-4F7B-8E4A-EE2B6E7076C3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E7919A7C-A464-40E4-B278-AE0648FF0000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5E36708A-BAC5-44DA-A95C-AD3D26467234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83311ED9-2368-4917-9D84-FDCA2028B0D1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26155880-C4B7-4EC1-92F1-8FEAC4B3D51C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13C5116C-AA69-4BC7-BFBC-1B435CB3BF5D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629A56EE-E6A1-4993-AEFD-9941022CF6A5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008A1B75-9E6A-42E9-BB1D-807B884F3694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76BB01FE-F2F1-45B5-85A1-BDD25442C214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EC192188-B3A4-4CE8-B00E-27B23DAA8271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92790FA7-C39C-4A54-A83D-57BC13880F4C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0B2E37DF-CBE8-4937-8B77-2E671EBD7141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EB6E9A1B-ACBE-4208-9B6D-5E62F11ADAFE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5FD160BF-BB6D-4365-8ADA-CAC77225F771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21FF6B33-0577-4103-A632-F20DBC8FF4E6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637D0FEF-02A0-47A9-A067-18EB5802683B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CD8BC57C-F17F-4B3E-9111-FBE8D2CEDFA6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4DB7BE41-5ADA-4AF8-9595-85E7003E1455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7C3085F5-4B9C-4F80-81DE-F29F52F89010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503A31C2-2072-4CD9-9486-485E2879B983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B7E024FA-43C9-4577-B8DF-7C77FEA2D08B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5EF31BB8-F2BC-403A-99D3-01AEDFA78CAA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72169656-572D-4FE8-B2F2-29AF802898F5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EB45C4BA-9B0A-41B6-ABF9-6EF308193A6F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669F3368-57D3-42EB-AE46-F22815FE9366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8AA9F722-8699-4D44-8610-0C5D402A1392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5CD4330D-906F-4FF9-A5B1-0D948DC141ED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A9F619DA-98D2-4B2D-B6AB-771050E3F259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C8A84129-3FF8-455C-B53F-D2426618BFD6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94433983-257A-4F5E-B076-BD1E373EDAFD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672DCCFA-D393-428E-A0FB-BAFF5EF2E332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A7C05F9C-55F4-4286-8B7C-8AB25FDB79ED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A848FC05-FC27-4D04-B14C-782CA69F23DD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459AE507-66F7-4CF0-9EFE-D34FABFD0647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67DA8F32-AB28-494D-AD21-D427137D2BD1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ECE7263B-3ED3-4058-A319-0CDA80D1F7B3}"/>
              </a:ext>
            </a:extLst>
          </p:cNvPr>
          <p:cNvGrpSpPr/>
          <p:nvPr userDrawn="1"/>
        </p:nvGrpSpPr>
        <p:grpSpPr>
          <a:xfrm rot="5400000">
            <a:off x="-1039919" y="1240864"/>
            <a:ext cx="6114753" cy="5744238"/>
            <a:chOff x="5607374" y="264466"/>
            <a:chExt cx="6590523" cy="6191180"/>
          </a:xfrm>
          <a:solidFill>
            <a:schemeClr val="accent5"/>
          </a:solidFill>
        </p:grpSpPr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7609648A-82AB-47A8-A2E9-33C3C1DCA32C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1E28EFD6-2209-42F9-BDF8-04A6A55B684A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C2772B61-EE54-4D26-BB1B-4F78F363061A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B33E754C-7C08-41AF-B6DF-5C3C1B6158BC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E9270682-AE35-4685-8CE4-F4480DBF6226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BE84FACB-5B32-40A6-B957-80724D6082D8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B27C4549-E3A3-46B6-9DB5-C89BADAE1B9A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F904D3C5-06D9-499B-8A46-962F3ED838AB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CF6DA492-8878-4559-B7EB-F8D81DF9C458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45BD58B1-CF4B-4C61-8936-6094E5FF03CF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D27FD092-FDCE-4369-93CB-F594529C48C2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3536A075-FEB3-4A23-97C9-FBA3D4256E09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id="{4C8D9AAF-82DC-4EF8-8F0B-50F28477FE4E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71F40EA2-8175-4829-97AC-4BD5946428E3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D218A3CF-A1B8-49FE-864F-CFD0CED595EB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398C47DA-CC9A-4182-A934-8EC0D03FA14E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id="{AEC04966-D32F-4CF9-A94D-53C937607B8B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AD27E541-AD76-49FD-8018-17D076EA05D8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0CE56588-8FF2-45D5-87AD-68607D678614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51D3EDAD-C642-4291-8AA0-737219FAD404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id="{90237BFD-4FDF-4C7B-BD4B-035C7429C97A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id="{25E183B0-5383-4F2E-AE6A-D370D9EFBF74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C9CD5648-C4E9-4346-9C82-202BAB59E8D5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CB09DF44-355A-4FDD-85DD-09E47CD369C0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D3075182-FFDF-4063-A2BB-6BEF5FD272C1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7330FEE3-80D5-4C0E-8DAE-A80A60A09C27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EF85DC25-7B51-4E14-9C8D-9842C826D88A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3213E834-22B8-456B-A858-D38C1F115218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84359ED0-151B-4034-A89A-6776A8608DC8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8B4FF26E-FAB3-462E-A492-87C2C2D46FDC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id="{06E5CAA6-9471-47F9-A077-05ED1BA2C36B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1638B995-BF0D-4851-8282-C01E0B578F06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id="{DE24529F-7C9E-4B96-A4F7-4F2E24933561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id="{7B6471FE-31B3-498F-83E7-0FDE987CB134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id="{8273E063-0F36-476E-9A3B-81F7533CFFEE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id="{B29FD3BA-912C-4AA7-B4DF-E4C0D7A2C8B9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id="{27669F63-BCBD-40A3-9B76-59B632888184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id="{842DB9BA-771A-4A41-94BA-5B19C87EE67D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id="{CD447F49-D172-4D69-A993-1581C4B6E522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id="{A4DFFB22-E18C-4DCA-A60A-45CB7A79A947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id="{574D156F-15D3-4EAB-9FDB-FEC447E7AEE3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09C98E73-48D9-422B-B3FC-08B63A692C64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id="{C69624D0-B7CD-4387-87D8-9D74260716B0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id="{56AAF9EF-5487-410E-8C87-3061CA4833FF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54D41122-359A-4ED5-B020-EDD3A8E2AF01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id="{3BC8A33A-EAFB-49DC-8ADE-ED89F0E57D07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F40662A4-F9AF-46C1-82DD-665C156B4329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id="{ED277B8D-BCED-48A8-8D19-BE45C7C7BA4C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CEF29B65-78DA-4D8C-BF18-086C47DE1BDA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2EF06BFB-16FA-4E46-BA81-AA142C4B8805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B6E72D17-16D7-4573-8D33-0EC176580871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7ADF8C39-BB94-404D-ACE8-F02F0C6C74E5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id="{3BB6CC2A-6B7D-4636-AC07-5434D8BEDB91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063BD264-FBBE-4B5B-B6DE-6DD3566AB7E0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89FD3207-D3D2-42C8-AAB1-55222436EC22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25D746E5-E13F-4E56-96F0-E152BF461B6E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id="{FF4B0BF5-2AE8-45E8-819A-442EC5DCD46A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id="{EBDEC678-1BA6-48B1-90F1-01E3730FD460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id="{23CB3424-1337-4BC4-9F97-E9FEAA6D9F50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140" name="Freeform: Shape 1139">
            <a:extLst>
              <a:ext uri="{FF2B5EF4-FFF2-40B4-BE49-F238E27FC236}">
                <a16:creationId xmlns:a16="http://schemas.microsoft.com/office/drawing/2014/main" id="{01687374-DFF9-4422-B807-3E3FF0131A39}"/>
              </a:ext>
            </a:extLst>
          </p:cNvPr>
          <p:cNvSpPr/>
          <p:nvPr userDrawn="1"/>
        </p:nvSpPr>
        <p:spPr>
          <a:xfrm>
            <a:off x="6030280" y="6317122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141" name="Freeform: Shape 1140">
            <a:extLst>
              <a:ext uri="{FF2B5EF4-FFF2-40B4-BE49-F238E27FC236}">
                <a16:creationId xmlns:a16="http://schemas.microsoft.com/office/drawing/2014/main" id="{CCFF4BC3-C9E5-45D6-AA60-C9C26EEE25CF}"/>
              </a:ext>
            </a:extLst>
          </p:cNvPr>
          <p:cNvSpPr/>
          <p:nvPr userDrawn="1"/>
        </p:nvSpPr>
        <p:spPr>
          <a:xfrm>
            <a:off x="4111084" y="6317122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142" name="Freeform: Shape 1141">
            <a:extLst>
              <a:ext uri="{FF2B5EF4-FFF2-40B4-BE49-F238E27FC236}">
                <a16:creationId xmlns:a16="http://schemas.microsoft.com/office/drawing/2014/main" id="{B962878A-36D2-481B-B350-AA252D10FCF8}"/>
              </a:ext>
            </a:extLst>
          </p:cNvPr>
          <p:cNvSpPr/>
          <p:nvPr userDrawn="1"/>
        </p:nvSpPr>
        <p:spPr>
          <a:xfrm rot="10800000">
            <a:off x="3656398" y="6317122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143" name="Freeform: Shape 1142">
            <a:extLst>
              <a:ext uri="{FF2B5EF4-FFF2-40B4-BE49-F238E27FC236}">
                <a16:creationId xmlns:a16="http://schemas.microsoft.com/office/drawing/2014/main" id="{6E2289C2-ED67-4CF8-B9C4-F8A6D79BCB5D}"/>
              </a:ext>
            </a:extLst>
          </p:cNvPr>
          <p:cNvSpPr/>
          <p:nvPr userDrawn="1"/>
        </p:nvSpPr>
        <p:spPr>
          <a:xfrm>
            <a:off x="-17550" y="6317122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982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0" grpId="0" animBg="1"/>
      <p:bldP spid="1141" grpId="0" animBg="1"/>
      <p:bldP spid="1142" grpId="0" animBg="1"/>
      <p:bldP spid="1143" grpId="0" animBg="1"/>
    </p:bldLst>
  </p:timing>
  <p:extLst>
    <p:ext uri="{DCECCB84-F9BA-43D5-87BE-67443E8EF086}">
      <p15:sldGuideLst xmlns:p15="http://schemas.microsoft.com/office/powerpoint/2012/main">
        <p15:guide id="11" orient="horz" pos="2160">
          <p15:clr>
            <a:srgbClr val="FBAE40"/>
          </p15:clr>
        </p15:guide>
        <p15:guide id="1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Picture 986" descr="Map&#10;&#10;Description automatically generated">
            <a:extLst>
              <a:ext uri="{FF2B5EF4-FFF2-40B4-BE49-F238E27FC236}">
                <a16:creationId xmlns:a16="http://schemas.microsoft.com/office/drawing/2014/main" id="{CB8F3C23-8CA7-4E2E-984B-07C63B254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988" name="Graphic 17">
            <a:extLst>
              <a:ext uri="{FF2B5EF4-FFF2-40B4-BE49-F238E27FC236}">
                <a16:creationId xmlns:a16="http://schemas.microsoft.com/office/drawing/2014/main" id="{CE10EAD7-8800-49F7-9438-52F9CA90E0D7}"/>
              </a:ext>
            </a:extLst>
          </p:cNvPr>
          <p:cNvSpPr/>
          <p:nvPr userDrawn="1"/>
        </p:nvSpPr>
        <p:spPr>
          <a:xfrm flipH="1">
            <a:off x="3514685" y="977688"/>
            <a:ext cx="5371636" cy="4902625"/>
          </a:xfrm>
          <a:custGeom>
            <a:avLst/>
            <a:gdLst>
              <a:gd name="connsiteX0" fmla="*/ 5056129 w 5484847"/>
              <a:gd name="connsiteY0" fmla="*/ 0 h 5721231"/>
              <a:gd name="connsiteX1" fmla="*/ 5484847 w 5484847"/>
              <a:gd name="connsiteY1" fmla="*/ 4926952 h 5721231"/>
              <a:gd name="connsiteX2" fmla="*/ 4662476 w 5484847"/>
              <a:gd name="connsiteY2" fmla="*/ 4976241 h 5721231"/>
              <a:gd name="connsiteX3" fmla="*/ 4832012 w 5484847"/>
              <a:gd name="connsiteY3" fmla="*/ 5435062 h 5721231"/>
              <a:gd name="connsiteX4" fmla="*/ 4968632 w 5484847"/>
              <a:gd name="connsiteY4" fmla="*/ 5668608 h 5721231"/>
              <a:gd name="connsiteX5" fmla="*/ 3814964 w 5484847"/>
              <a:gd name="connsiteY5" fmla="*/ 5170752 h 5721231"/>
              <a:gd name="connsiteX6" fmla="*/ 775398 w 5484847"/>
              <a:gd name="connsiteY6" fmla="*/ 5540422 h 5721231"/>
              <a:gd name="connsiteX7" fmla="*/ 0 w 5484847"/>
              <a:gd name="connsiteY7" fmla="*/ 640100 h 5721231"/>
              <a:gd name="connsiteX8" fmla="*/ 5056129 w 5484847"/>
              <a:gd name="connsiteY8" fmla="*/ 0 h 5721231"/>
              <a:gd name="connsiteX9" fmla="*/ 3088359 w 5484847"/>
              <a:gd name="connsiteY9" fmla="*/ 5365098 h 5721231"/>
              <a:gd name="connsiteX10" fmla="*/ 3233581 w 5484847"/>
              <a:gd name="connsiteY10" fmla="*/ 5458549 h 5721231"/>
              <a:gd name="connsiteX11" fmla="*/ 3651052 w 5484847"/>
              <a:gd name="connsiteY11" fmla="*/ 5290006 h 5721231"/>
              <a:gd name="connsiteX12" fmla="*/ 3642782 w 5484847"/>
              <a:gd name="connsiteY12" fmla="*/ 5282563 h 5721231"/>
              <a:gd name="connsiteX13" fmla="*/ 3088359 w 5484847"/>
              <a:gd name="connsiteY13" fmla="*/ 5365098 h 5721231"/>
              <a:gd name="connsiteX0" fmla="*/ 5125797 w 5484847"/>
              <a:gd name="connsiteY0" fmla="*/ 224819 h 5127444"/>
              <a:gd name="connsiteX1" fmla="*/ 5484847 w 5484847"/>
              <a:gd name="connsiteY1" fmla="*/ 4333165 h 5127444"/>
              <a:gd name="connsiteX2" fmla="*/ 4662476 w 5484847"/>
              <a:gd name="connsiteY2" fmla="*/ 4382454 h 5127444"/>
              <a:gd name="connsiteX3" fmla="*/ 4832012 w 5484847"/>
              <a:gd name="connsiteY3" fmla="*/ 4841275 h 5127444"/>
              <a:gd name="connsiteX4" fmla="*/ 4968632 w 5484847"/>
              <a:gd name="connsiteY4" fmla="*/ 5074821 h 5127444"/>
              <a:gd name="connsiteX5" fmla="*/ 3814964 w 5484847"/>
              <a:gd name="connsiteY5" fmla="*/ 4576965 h 5127444"/>
              <a:gd name="connsiteX6" fmla="*/ 775398 w 5484847"/>
              <a:gd name="connsiteY6" fmla="*/ 4946635 h 5127444"/>
              <a:gd name="connsiteX7" fmla="*/ 0 w 5484847"/>
              <a:gd name="connsiteY7" fmla="*/ 46313 h 5127444"/>
              <a:gd name="connsiteX8" fmla="*/ 5125797 w 5484847"/>
              <a:gd name="connsiteY8" fmla="*/ 224819 h 5127444"/>
              <a:gd name="connsiteX9" fmla="*/ 3088359 w 5484847"/>
              <a:gd name="connsiteY9" fmla="*/ 4771311 h 5127444"/>
              <a:gd name="connsiteX10" fmla="*/ 3233581 w 5484847"/>
              <a:gd name="connsiteY10" fmla="*/ 4864762 h 5127444"/>
              <a:gd name="connsiteX11" fmla="*/ 3651052 w 5484847"/>
              <a:gd name="connsiteY11" fmla="*/ 4696219 h 5127444"/>
              <a:gd name="connsiteX12" fmla="*/ 3642782 w 5484847"/>
              <a:gd name="connsiteY12" fmla="*/ 4688776 h 5127444"/>
              <a:gd name="connsiteX13" fmla="*/ 3088359 w 5484847"/>
              <a:gd name="connsiteY13" fmla="*/ 4771311 h 5127444"/>
              <a:gd name="connsiteX0" fmla="*/ 5012586 w 5371636"/>
              <a:gd name="connsiteY0" fmla="*/ 0 h 4902625"/>
              <a:gd name="connsiteX1" fmla="*/ 5371636 w 5371636"/>
              <a:gd name="connsiteY1" fmla="*/ 4108346 h 4902625"/>
              <a:gd name="connsiteX2" fmla="*/ 4549265 w 5371636"/>
              <a:gd name="connsiteY2" fmla="*/ 4157635 h 4902625"/>
              <a:gd name="connsiteX3" fmla="*/ 4718801 w 5371636"/>
              <a:gd name="connsiteY3" fmla="*/ 4616456 h 4902625"/>
              <a:gd name="connsiteX4" fmla="*/ 4855421 w 5371636"/>
              <a:gd name="connsiteY4" fmla="*/ 4850002 h 4902625"/>
              <a:gd name="connsiteX5" fmla="*/ 3701753 w 5371636"/>
              <a:gd name="connsiteY5" fmla="*/ 4352146 h 4902625"/>
              <a:gd name="connsiteX6" fmla="*/ 662187 w 5371636"/>
              <a:gd name="connsiteY6" fmla="*/ 4721816 h 4902625"/>
              <a:gd name="connsiteX7" fmla="*/ 0 w 5371636"/>
              <a:gd name="connsiteY7" fmla="*/ 553014 h 4902625"/>
              <a:gd name="connsiteX8" fmla="*/ 5012586 w 5371636"/>
              <a:gd name="connsiteY8" fmla="*/ 0 h 4902625"/>
              <a:gd name="connsiteX9" fmla="*/ 2975148 w 5371636"/>
              <a:gd name="connsiteY9" fmla="*/ 4546492 h 4902625"/>
              <a:gd name="connsiteX10" fmla="*/ 3120370 w 5371636"/>
              <a:gd name="connsiteY10" fmla="*/ 4639943 h 4902625"/>
              <a:gd name="connsiteX11" fmla="*/ 3537841 w 5371636"/>
              <a:gd name="connsiteY11" fmla="*/ 4471400 h 4902625"/>
              <a:gd name="connsiteX12" fmla="*/ 3529571 w 5371636"/>
              <a:gd name="connsiteY12" fmla="*/ 4463957 h 4902625"/>
              <a:gd name="connsiteX13" fmla="*/ 2975148 w 5371636"/>
              <a:gd name="connsiteY13" fmla="*/ 4546492 h 4902625"/>
              <a:gd name="connsiteX0" fmla="*/ 5012586 w 5371636"/>
              <a:gd name="connsiteY0" fmla="*/ 0 h 4902625"/>
              <a:gd name="connsiteX1" fmla="*/ 5371636 w 5371636"/>
              <a:gd name="connsiteY1" fmla="*/ 4108346 h 4902625"/>
              <a:gd name="connsiteX2" fmla="*/ 4549265 w 5371636"/>
              <a:gd name="connsiteY2" fmla="*/ 4157635 h 4902625"/>
              <a:gd name="connsiteX3" fmla="*/ 4718801 w 5371636"/>
              <a:gd name="connsiteY3" fmla="*/ 4616456 h 4902625"/>
              <a:gd name="connsiteX4" fmla="*/ 4855421 w 5371636"/>
              <a:gd name="connsiteY4" fmla="*/ 4850002 h 4902625"/>
              <a:gd name="connsiteX5" fmla="*/ 3701753 w 5371636"/>
              <a:gd name="connsiteY5" fmla="*/ 4352146 h 4902625"/>
              <a:gd name="connsiteX6" fmla="*/ 662187 w 5371636"/>
              <a:gd name="connsiteY6" fmla="*/ 4721816 h 4902625"/>
              <a:gd name="connsiteX7" fmla="*/ 0 w 5371636"/>
              <a:gd name="connsiteY7" fmla="*/ 553014 h 4902625"/>
              <a:gd name="connsiteX8" fmla="*/ 5012586 w 5371636"/>
              <a:gd name="connsiteY8" fmla="*/ 0 h 4902625"/>
              <a:gd name="connsiteX9" fmla="*/ 2975148 w 5371636"/>
              <a:gd name="connsiteY9" fmla="*/ 4546492 h 4902625"/>
              <a:gd name="connsiteX10" fmla="*/ 3120370 w 5371636"/>
              <a:gd name="connsiteY10" fmla="*/ 4639943 h 4902625"/>
              <a:gd name="connsiteX11" fmla="*/ 3537841 w 5371636"/>
              <a:gd name="connsiteY11" fmla="*/ 4471400 h 4902625"/>
              <a:gd name="connsiteX12" fmla="*/ 3529571 w 5371636"/>
              <a:gd name="connsiteY12" fmla="*/ 4463957 h 4902625"/>
              <a:gd name="connsiteX13" fmla="*/ 2975148 w 5371636"/>
              <a:gd name="connsiteY13" fmla="*/ 4546492 h 490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71636" h="4902625">
                <a:moveTo>
                  <a:pt x="5012586" y="0"/>
                </a:moveTo>
                <a:lnTo>
                  <a:pt x="5371636" y="4108346"/>
                </a:lnTo>
                <a:lnTo>
                  <a:pt x="4549265" y="4157635"/>
                </a:lnTo>
                <a:cubicBezTo>
                  <a:pt x="4549265" y="4157635"/>
                  <a:pt x="4600209" y="4486286"/>
                  <a:pt x="4718801" y="4616456"/>
                </a:cubicBezTo>
                <a:cubicBezTo>
                  <a:pt x="4783307" y="4687413"/>
                  <a:pt x="4941595" y="4807825"/>
                  <a:pt x="4855421" y="4850002"/>
                </a:cubicBezTo>
                <a:cubicBezTo>
                  <a:pt x="4493525" y="5095952"/>
                  <a:pt x="3731359" y="4402759"/>
                  <a:pt x="3701753" y="4352146"/>
                </a:cubicBezTo>
                <a:lnTo>
                  <a:pt x="662187" y="4721816"/>
                </a:lnTo>
                <a:lnTo>
                  <a:pt x="0" y="553014"/>
                </a:lnTo>
                <a:lnTo>
                  <a:pt x="5012586" y="0"/>
                </a:lnTo>
                <a:close/>
                <a:moveTo>
                  <a:pt x="2975148" y="4546492"/>
                </a:moveTo>
                <a:lnTo>
                  <a:pt x="3120370" y="4639943"/>
                </a:lnTo>
                <a:cubicBezTo>
                  <a:pt x="3265261" y="4599585"/>
                  <a:pt x="3405520" y="4542853"/>
                  <a:pt x="3537841" y="4471400"/>
                </a:cubicBezTo>
                <a:lnTo>
                  <a:pt x="3529571" y="4463957"/>
                </a:lnTo>
                <a:cubicBezTo>
                  <a:pt x="3346141" y="4500014"/>
                  <a:pt x="3161058" y="4527471"/>
                  <a:pt x="2975148" y="4546492"/>
                </a:cubicBezTo>
                <a:close/>
              </a:path>
            </a:pathLst>
          </a:custGeom>
          <a:solidFill>
            <a:srgbClr val="323232"/>
          </a:solidFill>
          <a:ln w="16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grpSp>
        <p:nvGrpSpPr>
          <p:cNvPr id="989" name="Group 988">
            <a:extLst>
              <a:ext uri="{FF2B5EF4-FFF2-40B4-BE49-F238E27FC236}">
                <a16:creationId xmlns:a16="http://schemas.microsoft.com/office/drawing/2014/main" id="{294FE395-358A-4C57-97C0-CAC13D961FDB}"/>
              </a:ext>
            </a:extLst>
          </p:cNvPr>
          <p:cNvGrpSpPr/>
          <p:nvPr userDrawn="1"/>
        </p:nvGrpSpPr>
        <p:grpSpPr>
          <a:xfrm>
            <a:off x="6587875" y="149697"/>
            <a:ext cx="6114753" cy="5744238"/>
            <a:chOff x="5607374" y="264466"/>
            <a:chExt cx="6590523" cy="6191180"/>
          </a:xfrm>
          <a:solidFill>
            <a:schemeClr val="accent5"/>
          </a:solidFill>
        </p:grpSpPr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545AE003-465C-40BE-964A-CEA01A933F7E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0878953D-79C0-4947-BD0D-4A59648F02A4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9A321311-D4D1-44E1-94F4-A9990F0C2E94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A8139561-8D5E-4F3F-BF12-6A964E6019D9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775DD1E1-E1FF-4B9D-9EC8-09120BF77197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A818B464-E58E-44AB-BFBE-97F9D695E0A2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76E309C1-636C-4467-9EA4-BE8D78AFD996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F7B10974-7008-43C3-8F5F-817EA8E0150B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17239A7C-691D-4C64-B4F7-585CAD8D2BC0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067FEA20-C82A-4BF8-80F9-EC0A729A39EC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D5F089E3-044B-4A23-AA37-DA965521D409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7FE14BCE-1B46-4ECB-AF3D-FCD4BE77BCAE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420AD337-556A-4100-8C8E-8FBC173F1C5C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id="{BD1BAF8F-C002-4461-AB0E-2459E2D17888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206DAD10-40D1-4FC2-AB98-A584B0CB0C8E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id="{96EB4DBD-2F2E-4B64-BF5D-A9A7AC2CFC04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id="{60E29D6C-5290-429D-85B5-2BBE247D838C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id="{98DC88BB-6662-4158-A5BD-214391966CEA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8564A84F-2C95-4196-A93B-892A724DC592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6AED34B6-ABA5-4477-AAFC-41BB67213D5E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BBD5BF84-A129-4F85-84C9-5D206B249D66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id="{2EAC51AC-9A43-4A53-AC60-058C19C13956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2" name="Freeform: Shape 1011">
              <a:extLst>
                <a:ext uri="{FF2B5EF4-FFF2-40B4-BE49-F238E27FC236}">
                  <a16:creationId xmlns:a16="http://schemas.microsoft.com/office/drawing/2014/main" id="{1158BE86-1DBE-4D17-A4BD-F0F42A4E4096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3" name="Freeform: Shape 1012">
              <a:extLst>
                <a:ext uri="{FF2B5EF4-FFF2-40B4-BE49-F238E27FC236}">
                  <a16:creationId xmlns:a16="http://schemas.microsoft.com/office/drawing/2014/main" id="{5559C9A2-4EC9-44B0-9455-4C023A3B7E56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4" name="Freeform: Shape 1013">
              <a:extLst>
                <a:ext uri="{FF2B5EF4-FFF2-40B4-BE49-F238E27FC236}">
                  <a16:creationId xmlns:a16="http://schemas.microsoft.com/office/drawing/2014/main" id="{7309C4A3-3F45-4C57-AA27-44885EA52625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5" name="Freeform: Shape 1014">
              <a:extLst>
                <a:ext uri="{FF2B5EF4-FFF2-40B4-BE49-F238E27FC236}">
                  <a16:creationId xmlns:a16="http://schemas.microsoft.com/office/drawing/2014/main" id="{A4D3BF62-A4C3-4017-A4A3-D0CBF08584DD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6" name="Freeform: Shape 1015">
              <a:extLst>
                <a:ext uri="{FF2B5EF4-FFF2-40B4-BE49-F238E27FC236}">
                  <a16:creationId xmlns:a16="http://schemas.microsoft.com/office/drawing/2014/main" id="{8E160B6A-9045-4499-85E7-AA67B6194F90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7" name="Freeform: Shape 1016">
              <a:extLst>
                <a:ext uri="{FF2B5EF4-FFF2-40B4-BE49-F238E27FC236}">
                  <a16:creationId xmlns:a16="http://schemas.microsoft.com/office/drawing/2014/main" id="{CDBD2660-20ED-4F12-BD1C-BC828704332B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8" name="Freeform: Shape 1017">
              <a:extLst>
                <a:ext uri="{FF2B5EF4-FFF2-40B4-BE49-F238E27FC236}">
                  <a16:creationId xmlns:a16="http://schemas.microsoft.com/office/drawing/2014/main" id="{D53F0E7A-D456-4A3F-B90B-087F46E4AECB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9" name="Freeform: Shape 1018">
              <a:extLst>
                <a:ext uri="{FF2B5EF4-FFF2-40B4-BE49-F238E27FC236}">
                  <a16:creationId xmlns:a16="http://schemas.microsoft.com/office/drawing/2014/main" id="{16E74E96-9B26-49FB-95BC-5755920B75A3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0" name="Freeform: Shape 1019">
              <a:extLst>
                <a:ext uri="{FF2B5EF4-FFF2-40B4-BE49-F238E27FC236}">
                  <a16:creationId xmlns:a16="http://schemas.microsoft.com/office/drawing/2014/main" id="{E152E6F2-BDDF-4499-8D24-CF18ADE1830E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id="{E1CF81BF-C9AE-4C96-BA40-C09B96FD4F70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id="{CDA673D8-5E31-4272-86E0-774F7B758B21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id="{8514A026-8BF2-4166-9CF5-809DB5205740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AB178533-D5D3-4F2E-AEF3-E43D47A95616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9BE4A5F3-989E-47D2-953F-D05C568170B1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F3BC9CFD-FBD7-4F30-8498-956F0DA564D5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E7E05D2C-C1FA-44F0-BDD8-E48C2EBEEB73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0C21CD0E-75FB-48DA-8108-4342AAF86A27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5203733D-F42E-45F2-966B-74DAB9B44719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667372B0-0650-4C63-8EFF-AF60BD6A305D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B833AE14-A105-4AD6-BCC1-67A828E799EC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1A312BCA-6875-400B-A042-DA63086251DA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7A3053C7-793B-41E2-BAA2-415F4FE7727A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40FD8CB8-213C-4FAD-A463-C757EF3C554E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30E5C87A-F5A3-45B5-8318-17E78F531BD4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6BFF3614-F5DB-47B0-94DC-F52AAD1D5FBC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B7477591-8B35-4EE1-AE0A-7353EE213761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FE95892A-FA7F-4C58-8247-F95D1DD0D27D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5E29913E-BBB7-4D65-82FB-68B452717D33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5C7D98B7-61AA-4C6C-84F8-5CA44D8FEB3B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B89FA8C5-1D55-4228-86CB-9FC0EB4D9847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A32A47F0-F35A-4C45-8623-231A05A48813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8379BD69-2888-4F26-AB8A-919011FA69E5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CBB695D7-6AE4-4ED0-A484-5968BC532BB9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C22A46BF-B7A7-40E8-A266-AE093DB3E89A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348FD842-EA52-4728-AD6F-C58FFD652D74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AA9BC806-03D8-42FD-B5CB-FEE84EBA583F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F4BF4152-5699-4C73-ABE3-DE42F1892847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049" name="Text Placeholder 9">
            <a:extLst>
              <a:ext uri="{FF2B5EF4-FFF2-40B4-BE49-F238E27FC236}">
                <a16:creationId xmlns:a16="http://schemas.microsoft.com/office/drawing/2014/main" id="{8B072F5D-5F46-49E4-A85F-F4BD8ABB40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36663">
            <a:off x="3860197" y="1334225"/>
            <a:ext cx="4544533" cy="3944711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buNone/>
              <a:defRPr kumimoji="0" lang="en-US" sz="5400" b="1" i="0" u="none" strike="noStrike" cap="none" spc="-15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7332873A-4B28-4258-A631-8C43710FD418}"/>
              </a:ext>
            </a:extLst>
          </p:cNvPr>
          <p:cNvGrpSpPr/>
          <p:nvPr userDrawn="1"/>
        </p:nvGrpSpPr>
        <p:grpSpPr>
          <a:xfrm rot="5400000">
            <a:off x="-1039919" y="1240864"/>
            <a:ext cx="6114753" cy="5744238"/>
            <a:chOff x="5607374" y="264466"/>
            <a:chExt cx="6590523" cy="6191180"/>
          </a:xfrm>
          <a:solidFill>
            <a:schemeClr val="accent5"/>
          </a:solidFill>
        </p:grpSpPr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571363D3-751A-4866-B2D9-795D99A82221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EDBBC9C5-ADF9-44D2-A3C9-4B0B556779BB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B50A9F3F-0AA5-4FA9-98A5-88508368FF67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BE238FDE-1A31-4F04-9E96-648F6687BB54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ABC0D867-D8E7-4F56-B2FE-A34060C4213A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ECE5E25A-DAAA-4914-BAD4-57EE76C12235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78FFE7DA-97AC-43E4-BEC4-9F0E525B31B1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93F33320-10AF-4CA4-9534-73374D588B60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82C58FEF-477B-429E-B156-BE7E70E21353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0CE2BCE3-1DAE-4140-A064-8481FFC9B242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94ACF3C8-7B16-4739-804B-C2DC11F50772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8F830DE3-56A1-4C4B-A432-F6DDFEC187D4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25CFB841-EC83-4B5D-998B-6EAD4BFD6CDA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30FDB8F6-8FF1-4B9C-A041-4E06155EAE3E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825D8C9B-B97D-427A-97C1-11894961DB8E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09D011DE-D7DE-44B4-B50C-C8978AB7F650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486A427A-61FF-43E2-AC71-E0F746EA9DDB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0D374DB2-8D42-4C68-9D73-737799DA1CAC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D2B1E32F-1B8F-46EC-813F-BC8287836DBC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152F6752-998F-4FE5-8915-43A606A4C95B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B308B320-07FD-4923-8077-7FCFB0890D0A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35B2FF71-261B-4E3B-AE2A-B5B60E088984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7E756D99-64D4-42B9-8F73-57B126073A73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E92BC6A1-B7CE-4771-B5E4-026BEF911F1D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FC62D0BD-DFCB-4B0F-ACDA-FA9F7122DD71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9849F885-AB6F-45D8-BD7E-EFDFD212E54D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A6E6C914-B78C-4C15-8FBE-B203F98B1422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A4ABB07A-3640-4CF7-B1E0-F649808E65C8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0628DBD6-6113-46F2-B45A-337F943DFA33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id="{900ACBEF-EAC3-4763-8CBC-7C1CB0678E39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C8122D20-674B-47F9-ACCD-745BA53D22EA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96126F2E-2B19-4D87-A42E-D784B5035A1E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D1FB679A-8489-4A7C-8538-0B3A962E5629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633AC67D-0EBF-46F3-A8D2-4466982DA4D3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C109339F-98DD-4F7C-8CB5-E392AA51F62F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943BC07C-8868-4C75-B2D8-7D2FA568D264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2400854A-DF1E-42C6-B1B7-AB5672A7872F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4DFD36F7-5A0D-4521-9043-82A2743ACAD5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3568F84B-C131-42FD-A125-F8CC94B05EB4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78FD245F-DC55-4269-8E3C-90EF16B549DC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E4A271A6-CB6B-4677-9BB7-5CD5A17AC435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69BCDFFA-5102-4BCC-9DF0-2718B360E54B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id="{37348039-C45C-4DF7-97F4-218BAADF5410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D2A5FE6C-1274-4BC1-838C-AC23F416A0E8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8EA8DDB0-9BF3-46E8-BB13-A768158A0AEF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601521C8-FC0F-4441-BE62-6BF0772DC829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id="{66E8AC4F-3DFB-4F38-B63F-4466AF563728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DB314267-7866-4CEA-83E5-1AEBDE096EF7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F1B1277F-679F-48EC-A755-CD84D22D9621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1F72D6F8-6118-46D8-9CB4-B87C4F87D77F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id="{985B50D4-060C-489E-81D5-4D544668F31B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id="{B76E3C11-8AC8-40E4-8143-72AAD329B199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4D666713-DCCC-4534-A791-1867497EEEEE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1429ACA2-C6B4-4B1E-8A47-7EBBD14568F9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A2C56463-9959-4D55-B64A-166A8BF376FA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480CA47A-083B-48E4-B64C-84D41D033A0D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1F49082A-9864-4423-BC67-4DBA2DBDE031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55AB0778-32DA-4E4F-8E04-3D840BCCCCD3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5C275F96-18D9-424C-BC2F-75122D7466B0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9730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8" grpId="0" animBg="1"/>
    </p:bldLst>
  </p:timing>
  <p:extLst>
    <p:ext uri="{DCECCB84-F9BA-43D5-87BE-67443E8EF086}">
      <p15:sldGuideLst xmlns:p15="http://schemas.microsoft.com/office/powerpoint/2012/main">
        <p15:guide id="11" orient="horz" pos="2160">
          <p15:clr>
            <a:srgbClr val="FBAE40"/>
          </p15:clr>
        </p15:guide>
        <p15:guide id="1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/Credi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Picture 1014" descr="Map&#10;&#10;Description automatically generated">
            <a:extLst>
              <a:ext uri="{FF2B5EF4-FFF2-40B4-BE49-F238E27FC236}">
                <a16:creationId xmlns:a16="http://schemas.microsoft.com/office/drawing/2014/main" id="{49B6E141-E10F-471D-AA48-018DD5BF14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grpSp>
        <p:nvGrpSpPr>
          <p:cNvPr id="1016" name="Group 1015">
            <a:extLst>
              <a:ext uri="{FF2B5EF4-FFF2-40B4-BE49-F238E27FC236}">
                <a16:creationId xmlns:a16="http://schemas.microsoft.com/office/drawing/2014/main" id="{517EAB63-5595-42DA-8206-6E7D26C7F730}"/>
              </a:ext>
            </a:extLst>
          </p:cNvPr>
          <p:cNvGrpSpPr/>
          <p:nvPr userDrawn="1"/>
        </p:nvGrpSpPr>
        <p:grpSpPr>
          <a:xfrm>
            <a:off x="6587875" y="149697"/>
            <a:ext cx="6114753" cy="5744238"/>
            <a:chOff x="5607374" y="264466"/>
            <a:chExt cx="6590523" cy="6191180"/>
          </a:xfrm>
          <a:solidFill>
            <a:schemeClr val="tx2"/>
          </a:solidFill>
        </p:grpSpPr>
        <p:sp>
          <p:nvSpPr>
            <p:cNvPr id="1017" name="Freeform: Shape 1016">
              <a:extLst>
                <a:ext uri="{FF2B5EF4-FFF2-40B4-BE49-F238E27FC236}">
                  <a16:creationId xmlns:a16="http://schemas.microsoft.com/office/drawing/2014/main" id="{D11FBC05-B1EB-4472-B1C2-0F1113CECAF9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8" name="Freeform: Shape 1017">
              <a:extLst>
                <a:ext uri="{FF2B5EF4-FFF2-40B4-BE49-F238E27FC236}">
                  <a16:creationId xmlns:a16="http://schemas.microsoft.com/office/drawing/2014/main" id="{5D03BA15-213E-4D45-AD74-8ECBFE72438C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9" name="Freeform: Shape 1018">
              <a:extLst>
                <a:ext uri="{FF2B5EF4-FFF2-40B4-BE49-F238E27FC236}">
                  <a16:creationId xmlns:a16="http://schemas.microsoft.com/office/drawing/2014/main" id="{5D7A1028-B1C0-4FD7-AF4B-0F0CE584AFA3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0" name="Freeform: Shape 1019">
              <a:extLst>
                <a:ext uri="{FF2B5EF4-FFF2-40B4-BE49-F238E27FC236}">
                  <a16:creationId xmlns:a16="http://schemas.microsoft.com/office/drawing/2014/main" id="{1AD08105-5CAD-4C6D-AE09-A5FF17041F92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id="{146DE48F-C8BC-46C4-82F6-A6FABF578F7B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id="{481D0602-9921-4EF3-A72E-88F84D05FB0D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id="{471C10A0-6536-4B16-8596-5A218F9232FA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8DA75D6D-97CF-4086-96E8-382C5B115885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2AA43F0B-0E99-41F0-831F-A871F49C698D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FB9C3497-CC3B-4A7F-9147-A57C05684587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B01526CF-6DB5-4FD6-9B66-022064810C78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0D9992FE-FCA0-4A63-ABA4-49DF76731150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FAB12043-8C63-423F-AB27-2B7530902D52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D858033A-301C-44C1-B9C8-DA5C7DC477E1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9E4FF27D-C199-4918-A6A0-F1FC38A3E975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B7D82F4C-E128-4507-BCD9-E1711667BCCC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03FDBE04-20CF-497F-9A68-6B8F2ABFD2B5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93F7B363-7370-4527-8191-9510C7FEA76E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75D10B5C-47E8-4F7E-8327-4F5F33B8CD88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9B835193-5222-45A9-8074-D26999688824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D5ADA28B-57D2-4958-840A-EE268D53C5CF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40642FA3-55E1-47D8-8C5B-352F362E6323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0F9B03A4-84F8-4041-A401-2FEC26EDA5A5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C128B119-BCA6-46DD-A1A9-3439597745DA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A4AFF3F1-0259-4E40-B8E7-447BCE29035C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F1D04852-9F77-41C7-877F-761F15A94673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6023C46E-7AFF-423A-8208-BD16202B2EE8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EC0A12BD-B190-46C8-B6C8-F7A31ADD492C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98B8FF4C-6768-4B43-BA0B-F03ED671422B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87081231-E4A2-46BF-A6D7-6F048E844F80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59A4CCBB-D427-47F4-9352-876D537B3836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8E75A147-45A0-4F07-9F14-E6725BB991D9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E7A95D00-6349-4736-B948-6C4E1777F6C9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F449B655-9D74-4120-B4C4-A7ED1CDD1255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2B1570F6-DF3B-41BA-9AEA-9BBFB190B9F6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5C0ED89C-3B7E-44D3-83F5-D5A01C67DFE3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17E8CCF1-A999-4AC1-A32B-9C91151A8631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23AE3977-4503-4D41-8953-769A1D5A7F99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52BACC92-CBA5-464C-A2D3-34B041E29A21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6186B46C-CE99-4B96-B581-50CD063842A3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CCEFD38D-28C6-4425-925B-9BAE8F5C3D88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14377CDB-827F-4EBE-8087-654DA06CDA8B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25F0305E-4E98-4F90-A1F7-18AEFB530151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2D0067B7-D611-4FB4-ADD8-D2AF06FEC991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F3D99732-A12E-4414-AFA3-BDF01F3BEABE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A0DECADB-F8C2-4B51-9865-566CA21DC0C5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FA7017F9-A628-49D6-9FEA-26C91162F8DB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B63788F5-FC4F-4D24-ADA8-A4BF0EF74168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D8F048B0-8EE1-46CC-904A-E421EAAB8302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7C98CB29-1923-4E54-870B-42CA1A926D3A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856D5808-70A3-4672-8CC9-D3977A037CF9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D759A68B-9DA4-4C52-B241-5BA6139641CA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CA7A5EE9-2DB6-404F-A9BB-758F2BDFEB69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F0C1DA93-CA11-450E-BA13-BC98C0601D66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C26A2D4B-8345-482B-B3DA-382818B581CF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A7BF8DBC-6350-479D-9685-23ACFCD39FE7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32D4ADA3-8B33-48B1-8C71-FC35D80A3C84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6ADB909D-6E96-45DA-B06D-2F33341E1D8D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85123F7F-BE6C-43E8-A567-4C0BC210FDB2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1076" name="Group 1075">
            <a:extLst>
              <a:ext uri="{FF2B5EF4-FFF2-40B4-BE49-F238E27FC236}">
                <a16:creationId xmlns:a16="http://schemas.microsoft.com/office/drawing/2014/main" id="{3B34E9AA-03D0-4F5D-B9E7-31E1F96D1C6E}"/>
              </a:ext>
            </a:extLst>
          </p:cNvPr>
          <p:cNvGrpSpPr/>
          <p:nvPr userDrawn="1"/>
        </p:nvGrpSpPr>
        <p:grpSpPr>
          <a:xfrm rot="5400000">
            <a:off x="-1039919" y="1240864"/>
            <a:ext cx="6114753" cy="5744238"/>
            <a:chOff x="5607374" y="264466"/>
            <a:chExt cx="6590523" cy="6191180"/>
          </a:xfrm>
          <a:solidFill>
            <a:schemeClr val="tx2"/>
          </a:solidFill>
        </p:grpSpPr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DA06BF6A-66E6-4A86-A0CC-EF9C1785BC7E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439B2622-50FF-4EC6-87E7-9C10A1637D0C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AA012869-B784-46F3-B813-91A9A95933C0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id="{4986B655-AB61-4FEE-891D-754B25AB6324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186EB985-5DF9-4400-812A-CB0C1E75909E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2DD0531F-1FF0-4557-B000-ED91B06AD8B2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9EB3BEAE-C2F7-48BB-84C3-CB4010982284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0C361BD2-1EC1-4060-8733-F31C8F8BCA18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E86A9436-500D-4FA4-8ECC-97C8201DDD11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F797781D-68A2-41DA-BEC9-FEE8C9E8AE8F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30444300-A17E-41DF-9984-A12745AF4214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AFF6BF05-F74A-44AC-A6A1-E6582D3FD565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61BD0DE0-61C8-4A1D-95AC-F2164E3D945F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4DA7B821-A62A-4CA2-8441-E74B57A82777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00D0C801-E7D1-436B-BAD8-3437FB3AC481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64C5DA32-5836-4C5E-A936-A3C7A528763F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id="{F65E3D27-7CB9-48C1-8DB5-E212BB13977B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0692A1E9-FE21-4E78-97CF-1166DC57C9BC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77F980F4-E313-46B7-950C-55D54ECDF749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B8B78C21-BDC6-469E-801A-5E34004B3FD7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id="{BB3A78BC-E89F-44E9-977F-73BCE1AA7192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EB1393D8-5176-4F0C-A63A-750C813F98E5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D2743350-E59F-4069-AF06-D9F740CF9B7E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7D2DD494-741F-41D3-B28D-E94216711AA8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id="{1E332F49-08CD-488B-BB4C-E2DF3DE57D34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id="{1238E8F0-BC4E-4F75-B0E9-A1D39E0D9655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E8E82FB1-BC34-48FE-9C69-49DDB16227B2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2DA28DDE-D678-4F2C-8DD4-812073CE163C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24D5FDCC-BC14-48E2-8A4C-344BC96FB545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12207DB6-B553-4AA3-8123-E33970DD67AB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A6B2F514-0C4E-418E-9BEC-77BBE51566BF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6EFE7C56-6292-406E-AA14-0ABFF4A79ACD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DB0BDD21-60C2-4605-85A3-7D0F7E880B0E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A8C44AC6-25F3-4113-8CD6-F850DE7E5A9A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id="{D0278F65-4BC1-4EBE-A6CE-C3387651C596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F8B2E151-A1B0-4BF5-A8E2-FCB5D09E128D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id="{7A808CF8-664D-4C1E-B421-A2BEA4C46859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id="{7D6F459A-2BEB-4845-84F8-1CA01A76DC39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id="{7269F177-7893-4223-87C5-E0B4D5721BA4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id="{DB843070-975E-476C-86DF-44B3EB27C02D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id="{7412079D-C887-4275-BCDA-F1FC9C6640DF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id="{C7BA2538-E827-4E33-97E2-FA5D46941065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id="{15951A59-17EC-4209-A383-9B94420B8F3B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id="{DA4199EC-7FB5-4483-9CB1-7D90AED19898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id="{28463876-EB30-4821-A9D3-E7C3D60B4325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1103035B-5B8C-4A3E-A864-5A90ED63ACF5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id="{AEC9F869-4CE5-4630-BBA3-18245A3271BA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id="{58767661-FE80-4BF7-8E6A-57EDDFE80E04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F46B7DB6-4D10-420F-8AA0-D3E4C9CC0D33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id="{3AC0F5C2-8317-46F8-985B-EB00987DDA1E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7C113263-D32D-4E7A-A614-2B393AE1BD20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id="{2A0E66BC-E866-4818-A869-771B2B484BB6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16D58052-5B17-48F5-8217-D5019CC00B0E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1D106311-A807-426D-884B-D6FA9E2B32E2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C9D8F6E6-4599-4BEB-9F61-4459783A05A8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B3697AF2-A6BA-4511-8E69-9DF3B3BE5722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id="{91724618-C678-4676-A690-BE4096783DD8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2CB021E1-DFD9-4E44-92BA-F474BD51835E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E42F6F82-C448-4531-ACA0-3E1EBCD21E20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136" name="Text Placeholder 9">
            <a:extLst>
              <a:ext uri="{FF2B5EF4-FFF2-40B4-BE49-F238E27FC236}">
                <a16:creationId xmlns:a16="http://schemas.microsoft.com/office/drawing/2014/main" id="{11B6F06F-05D7-4F4C-8893-790C763142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1137" name="Freeform: Shape 1136">
            <a:extLst>
              <a:ext uri="{FF2B5EF4-FFF2-40B4-BE49-F238E27FC236}">
                <a16:creationId xmlns:a16="http://schemas.microsoft.com/office/drawing/2014/main" id="{340D93BF-E63F-4C7B-ACBE-4FBD2AB8126E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138" name="Freeform: Shape 1137">
            <a:extLst>
              <a:ext uri="{FF2B5EF4-FFF2-40B4-BE49-F238E27FC236}">
                <a16:creationId xmlns:a16="http://schemas.microsoft.com/office/drawing/2014/main" id="{FB329336-75D1-4BA1-BE06-8C83DF9A6CA8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139" name="Freeform: Shape 1138">
            <a:extLst>
              <a:ext uri="{FF2B5EF4-FFF2-40B4-BE49-F238E27FC236}">
                <a16:creationId xmlns:a16="http://schemas.microsoft.com/office/drawing/2014/main" id="{10319CC1-5A0E-4CF6-B2FF-D6F17368BA7E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140" name="Freeform: Shape 1139">
            <a:extLst>
              <a:ext uri="{FF2B5EF4-FFF2-40B4-BE49-F238E27FC236}">
                <a16:creationId xmlns:a16="http://schemas.microsoft.com/office/drawing/2014/main" id="{29BF6C39-C912-4A48-B8ED-1D2E2BAC13A0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269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7" grpId="0" animBg="1"/>
      <p:bldP spid="1138" grpId="0" animBg="1"/>
      <p:bldP spid="1139" grpId="0" animBg="1"/>
      <p:bldP spid="1140" grpId="0" animBg="1"/>
    </p:bldLst>
  </p:timing>
  <p:extLst>
    <p:ext uri="{DCECCB84-F9BA-43D5-87BE-67443E8EF086}">
      <p15:sldGuideLst xmlns:p15="http://schemas.microsoft.com/office/powerpoint/2012/main">
        <p15:guide id="9" orient="horz" pos="2160">
          <p15:clr>
            <a:srgbClr val="FBAE40"/>
          </p15:clr>
        </p15:guide>
        <p15:guide id="10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120B2002-ED46-7BBC-7758-B6B381EC8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05AB24-995E-6560-4FFF-9541B96646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BBD9FF0F-2097-45C3-AC8C-5DADB7B0BB71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1282870-229F-447F-A16E-4C3535DE21D4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6FFC067-2CE2-4E83-8BD0-FD0FEB604C0D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4072882-4454-40B9-9A80-95908240139A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51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  <p:extLst>
    <p:ext uri="{DCECCB84-F9BA-43D5-87BE-67443E8EF086}">
      <p15:sldGuideLst xmlns:p15="http://schemas.microsoft.com/office/powerpoint/2012/main">
        <p15:guide id="11" orient="horz" pos="2160">
          <p15:clr>
            <a:srgbClr val="FBAE40"/>
          </p15:clr>
        </p15:guide>
        <p15:guide id="1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bei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5B878BC-F8AC-F788-4E59-3B2C1AE6C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75D0F75-F8F4-AA43-668D-23D7430D9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6E6227B-48A5-47E3-B312-55F035C860DD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7A02A46-BD88-42E6-8B35-A89911BC865C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5FF0AE-F9EE-4B10-AD66-C5D8234C300B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D04D206-14E2-42D0-B949-1143D16A6B7C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5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5B878BC-F8AC-F788-4E59-3B2C1AE6C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75D0F75-F8F4-AA43-668D-23D7430D9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D2E837F-6391-4711-852E-DD2238F75809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FF3776A-B089-402B-A408-1F0928EE2A07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118A253-6679-4A4B-8A27-A4856CA45267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254E04B-1E96-4BFA-B6CB-F8274386A6E4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011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30" grpId="0" animBg="1"/>
      <p:bldP spid="31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AFB3B2-5139-0B60-4953-6F4868C3F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411AD-7C35-D984-2457-35F821F4B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823DD-7FC9-2B35-1AF7-B43121787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08219-7092-42F3-8EB5-9AE7EDDCF410}" type="datetimeFigureOut">
              <a:rPr lang="en-AU" smtClean="0"/>
              <a:t>3/9/2023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09987-9F94-4EDC-703B-EB076273F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571CE-BE75-FE98-1591-009E381E8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64670-7E6A-419D-A3A2-0AEB965A35B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317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48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45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6" r:id="rId22"/>
    <p:sldLayoutId id="2147483747" r:id="rId23"/>
    <p:sldLayoutId id="2147483750" r:id="rId24"/>
    <p:sldLayoutId id="2147483742" r:id="rId25"/>
    <p:sldLayoutId id="2147483749" r:id="rId26"/>
    <p:sldLayoutId id="2147483743" r:id="rId27"/>
    <p:sldLayoutId id="2147483744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orient="horz" pos="2160">
          <p15:clr>
            <a:srgbClr val="F26B43"/>
          </p15:clr>
        </p15:guide>
        <p15:guide id="17" orient="horz" pos="210">
          <p15:clr>
            <a:srgbClr val="F26B43"/>
          </p15:clr>
        </p15:guide>
        <p15:guide id="18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.png"/><Relationship Id="rId5" Type="http://schemas.microsoft.com/office/2007/relationships/hdphoto" Target="../media/hdphoto3.wdp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tiff"/><Relationship Id="rId3" Type="http://schemas.openxmlformats.org/officeDocument/2006/relationships/image" Target="../media/image59.svg"/><Relationship Id="rId7" Type="http://schemas.openxmlformats.org/officeDocument/2006/relationships/image" Target="../media/image73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51.jpe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microsoft.com/office/2007/relationships/hdphoto" Target="../media/hdphoto3.wdp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D8B608-10F7-4B0D-AD03-91ED0D4DBBE7}"/>
              </a:ext>
            </a:extLst>
          </p:cNvPr>
          <p:cNvGrpSpPr/>
          <p:nvPr/>
        </p:nvGrpSpPr>
        <p:grpSpPr>
          <a:xfrm>
            <a:off x="3660710" y="-109242"/>
            <a:ext cx="4870581" cy="4445318"/>
            <a:chOff x="3660710" y="-181434"/>
            <a:chExt cx="4870581" cy="4445318"/>
          </a:xfrm>
        </p:grpSpPr>
        <p:sp>
          <p:nvSpPr>
            <p:cNvPr id="14" name="Graphic 17">
              <a:extLst>
                <a:ext uri="{FF2B5EF4-FFF2-40B4-BE49-F238E27FC236}">
                  <a16:creationId xmlns:a16="http://schemas.microsoft.com/office/drawing/2014/main" id="{447836F1-C4EC-4342-A51A-F864AA13BE3A}"/>
                </a:ext>
              </a:extLst>
            </p:cNvPr>
            <p:cNvSpPr/>
            <p:nvPr/>
          </p:nvSpPr>
          <p:spPr>
            <a:xfrm>
              <a:off x="3660710" y="-181434"/>
              <a:ext cx="4870581" cy="4445318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tx1"/>
            </a:solidFill>
            <a:ln w="1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" name="Text Placeholder 3">
              <a:extLst>
                <a:ext uri="{FF2B5EF4-FFF2-40B4-BE49-F238E27FC236}">
                  <a16:creationId xmlns:a16="http://schemas.microsoft.com/office/drawing/2014/main" id="{0EA73F41-6DE8-44C8-A511-47DF7495B23A}"/>
                </a:ext>
              </a:extLst>
            </p:cNvPr>
            <p:cNvSpPr txBox="1">
              <a:spLocks/>
            </p:cNvSpPr>
            <p:nvPr/>
          </p:nvSpPr>
          <p:spPr>
            <a:xfrm rot="21110683">
              <a:off x="4137355" y="757427"/>
              <a:ext cx="3890240" cy="293380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AU" sz="4600" spc="-200">
                  <a:solidFill>
                    <a:schemeClr val="bg2"/>
                  </a:solidFill>
                </a:rPr>
                <a:t>Let’s talk</a:t>
              </a:r>
              <a:br>
                <a:rPr lang="en-AU" sz="4600" spc="-200">
                  <a:solidFill>
                    <a:schemeClr val="bg2"/>
                  </a:solidFill>
                </a:rPr>
              </a:br>
              <a:r>
                <a:rPr lang="en-AU" sz="4600" spc="-200">
                  <a:solidFill>
                    <a:schemeClr val="bg2"/>
                  </a:solidFill>
                </a:rPr>
                <a:t>about hep C: stop the spread, reduce the risk</a:t>
              </a:r>
            </a:p>
          </p:txBody>
        </p:sp>
        <p:sp>
          <p:nvSpPr>
            <p:cNvPr id="8" name="Text Placeholder 1">
              <a:extLst>
                <a:ext uri="{FF2B5EF4-FFF2-40B4-BE49-F238E27FC236}">
                  <a16:creationId xmlns:a16="http://schemas.microsoft.com/office/drawing/2014/main" id="{6C08C8BE-9B23-467F-80F5-00A8EE20654B}"/>
                </a:ext>
              </a:extLst>
            </p:cNvPr>
            <p:cNvSpPr txBox="1">
              <a:spLocks/>
            </p:cNvSpPr>
            <p:nvPr/>
          </p:nvSpPr>
          <p:spPr>
            <a:xfrm rot="21139147">
              <a:off x="3743337" y="288366"/>
              <a:ext cx="4472624" cy="40378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AU" sz="1500" b="1" spc="-50">
                  <a:solidFill>
                    <a:schemeClr val="bg2"/>
                  </a:solidFill>
                  <a:latin typeface="+mn-lt"/>
                </a:rPr>
                <a:t>Correctional officers peer educators</a:t>
              </a:r>
              <a:br>
                <a:rPr lang="en-AU" sz="1500" b="1" spc="-50">
                  <a:solidFill>
                    <a:schemeClr val="bg2"/>
                  </a:solidFill>
                  <a:latin typeface="+mn-lt"/>
                </a:rPr>
              </a:br>
              <a:r>
                <a:rPr lang="en-AU" sz="1500" b="1" spc="-50">
                  <a:solidFill>
                    <a:schemeClr val="bg2"/>
                  </a:solidFill>
                  <a:latin typeface="+mn-lt"/>
                </a:rPr>
                <a:t>training program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BA251808-8053-44B1-9782-23C4628A55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350" b="62168"/>
          <a:stretch/>
        </p:blipFill>
        <p:spPr>
          <a:xfrm>
            <a:off x="6817892" y="275202"/>
            <a:ext cx="5378165" cy="6582798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8E16383-5813-41A5-806E-AF5979109818}"/>
              </a:ext>
            </a:extLst>
          </p:cNvPr>
          <p:cNvSpPr txBox="1">
            <a:spLocks/>
          </p:cNvSpPr>
          <p:nvPr/>
        </p:nvSpPr>
        <p:spPr>
          <a:xfrm>
            <a:off x="340895" y="4693755"/>
            <a:ext cx="11501438" cy="1731962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4800" b="1" i="0" u="none" strike="noStrike" kern="1200" cap="none" spc="-15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A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solidFill>
                  <a:schemeClr val="tx2"/>
                </a:solidFill>
              </a:rPr>
              <a:t>Module 1: </a:t>
            </a:r>
          </a:p>
          <a:p>
            <a:r>
              <a:rPr lang="en-AU">
                <a:solidFill>
                  <a:schemeClr val="tx2"/>
                </a:solidFill>
              </a:rPr>
              <a:t>Prisons and hep C</a:t>
            </a:r>
          </a:p>
        </p:txBody>
      </p:sp>
      <p:pic>
        <p:nvPicPr>
          <p:cNvPr id="2769" name="Graphic 2768">
            <a:extLst>
              <a:ext uri="{FF2B5EF4-FFF2-40B4-BE49-F238E27FC236}">
                <a16:creationId xmlns:a16="http://schemas.microsoft.com/office/drawing/2014/main" id="{55D6A230-DC18-4F24-AE18-6E3ED8E25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633" y="257837"/>
            <a:ext cx="4128563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3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Tests for liver scarring (fibrosis)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FC19ACD-559B-4C8B-ABDD-04C63EE5901B}"/>
              </a:ext>
            </a:extLst>
          </p:cNvPr>
          <p:cNvSpPr txBox="1">
            <a:spLocks/>
          </p:cNvSpPr>
          <p:nvPr/>
        </p:nvSpPr>
        <p:spPr>
          <a:xfrm>
            <a:off x="349667" y="2000514"/>
            <a:ext cx="6672352" cy="486396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b="1" spc="-100" dirty="0" err="1">
                <a:latin typeface="+mn-lt"/>
              </a:rPr>
              <a:t>Fibroscan</a:t>
            </a:r>
            <a:endParaRPr lang="en-AU" b="1" spc="-10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AU" sz="2400" spc="-100" dirty="0">
                <a:latin typeface="+mn-lt"/>
              </a:rPr>
              <a:t>A quick and painless sound waves test</a:t>
            </a:r>
            <a:br>
              <a:rPr lang="en-AU" sz="2400" spc="-100" dirty="0">
                <a:latin typeface="+mn-lt"/>
              </a:rPr>
            </a:br>
            <a:r>
              <a:rPr lang="en-AU" sz="2400" spc="-100" dirty="0">
                <a:latin typeface="+mn-lt"/>
              </a:rPr>
              <a:t>similar to an ultrasound test in pregnancy </a:t>
            </a:r>
          </a:p>
          <a:p>
            <a:pPr>
              <a:lnSpc>
                <a:spcPct val="100000"/>
              </a:lnSpc>
            </a:pPr>
            <a:r>
              <a:rPr lang="en-AU" sz="2400" spc="-100" dirty="0">
                <a:latin typeface="+mn-lt"/>
              </a:rPr>
              <a:t>Measures how much scarring</a:t>
            </a:r>
            <a:br>
              <a:rPr lang="en-AU" sz="2400" spc="-100" dirty="0">
                <a:latin typeface="+mn-lt"/>
              </a:rPr>
            </a:br>
            <a:r>
              <a:rPr lang="en-AU" sz="2400" spc="-100" dirty="0">
                <a:latin typeface="+mn-lt"/>
              </a:rPr>
              <a:t>has built up in the liver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1800" b="1" spc="-100" dirty="0">
              <a:solidFill>
                <a:srgbClr val="333333"/>
              </a:solidFill>
              <a:latin typeface="Arial" panose="020B0604020202020204"/>
              <a:ea typeface="+mn-ea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spc="-100" dirty="0">
                <a:latin typeface="+mn-lt"/>
              </a:rPr>
              <a:t>APRI test (Aspartate Aminotransferase</a:t>
            </a:r>
            <a:br>
              <a:rPr lang="en-AU" b="1" spc="-100" dirty="0">
                <a:latin typeface="+mn-lt"/>
              </a:rPr>
            </a:br>
            <a:r>
              <a:rPr lang="en-AU" b="1" spc="-100" dirty="0">
                <a:latin typeface="+mn-lt"/>
              </a:rPr>
              <a:t>to Platelet Ratio Index)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b="1" spc="-1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400" spc="-100" dirty="0">
                <a:latin typeface="+mn-lt"/>
              </a:rPr>
              <a:t>Some of the liver function tests can be used to advise whether there is cirrhosis or not</a:t>
            </a:r>
          </a:p>
          <a:p>
            <a:pPr marL="0" indent="0">
              <a:lnSpc>
                <a:spcPct val="100000"/>
              </a:lnSpc>
              <a:buNone/>
            </a:pPr>
            <a:endParaRPr lang="en-AU" sz="2400" spc="-100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74AE6E-682F-4059-B132-2150B98442B1}"/>
              </a:ext>
            </a:extLst>
          </p:cNvPr>
          <p:cNvGrpSpPr/>
          <p:nvPr/>
        </p:nvGrpSpPr>
        <p:grpSpPr>
          <a:xfrm>
            <a:off x="6962418" y="1336542"/>
            <a:ext cx="5380323" cy="4745249"/>
            <a:chOff x="6962418" y="1047774"/>
            <a:chExt cx="5380323" cy="4745249"/>
          </a:xfrm>
        </p:grpSpPr>
        <p:pic>
          <p:nvPicPr>
            <p:cNvPr id="50" name="Picture 49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3E90A4FF-6184-47A8-9107-E46170726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6" r="22680"/>
            <a:stretch/>
          </p:blipFill>
          <p:spPr>
            <a:xfrm rot="20700000">
              <a:off x="7485241" y="1380899"/>
              <a:ext cx="3927878" cy="3927878"/>
            </a:xfrm>
            <a:custGeom>
              <a:avLst/>
              <a:gdLst>
                <a:gd name="connsiteX0" fmla="*/ 0 w 3927878"/>
                <a:gd name="connsiteY0" fmla="*/ 0 h 3927878"/>
                <a:gd name="connsiteX1" fmla="*/ 3927878 w 3927878"/>
                <a:gd name="connsiteY1" fmla="*/ 0 h 3927878"/>
                <a:gd name="connsiteX2" fmla="*/ 3927878 w 3927878"/>
                <a:gd name="connsiteY2" fmla="*/ 3927878 h 3927878"/>
                <a:gd name="connsiteX3" fmla="*/ 0 w 3927878"/>
                <a:gd name="connsiteY3" fmla="*/ 3927878 h 3927878"/>
                <a:gd name="connsiteX4" fmla="*/ 0 w 3927878"/>
                <a:gd name="connsiteY4" fmla="*/ 0 h 392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7878" h="3927878" fill="none" extrusionOk="0">
                  <a:moveTo>
                    <a:pt x="0" y="0"/>
                  </a:moveTo>
                  <a:cubicBezTo>
                    <a:pt x="1647172" y="-49533"/>
                    <a:pt x="2386342" y="-14809"/>
                    <a:pt x="3927878" y="0"/>
                  </a:cubicBezTo>
                  <a:cubicBezTo>
                    <a:pt x="4015517" y="578209"/>
                    <a:pt x="3855199" y="2124551"/>
                    <a:pt x="3927878" y="3927878"/>
                  </a:cubicBezTo>
                  <a:cubicBezTo>
                    <a:pt x="3518090" y="3879647"/>
                    <a:pt x="783309" y="4012333"/>
                    <a:pt x="0" y="3927878"/>
                  </a:cubicBezTo>
                  <a:cubicBezTo>
                    <a:pt x="-38581" y="3500630"/>
                    <a:pt x="63341" y="1283398"/>
                    <a:pt x="0" y="0"/>
                  </a:cubicBezTo>
                  <a:close/>
                </a:path>
                <a:path w="3927878" h="3927878" stroke="0" extrusionOk="0">
                  <a:moveTo>
                    <a:pt x="0" y="0"/>
                  </a:moveTo>
                  <a:cubicBezTo>
                    <a:pt x="465203" y="118645"/>
                    <a:pt x="2378906" y="116012"/>
                    <a:pt x="3927878" y="0"/>
                  </a:cubicBezTo>
                  <a:cubicBezTo>
                    <a:pt x="3794996" y="1021011"/>
                    <a:pt x="4012829" y="2390451"/>
                    <a:pt x="3927878" y="3927878"/>
                  </a:cubicBezTo>
                  <a:cubicBezTo>
                    <a:pt x="3244355" y="4062478"/>
                    <a:pt x="692270" y="3770682"/>
                    <a:pt x="0" y="3927878"/>
                  </a:cubicBezTo>
                  <a:cubicBezTo>
                    <a:pt x="-20187" y="2314048"/>
                    <a:pt x="-152480" y="1499056"/>
                    <a:pt x="0" y="0"/>
                  </a:cubicBezTo>
                  <a:close/>
                </a:path>
              </a:pathLst>
            </a:custGeom>
            <a:ln w="25400" cap="rnd">
              <a:solidFill>
                <a:schemeClr val="accent1"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</p:pic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1EBCBA2-678E-45C5-8DBF-FC21E8162B02}"/>
                </a:ext>
              </a:extLst>
            </p:cNvPr>
            <p:cNvSpPr/>
            <p:nvPr/>
          </p:nvSpPr>
          <p:spPr>
            <a:xfrm rot="20700000">
              <a:off x="6962418" y="1047774"/>
              <a:ext cx="4911731" cy="4745249"/>
            </a:xfrm>
            <a:custGeom>
              <a:avLst/>
              <a:gdLst>
                <a:gd name="connsiteX0" fmla="*/ 1001623 w 4911731"/>
                <a:gd name="connsiteY0" fmla="*/ 350784 h 4745249"/>
                <a:gd name="connsiteX1" fmla="*/ 470366 w 4911731"/>
                <a:gd name="connsiteY1" fmla="*/ 371646 h 4745249"/>
                <a:gd name="connsiteX2" fmla="*/ 471344 w 4911731"/>
                <a:gd name="connsiteY2" fmla="*/ 630126 h 4745249"/>
                <a:gd name="connsiteX3" fmla="*/ 471217 w 4911731"/>
                <a:gd name="connsiteY3" fmla="*/ 767146 h 4745249"/>
                <a:gd name="connsiteX4" fmla="*/ 463100 w 4911731"/>
                <a:gd name="connsiteY4" fmla="*/ 880656 h 4745249"/>
                <a:gd name="connsiteX5" fmla="*/ 441736 w 4911731"/>
                <a:gd name="connsiteY5" fmla="*/ 1405850 h 4745249"/>
                <a:gd name="connsiteX6" fmla="*/ 419436 w 4911731"/>
                <a:gd name="connsiteY6" fmla="*/ 2578236 h 4745249"/>
                <a:gd name="connsiteX7" fmla="*/ 419227 w 4911731"/>
                <a:gd name="connsiteY7" fmla="*/ 2623411 h 4745249"/>
                <a:gd name="connsiteX8" fmla="*/ 419025 w 4911731"/>
                <a:gd name="connsiteY8" fmla="*/ 2637029 h 4745249"/>
                <a:gd name="connsiteX9" fmla="*/ 415891 w 4911731"/>
                <a:gd name="connsiteY9" fmla="*/ 2759319 h 4745249"/>
                <a:gd name="connsiteX10" fmla="*/ 419566 w 4911731"/>
                <a:gd name="connsiteY10" fmla="*/ 2759319 h 4745249"/>
                <a:gd name="connsiteX11" fmla="*/ 387766 w 4911731"/>
                <a:gd name="connsiteY11" fmla="*/ 4250333 h 4745249"/>
                <a:gd name="connsiteX12" fmla="*/ 387893 w 4911731"/>
                <a:gd name="connsiteY12" fmla="*/ 4250520 h 4745249"/>
                <a:gd name="connsiteX13" fmla="*/ 871363 w 4911731"/>
                <a:gd name="connsiteY13" fmla="*/ 4235449 h 4745249"/>
                <a:gd name="connsiteX14" fmla="*/ 960930 w 4911731"/>
                <a:gd name="connsiteY14" fmla="*/ 4232288 h 4745249"/>
                <a:gd name="connsiteX15" fmla="*/ 1289319 w 4911731"/>
                <a:gd name="connsiteY15" fmla="*/ 4238431 h 4745249"/>
                <a:gd name="connsiteX16" fmla="*/ 2140595 w 4911731"/>
                <a:gd name="connsiteY16" fmla="*/ 4235424 h 4745249"/>
                <a:gd name="connsiteX17" fmla="*/ 3915679 w 4911731"/>
                <a:gd name="connsiteY17" fmla="*/ 4319147 h 4745249"/>
                <a:gd name="connsiteX18" fmla="*/ 4066398 w 4911731"/>
                <a:gd name="connsiteY18" fmla="*/ 4326337 h 4745249"/>
                <a:gd name="connsiteX19" fmla="*/ 4199685 w 4911731"/>
                <a:gd name="connsiteY19" fmla="*/ 4335612 h 4745249"/>
                <a:gd name="connsiteX20" fmla="*/ 4482767 w 4911731"/>
                <a:gd name="connsiteY20" fmla="*/ 4355635 h 4745249"/>
                <a:gd name="connsiteX21" fmla="*/ 4506880 w 4911731"/>
                <a:gd name="connsiteY21" fmla="*/ 3701014 h 4745249"/>
                <a:gd name="connsiteX22" fmla="*/ 4505809 w 4911731"/>
                <a:gd name="connsiteY22" fmla="*/ 3648622 h 4745249"/>
                <a:gd name="connsiteX23" fmla="*/ 4508484 w 4911731"/>
                <a:gd name="connsiteY23" fmla="*/ 3515796 h 4745249"/>
                <a:gd name="connsiteX24" fmla="*/ 4521027 w 4911731"/>
                <a:gd name="connsiteY24" fmla="*/ 2737511 h 4745249"/>
                <a:gd name="connsiteX25" fmla="*/ 4521130 w 4911731"/>
                <a:gd name="connsiteY25" fmla="*/ 2748747 h 4745249"/>
                <a:gd name="connsiteX26" fmla="*/ 4520927 w 4911731"/>
                <a:gd name="connsiteY26" fmla="*/ 2762816 h 4745249"/>
                <a:gd name="connsiteX27" fmla="*/ 4520964 w 4911731"/>
                <a:gd name="connsiteY27" fmla="*/ 2788109 h 4745249"/>
                <a:gd name="connsiteX28" fmla="*/ 4521282 w 4911731"/>
                <a:gd name="connsiteY28" fmla="*/ 2802986 h 4745249"/>
                <a:gd name="connsiteX29" fmla="*/ 4521289 w 4911731"/>
                <a:gd name="connsiteY29" fmla="*/ 2804473 h 4745249"/>
                <a:gd name="connsiteX30" fmla="*/ 4521469 w 4911731"/>
                <a:gd name="connsiteY30" fmla="*/ 2808376 h 4745249"/>
                <a:gd name="connsiteX31" fmla="*/ 4521469 w 4911731"/>
                <a:gd name="connsiteY31" fmla="*/ 2807070 h 4745249"/>
                <a:gd name="connsiteX32" fmla="*/ 4521801 w 4911731"/>
                <a:gd name="connsiteY32" fmla="*/ 2812208 h 4745249"/>
                <a:gd name="connsiteX33" fmla="*/ 4522018 w 4911731"/>
                <a:gd name="connsiteY33" fmla="*/ 2773061 h 4745249"/>
                <a:gd name="connsiteX34" fmla="*/ 4521317 w 4911731"/>
                <a:gd name="connsiteY34" fmla="*/ 2747928 h 4745249"/>
                <a:gd name="connsiteX35" fmla="*/ 4521407 w 4911731"/>
                <a:gd name="connsiteY35" fmla="*/ 2729499 h 4745249"/>
                <a:gd name="connsiteX36" fmla="*/ 4523686 w 4911731"/>
                <a:gd name="connsiteY36" fmla="*/ 2676754 h 4745249"/>
                <a:gd name="connsiteX37" fmla="*/ 4521027 w 4911731"/>
                <a:gd name="connsiteY37" fmla="*/ 2676380 h 4745249"/>
                <a:gd name="connsiteX38" fmla="*/ 4522800 w 4911731"/>
                <a:gd name="connsiteY38" fmla="*/ 405008 h 4745249"/>
                <a:gd name="connsiteX39" fmla="*/ 1432221 w 4911731"/>
                <a:gd name="connsiteY39" fmla="*/ 356227 h 4745249"/>
                <a:gd name="connsiteX40" fmla="*/ 1261814 w 4911731"/>
                <a:gd name="connsiteY40" fmla="*/ 356605 h 4745249"/>
                <a:gd name="connsiteX41" fmla="*/ 1207309 w 4911731"/>
                <a:gd name="connsiteY41" fmla="*/ 354697 h 4745249"/>
                <a:gd name="connsiteX42" fmla="*/ 1001623 w 4911731"/>
                <a:gd name="connsiteY42" fmla="*/ 350784 h 4745249"/>
                <a:gd name="connsiteX43" fmla="*/ 50501 w 4911731"/>
                <a:gd name="connsiteY43" fmla="*/ 0 h 4745249"/>
                <a:gd name="connsiteX44" fmla="*/ 689582 w 4911731"/>
                <a:gd name="connsiteY44" fmla="*/ 46399 h 4745249"/>
                <a:gd name="connsiteX45" fmla="*/ 775829 w 4911731"/>
                <a:gd name="connsiteY45" fmla="*/ 51686 h 4745249"/>
                <a:gd name="connsiteX46" fmla="*/ 1036052 w 4911731"/>
                <a:gd name="connsiteY46" fmla="*/ 51671 h 4745249"/>
                <a:gd name="connsiteX47" fmla="*/ 4350136 w 4911731"/>
                <a:gd name="connsiteY47" fmla="*/ 142171 h 4745249"/>
                <a:gd name="connsiteX48" fmla="*/ 4613735 w 4911731"/>
                <a:gd name="connsiteY48" fmla="*/ 140775 h 4745249"/>
                <a:gd name="connsiteX49" fmla="*/ 4909359 w 4911731"/>
                <a:gd name="connsiteY49" fmla="*/ 124727 h 4745249"/>
                <a:gd name="connsiteX50" fmla="*/ 4909509 w 4911731"/>
                <a:gd name="connsiteY50" fmla="*/ 124948 h 4745249"/>
                <a:gd name="connsiteX51" fmla="*/ 4871778 w 4911731"/>
                <a:gd name="connsiteY51" fmla="*/ 1894142 h 4745249"/>
                <a:gd name="connsiteX52" fmla="*/ 4876137 w 4911731"/>
                <a:gd name="connsiteY52" fmla="*/ 1894142 h 4745249"/>
                <a:gd name="connsiteX53" fmla="*/ 4864358 w 4911731"/>
                <a:gd name="connsiteY53" fmla="*/ 2465188 h 4745249"/>
                <a:gd name="connsiteX54" fmla="*/ 4862487 w 4911731"/>
                <a:gd name="connsiteY54" fmla="*/ 2597055 h 4745249"/>
                <a:gd name="connsiteX55" fmla="*/ 4861431 w 4911731"/>
                <a:gd name="connsiteY55" fmla="*/ 2695093 h 4745249"/>
                <a:gd name="connsiteX56" fmla="*/ 4845471 w 4911731"/>
                <a:gd name="connsiteY56" fmla="*/ 3500130 h 4745249"/>
                <a:gd name="connsiteX57" fmla="*/ 4811499 w 4911731"/>
                <a:gd name="connsiteY57" fmla="*/ 4727287 h 4745249"/>
                <a:gd name="connsiteX58" fmla="*/ 3461399 w 4911731"/>
                <a:gd name="connsiteY58" fmla="*/ 4739189 h 4745249"/>
                <a:gd name="connsiteX59" fmla="*/ 3437859 w 4911731"/>
                <a:gd name="connsiteY59" fmla="*/ 4738531 h 4745249"/>
                <a:gd name="connsiteX60" fmla="*/ 3178879 w 4911731"/>
                <a:gd name="connsiteY60" fmla="*/ 4737183 h 4745249"/>
                <a:gd name="connsiteX61" fmla="*/ 2999 w 4911731"/>
                <a:gd name="connsiteY61" fmla="*/ 4687700 h 4745249"/>
                <a:gd name="connsiteX62" fmla="*/ 678 w 4911731"/>
                <a:gd name="connsiteY62" fmla="*/ 4453669 h 4745249"/>
                <a:gd name="connsiteX63" fmla="*/ 676 w 4911731"/>
                <a:gd name="connsiteY63" fmla="*/ 4445095 h 4745249"/>
                <a:gd name="connsiteX64" fmla="*/ 215 w 4911731"/>
                <a:gd name="connsiteY64" fmla="*/ 4318804 h 4745249"/>
                <a:gd name="connsiteX65" fmla="*/ 5103 w 4911731"/>
                <a:gd name="connsiteY65" fmla="*/ 1992555 h 4745249"/>
                <a:gd name="connsiteX66" fmla="*/ 1947 w 4911731"/>
                <a:gd name="connsiteY66" fmla="*/ 1992112 h 4745249"/>
                <a:gd name="connsiteX67" fmla="*/ 4651 w 4911731"/>
                <a:gd name="connsiteY67" fmla="*/ 1929527 h 4745249"/>
                <a:gd name="connsiteX68" fmla="*/ 4731 w 4911731"/>
                <a:gd name="connsiteY68" fmla="*/ 1896454 h 4745249"/>
                <a:gd name="connsiteX69" fmla="*/ 4441 w 4911731"/>
                <a:gd name="connsiteY69" fmla="*/ 1878120 h 4745249"/>
                <a:gd name="connsiteX70" fmla="*/ 4366 w 4911731"/>
                <a:gd name="connsiteY70" fmla="*/ 1834612 h 4745249"/>
                <a:gd name="connsiteX71" fmla="*/ 4538 w 4911731"/>
                <a:gd name="connsiteY71" fmla="*/ 1832887 h 4745249"/>
                <a:gd name="connsiteX72" fmla="*/ 4545 w 4911731"/>
                <a:gd name="connsiteY72" fmla="*/ 1832507 h 4745249"/>
                <a:gd name="connsiteX73" fmla="*/ 4548 w 4911731"/>
                <a:gd name="connsiteY73" fmla="*/ 1832792 h 4745249"/>
                <a:gd name="connsiteX74" fmla="*/ 4661 w 4911731"/>
                <a:gd name="connsiteY74" fmla="*/ 1831661 h 4745249"/>
                <a:gd name="connsiteX75" fmla="*/ 5124 w 4911731"/>
                <a:gd name="connsiteY75" fmla="*/ 1889952 h 4745249"/>
                <a:gd name="connsiteX76" fmla="*/ 4954 w 4911731"/>
                <a:gd name="connsiteY76" fmla="*/ 1904237 h 4745249"/>
                <a:gd name="connsiteX77" fmla="*/ 5103 w 4911731"/>
                <a:gd name="connsiteY77" fmla="*/ 1920018 h 4745249"/>
                <a:gd name="connsiteX78" fmla="*/ 50501 w 4911731"/>
                <a:gd name="connsiteY78" fmla="*/ 0 h 474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911731" h="4745249" fill="none" extrusionOk="0">
                  <a:moveTo>
                    <a:pt x="1001623" y="350784"/>
                  </a:moveTo>
                  <a:cubicBezTo>
                    <a:pt x="820949" y="353267"/>
                    <a:pt x="620839" y="356871"/>
                    <a:pt x="470366" y="371646"/>
                  </a:cubicBezTo>
                  <a:cubicBezTo>
                    <a:pt x="463566" y="466235"/>
                    <a:pt x="485043" y="544094"/>
                    <a:pt x="471344" y="630126"/>
                  </a:cubicBezTo>
                  <a:cubicBezTo>
                    <a:pt x="475958" y="673559"/>
                    <a:pt x="467776" y="716387"/>
                    <a:pt x="471217" y="767146"/>
                  </a:cubicBezTo>
                  <a:cubicBezTo>
                    <a:pt x="460173" y="801074"/>
                    <a:pt x="469356" y="834534"/>
                    <a:pt x="463100" y="880656"/>
                  </a:cubicBezTo>
                  <a:cubicBezTo>
                    <a:pt x="416762" y="1052208"/>
                    <a:pt x="431298" y="1247626"/>
                    <a:pt x="441736" y="1405850"/>
                  </a:cubicBezTo>
                  <a:cubicBezTo>
                    <a:pt x="337459" y="1588951"/>
                    <a:pt x="404049" y="2295549"/>
                    <a:pt x="419436" y="2578236"/>
                  </a:cubicBezTo>
                  <a:cubicBezTo>
                    <a:pt x="418521" y="2593094"/>
                    <a:pt x="418274" y="2608931"/>
                    <a:pt x="419227" y="2623411"/>
                  </a:cubicBezTo>
                  <a:cubicBezTo>
                    <a:pt x="419333" y="2627368"/>
                    <a:pt x="418499" y="2632141"/>
                    <a:pt x="419025" y="2637029"/>
                  </a:cubicBezTo>
                  <a:cubicBezTo>
                    <a:pt x="418633" y="2688148"/>
                    <a:pt x="418992" y="2732835"/>
                    <a:pt x="415891" y="2759319"/>
                  </a:cubicBezTo>
                  <a:cubicBezTo>
                    <a:pt x="417720" y="2759535"/>
                    <a:pt x="419188" y="2759258"/>
                    <a:pt x="419566" y="2759319"/>
                  </a:cubicBezTo>
                  <a:cubicBezTo>
                    <a:pt x="375567" y="3313534"/>
                    <a:pt x="393844" y="3906140"/>
                    <a:pt x="387766" y="4250333"/>
                  </a:cubicBezTo>
                  <a:cubicBezTo>
                    <a:pt x="387809" y="4250421"/>
                    <a:pt x="387868" y="4250454"/>
                    <a:pt x="387893" y="4250520"/>
                  </a:cubicBezTo>
                  <a:cubicBezTo>
                    <a:pt x="558959" y="4251478"/>
                    <a:pt x="730418" y="4227903"/>
                    <a:pt x="871363" y="4235449"/>
                  </a:cubicBezTo>
                  <a:cubicBezTo>
                    <a:pt x="910186" y="4226861"/>
                    <a:pt x="931141" y="4227258"/>
                    <a:pt x="960930" y="4232288"/>
                  </a:cubicBezTo>
                  <a:cubicBezTo>
                    <a:pt x="1044626" y="4236716"/>
                    <a:pt x="1173535" y="4251877"/>
                    <a:pt x="1289319" y="4238431"/>
                  </a:cubicBezTo>
                  <a:cubicBezTo>
                    <a:pt x="1634566" y="4244790"/>
                    <a:pt x="1869035" y="4244467"/>
                    <a:pt x="2140595" y="4235424"/>
                  </a:cubicBezTo>
                  <a:cubicBezTo>
                    <a:pt x="2782489" y="4278348"/>
                    <a:pt x="3339190" y="4354129"/>
                    <a:pt x="3915679" y="4319147"/>
                  </a:cubicBezTo>
                  <a:cubicBezTo>
                    <a:pt x="3972941" y="4330752"/>
                    <a:pt x="3997367" y="4329529"/>
                    <a:pt x="4066398" y="4326337"/>
                  </a:cubicBezTo>
                  <a:cubicBezTo>
                    <a:pt x="4088775" y="4332611"/>
                    <a:pt x="4146189" y="4337412"/>
                    <a:pt x="4199685" y="4335612"/>
                  </a:cubicBezTo>
                  <a:cubicBezTo>
                    <a:pt x="4315002" y="4357680"/>
                    <a:pt x="4379750" y="4329901"/>
                    <a:pt x="4482767" y="4355635"/>
                  </a:cubicBezTo>
                  <a:cubicBezTo>
                    <a:pt x="4498672" y="4121873"/>
                    <a:pt x="4499389" y="3900815"/>
                    <a:pt x="4506880" y="3701014"/>
                  </a:cubicBezTo>
                  <a:cubicBezTo>
                    <a:pt x="4506362" y="3682995"/>
                    <a:pt x="4506620" y="3666887"/>
                    <a:pt x="4505809" y="3648622"/>
                  </a:cubicBezTo>
                  <a:cubicBezTo>
                    <a:pt x="4501567" y="3609350"/>
                    <a:pt x="4507057" y="3566613"/>
                    <a:pt x="4508484" y="3515796"/>
                  </a:cubicBezTo>
                  <a:cubicBezTo>
                    <a:pt x="4502894" y="3238207"/>
                    <a:pt x="4515802" y="2934412"/>
                    <a:pt x="4521027" y="2737511"/>
                  </a:cubicBezTo>
                  <a:cubicBezTo>
                    <a:pt x="4520710" y="2741546"/>
                    <a:pt x="4520966" y="2745069"/>
                    <a:pt x="4521130" y="2748747"/>
                  </a:cubicBezTo>
                  <a:cubicBezTo>
                    <a:pt x="4521210" y="2753842"/>
                    <a:pt x="4521645" y="2757884"/>
                    <a:pt x="4520927" y="2762816"/>
                  </a:cubicBezTo>
                  <a:cubicBezTo>
                    <a:pt x="4521079" y="2772387"/>
                    <a:pt x="4521183" y="2781042"/>
                    <a:pt x="4520964" y="2788109"/>
                  </a:cubicBezTo>
                  <a:cubicBezTo>
                    <a:pt x="4520882" y="2793988"/>
                    <a:pt x="4521796" y="2798155"/>
                    <a:pt x="4521282" y="2802986"/>
                  </a:cubicBezTo>
                  <a:cubicBezTo>
                    <a:pt x="4521255" y="2803482"/>
                    <a:pt x="4521228" y="2803938"/>
                    <a:pt x="4521289" y="2804473"/>
                  </a:cubicBezTo>
                  <a:cubicBezTo>
                    <a:pt x="4521599" y="2812073"/>
                    <a:pt x="4521431" y="2813451"/>
                    <a:pt x="4521469" y="2808376"/>
                  </a:cubicBezTo>
                  <a:cubicBezTo>
                    <a:pt x="4521425" y="2807853"/>
                    <a:pt x="4521432" y="2807604"/>
                    <a:pt x="4521469" y="2807070"/>
                  </a:cubicBezTo>
                  <a:cubicBezTo>
                    <a:pt x="4521566" y="2808849"/>
                    <a:pt x="4521477" y="2810606"/>
                    <a:pt x="4521801" y="2812208"/>
                  </a:cubicBezTo>
                  <a:cubicBezTo>
                    <a:pt x="4521817" y="2813712"/>
                    <a:pt x="4523329" y="2801983"/>
                    <a:pt x="4522018" y="2773061"/>
                  </a:cubicBezTo>
                  <a:cubicBezTo>
                    <a:pt x="4520507" y="2763674"/>
                    <a:pt x="4522995" y="2756066"/>
                    <a:pt x="4521317" y="2747928"/>
                  </a:cubicBezTo>
                  <a:cubicBezTo>
                    <a:pt x="4521430" y="2741682"/>
                    <a:pt x="4521728" y="2734477"/>
                    <a:pt x="4521407" y="2729499"/>
                  </a:cubicBezTo>
                  <a:cubicBezTo>
                    <a:pt x="4524157" y="2709168"/>
                    <a:pt x="4523115" y="2693763"/>
                    <a:pt x="4523686" y="2676754"/>
                  </a:cubicBezTo>
                  <a:cubicBezTo>
                    <a:pt x="4522992" y="2676816"/>
                    <a:pt x="4521905" y="2676549"/>
                    <a:pt x="4521027" y="2676380"/>
                  </a:cubicBezTo>
                  <a:cubicBezTo>
                    <a:pt x="4575679" y="2287065"/>
                    <a:pt x="4552185" y="817700"/>
                    <a:pt x="4522800" y="405008"/>
                  </a:cubicBezTo>
                  <a:cubicBezTo>
                    <a:pt x="3953749" y="242071"/>
                    <a:pt x="2771245" y="495640"/>
                    <a:pt x="1432221" y="356227"/>
                  </a:cubicBezTo>
                  <a:cubicBezTo>
                    <a:pt x="1376795" y="370415"/>
                    <a:pt x="1325744" y="351846"/>
                    <a:pt x="1261814" y="356605"/>
                  </a:cubicBezTo>
                  <a:cubicBezTo>
                    <a:pt x="1244869" y="359318"/>
                    <a:pt x="1226434" y="354692"/>
                    <a:pt x="1207309" y="354697"/>
                  </a:cubicBezTo>
                  <a:cubicBezTo>
                    <a:pt x="1139574" y="355032"/>
                    <a:pt x="1049617" y="354667"/>
                    <a:pt x="1001623" y="350784"/>
                  </a:cubicBezTo>
                  <a:close/>
                  <a:moveTo>
                    <a:pt x="50501" y="0"/>
                  </a:moveTo>
                  <a:cubicBezTo>
                    <a:pt x="177745" y="-29219"/>
                    <a:pt x="456631" y="67262"/>
                    <a:pt x="689582" y="46399"/>
                  </a:cubicBezTo>
                  <a:cubicBezTo>
                    <a:pt x="714930" y="50177"/>
                    <a:pt x="733609" y="44183"/>
                    <a:pt x="775829" y="51686"/>
                  </a:cubicBezTo>
                  <a:cubicBezTo>
                    <a:pt x="845096" y="29385"/>
                    <a:pt x="977489" y="41190"/>
                    <a:pt x="1036052" y="51671"/>
                  </a:cubicBezTo>
                  <a:cubicBezTo>
                    <a:pt x="2586176" y="-12096"/>
                    <a:pt x="2907127" y="-7405"/>
                    <a:pt x="4350136" y="142171"/>
                  </a:cubicBezTo>
                  <a:cubicBezTo>
                    <a:pt x="4391323" y="138382"/>
                    <a:pt x="4552599" y="152802"/>
                    <a:pt x="4613735" y="140775"/>
                  </a:cubicBezTo>
                  <a:cubicBezTo>
                    <a:pt x="4702325" y="112487"/>
                    <a:pt x="4776474" y="146931"/>
                    <a:pt x="4909359" y="124727"/>
                  </a:cubicBezTo>
                  <a:cubicBezTo>
                    <a:pt x="4909412" y="124786"/>
                    <a:pt x="4909471" y="124866"/>
                    <a:pt x="4909509" y="124948"/>
                  </a:cubicBezTo>
                  <a:cubicBezTo>
                    <a:pt x="4954316" y="419912"/>
                    <a:pt x="4909903" y="1295815"/>
                    <a:pt x="4871778" y="1894142"/>
                  </a:cubicBezTo>
                  <a:cubicBezTo>
                    <a:pt x="4873078" y="1894283"/>
                    <a:pt x="4874504" y="1894029"/>
                    <a:pt x="4876137" y="1894142"/>
                  </a:cubicBezTo>
                  <a:cubicBezTo>
                    <a:pt x="4854595" y="1994189"/>
                    <a:pt x="4875454" y="2231601"/>
                    <a:pt x="4864358" y="2465188"/>
                  </a:cubicBezTo>
                  <a:cubicBezTo>
                    <a:pt x="4871545" y="2512045"/>
                    <a:pt x="4871081" y="2555024"/>
                    <a:pt x="4862487" y="2597055"/>
                  </a:cubicBezTo>
                  <a:cubicBezTo>
                    <a:pt x="4859599" y="2633081"/>
                    <a:pt x="4856109" y="2662495"/>
                    <a:pt x="4861431" y="2695093"/>
                  </a:cubicBezTo>
                  <a:cubicBezTo>
                    <a:pt x="4860049" y="3014201"/>
                    <a:pt x="4871085" y="3360946"/>
                    <a:pt x="4845471" y="3500130"/>
                  </a:cubicBezTo>
                  <a:cubicBezTo>
                    <a:pt x="4904043" y="3880111"/>
                    <a:pt x="4801534" y="4295263"/>
                    <a:pt x="4811499" y="4727287"/>
                  </a:cubicBezTo>
                  <a:cubicBezTo>
                    <a:pt x="4417291" y="4786923"/>
                    <a:pt x="3966135" y="4731914"/>
                    <a:pt x="3461399" y="4739189"/>
                  </a:cubicBezTo>
                  <a:cubicBezTo>
                    <a:pt x="3453960" y="4740482"/>
                    <a:pt x="3445980" y="4739971"/>
                    <a:pt x="3437859" y="4738531"/>
                  </a:cubicBezTo>
                  <a:cubicBezTo>
                    <a:pt x="3380496" y="4757744"/>
                    <a:pt x="3219470" y="4735801"/>
                    <a:pt x="3178879" y="4737183"/>
                  </a:cubicBezTo>
                  <a:cubicBezTo>
                    <a:pt x="1658644" y="4797861"/>
                    <a:pt x="389776" y="4685894"/>
                    <a:pt x="2999" y="4687700"/>
                  </a:cubicBezTo>
                  <a:cubicBezTo>
                    <a:pt x="1110" y="4640798"/>
                    <a:pt x="-1697" y="4559073"/>
                    <a:pt x="678" y="4453669"/>
                  </a:cubicBezTo>
                  <a:cubicBezTo>
                    <a:pt x="762" y="4450654"/>
                    <a:pt x="617" y="4447878"/>
                    <a:pt x="676" y="4445095"/>
                  </a:cubicBezTo>
                  <a:cubicBezTo>
                    <a:pt x="7895" y="4399424"/>
                    <a:pt x="-6125" y="4362342"/>
                    <a:pt x="215" y="4318804"/>
                  </a:cubicBezTo>
                  <a:cubicBezTo>
                    <a:pt x="-79811" y="3610175"/>
                    <a:pt x="-33779" y="2396510"/>
                    <a:pt x="5103" y="1992555"/>
                  </a:cubicBezTo>
                  <a:cubicBezTo>
                    <a:pt x="3651" y="1992489"/>
                    <a:pt x="2350" y="1992142"/>
                    <a:pt x="1947" y="1992112"/>
                  </a:cubicBezTo>
                  <a:cubicBezTo>
                    <a:pt x="1595" y="1971056"/>
                    <a:pt x="1324" y="1950245"/>
                    <a:pt x="4651" y="1929527"/>
                  </a:cubicBezTo>
                  <a:cubicBezTo>
                    <a:pt x="6098" y="1917442"/>
                    <a:pt x="4085" y="1907093"/>
                    <a:pt x="4731" y="1896454"/>
                  </a:cubicBezTo>
                  <a:cubicBezTo>
                    <a:pt x="4732" y="1890195"/>
                    <a:pt x="4622" y="1883621"/>
                    <a:pt x="4441" y="1878120"/>
                  </a:cubicBezTo>
                  <a:cubicBezTo>
                    <a:pt x="3960" y="1854630"/>
                    <a:pt x="3826" y="1840843"/>
                    <a:pt x="4366" y="1834612"/>
                  </a:cubicBezTo>
                  <a:cubicBezTo>
                    <a:pt x="4476" y="1833951"/>
                    <a:pt x="4474" y="1833459"/>
                    <a:pt x="4538" y="1832887"/>
                  </a:cubicBezTo>
                  <a:cubicBezTo>
                    <a:pt x="4556" y="1832756"/>
                    <a:pt x="4553" y="1832645"/>
                    <a:pt x="4545" y="1832507"/>
                  </a:cubicBezTo>
                  <a:cubicBezTo>
                    <a:pt x="4554" y="1832591"/>
                    <a:pt x="4545" y="1832711"/>
                    <a:pt x="4548" y="1832792"/>
                  </a:cubicBezTo>
                  <a:cubicBezTo>
                    <a:pt x="4526" y="1832380"/>
                    <a:pt x="4662" y="1832072"/>
                    <a:pt x="4661" y="1831661"/>
                  </a:cubicBezTo>
                  <a:cubicBezTo>
                    <a:pt x="7066" y="1832845"/>
                    <a:pt x="5932" y="1858839"/>
                    <a:pt x="5124" y="1889952"/>
                  </a:cubicBezTo>
                  <a:cubicBezTo>
                    <a:pt x="5341" y="1894895"/>
                    <a:pt x="5288" y="1899388"/>
                    <a:pt x="4954" y="1904237"/>
                  </a:cubicBezTo>
                  <a:cubicBezTo>
                    <a:pt x="5308" y="1908948"/>
                    <a:pt x="4569" y="1914408"/>
                    <a:pt x="5103" y="1920018"/>
                  </a:cubicBezTo>
                  <a:cubicBezTo>
                    <a:pt x="75450" y="1399449"/>
                    <a:pt x="51517" y="705005"/>
                    <a:pt x="50501" y="0"/>
                  </a:cubicBezTo>
                  <a:close/>
                </a:path>
                <a:path w="4911731" h="4745249" stroke="0" extrusionOk="0">
                  <a:moveTo>
                    <a:pt x="1001623" y="350784"/>
                  </a:moveTo>
                  <a:cubicBezTo>
                    <a:pt x="787871" y="339896"/>
                    <a:pt x="620267" y="356190"/>
                    <a:pt x="470366" y="371646"/>
                  </a:cubicBezTo>
                  <a:cubicBezTo>
                    <a:pt x="479208" y="456395"/>
                    <a:pt x="466173" y="541632"/>
                    <a:pt x="471344" y="630126"/>
                  </a:cubicBezTo>
                  <a:cubicBezTo>
                    <a:pt x="469253" y="677799"/>
                    <a:pt x="469712" y="730024"/>
                    <a:pt x="471217" y="767146"/>
                  </a:cubicBezTo>
                  <a:cubicBezTo>
                    <a:pt x="459893" y="821456"/>
                    <a:pt x="470810" y="837067"/>
                    <a:pt x="463100" y="880656"/>
                  </a:cubicBezTo>
                  <a:cubicBezTo>
                    <a:pt x="475101" y="1051528"/>
                    <a:pt x="437173" y="1201396"/>
                    <a:pt x="441736" y="1405850"/>
                  </a:cubicBezTo>
                  <a:cubicBezTo>
                    <a:pt x="388226" y="1575052"/>
                    <a:pt x="370032" y="2278234"/>
                    <a:pt x="419436" y="2578236"/>
                  </a:cubicBezTo>
                  <a:cubicBezTo>
                    <a:pt x="419211" y="2591818"/>
                    <a:pt x="417843" y="2610374"/>
                    <a:pt x="419227" y="2623411"/>
                  </a:cubicBezTo>
                  <a:cubicBezTo>
                    <a:pt x="419227" y="2627987"/>
                    <a:pt x="419932" y="2632692"/>
                    <a:pt x="419025" y="2637029"/>
                  </a:cubicBezTo>
                  <a:cubicBezTo>
                    <a:pt x="417431" y="2686025"/>
                    <a:pt x="418635" y="2728992"/>
                    <a:pt x="415891" y="2759319"/>
                  </a:cubicBezTo>
                  <a:cubicBezTo>
                    <a:pt x="417697" y="2759623"/>
                    <a:pt x="419193" y="2759265"/>
                    <a:pt x="419566" y="2759319"/>
                  </a:cubicBezTo>
                  <a:cubicBezTo>
                    <a:pt x="403453" y="3357297"/>
                    <a:pt x="429828" y="3962918"/>
                    <a:pt x="387766" y="4250333"/>
                  </a:cubicBezTo>
                  <a:cubicBezTo>
                    <a:pt x="387817" y="4250414"/>
                    <a:pt x="387865" y="4250451"/>
                    <a:pt x="387893" y="4250520"/>
                  </a:cubicBezTo>
                  <a:cubicBezTo>
                    <a:pt x="549890" y="4247578"/>
                    <a:pt x="698604" y="4230567"/>
                    <a:pt x="871363" y="4235449"/>
                  </a:cubicBezTo>
                  <a:cubicBezTo>
                    <a:pt x="915551" y="4234178"/>
                    <a:pt x="941277" y="4235884"/>
                    <a:pt x="960930" y="4232288"/>
                  </a:cubicBezTo>
                  <a:cubicBezTo>
                    <a:pt x="1030338" y="4229122"/>
                    <a:pt x="1250141" y="4266241"/>
                    <a:pt x="1289319" y="4238431"/>
                  </a:cubicBezTo>
                  <a:cubicBezTo>
                    <a:pt x="1568951" y="4268193"/>
                    <a:pt x="1893346" y="4280781"/>
                    <a:pt x="2140595" y="4235424"/>
                  </a:cubicBezTo>
                  <a:cubicBezTo>
                    <a:pt x="2719920" y="4365975"/>
                    <a:pt x="3417367" y="4249871"/>
                    <a:pt x="3915679" y="4319147"/>
                  </a:cubicBezTo>
                  <a:cubicBezTo>
                    <a:pt x="3935148" y="4332997"/>
                    <a:pt x="3996371" y="4313278"/>
                    <a:pt x="4066398" y="4326337"/>
                  </a:cubicBezTo>
                  <a:cubicBezTo>
                    <a:pt x="4084879" y="4332824"/>
                    <a:pt x="4142873" y="4334827"/>
                    <a:pt x="4199685" y="4335612"/>
                  </a:cubicBezTo>
                  <a:cubicBezTo>
                    <a:pt x="4279152" y="4341422"/>
                    <a:pt x="4379524" y="4361190"/>
                    <a:pt x="4482767" y="4355635"/>
                  </a:cubicBezTo>
                  <a:cubicBezTo>
                    <a:pt x="4511920" y="4123996"/>
                    <a:pt x="4506954" y="3912973"/>
                    <a:pt x="4506880" y="3701014"/>
                  </a:cubicBezTo>
                  <a:cubicBezTo>
                    <a:pt x="4506029" y="3684541"/>
                    <a:pt x="4504236" y="3663523"/>
                    <a:pt x="4505809" y="3648622"/>
                  </a:cubicBezTo>
                  <a:cubicBezTo>
                    <a:pt x="4511803" y="3605946"/>
                    <a:pt x="4507505" y="3558272"/>
                    <a:pt x="4508484" y="3515796"/>
                  </a:cubicBezTo>
                  <a:cubicBezTo>
                    <a:pt x="4533462" y="3252920"/>
                    <a:pt x="4492216" y="2978578"/>
                    <a:pt x="4521027" y="2737511"/>
                  </a:cubicBezTo>
                  <a:cubicBezTo>
                    <a:pt x="4520868" y="2741859"/>
                    <a:pt x="4520933" y="2744487"/>
                    <a:pt x="4521130" y="2748747"/>
                  </a:cubicBezTo>
                  <a:cubicBezTo>
                    <a:pt x="4521749" y="2752921"/>
                    <a:pt x="4521361" y="2757490"/>
                    <a:pt x="4520927" y="2762816"/>
                  </a:cubicBezTo>
                  <a:cubicBezTo>
                    <a:pt x="4520722" y="2772563"/>
                    <a:pt x="4521330" y="2780649"/>
                    <a:pt x="4520964" y="2788109"/>
                  </a:cubicBezTo>
                  <a:cubicBezTo>
                    <a:pt x="4520526" y="2793373"/>
                    <a:pt x="4521499" y="2798901"/>
                    <a:pt x="4521282" y="2802986"/>
                  </a:cubicBezTo>
                  <a:cubicBezTo>
                    <a:pt x="4521337" y="2803470"/>
                    <a:pt x="4521263" y="2804067"/>
                    <a:pt x="4521289" y="2804473"/>
                  </a:cubicBezTo>
                  <a:cubicBezTo>
                    <a:pt x="4521517" y="2812220"/>
                    <a:pt x="4521400" y="2813527"/>
                    <a:pt x="4521469" y="2808376"/>
                  </a:cubicBezTo>
                  <a:cubicBezTo>
                    <a:pt x="4521468" y="2807967"/>
                    <a:pt x="4521352" y="2807684"/>
                    <a:pt x="4521469" y="2807070"/>
                  </a:cubicBezTo>
                  <a:cubicBezTo>
                    <a:pt x="4521811" y="2809004"/>
                    <a:pt x="4521713" y="2810551"/>
                    <a:pt x="4521801" y="2812208"/>
                  </a:cubicBezTo>
                  <a:cubicBezTo>
                    <a:pt x="4523283" y="2815820"/>
                    <a:pt x="4521236" y="2800800"/>
                    <a:pt x="4522018" y="2773061"/>
                  </a:cubicBezTo>
                  <a:cubicBezTo>
                    <a:pt x="4521010" y="2765452"/>
                    <a:pt x="4522134" y="2756437"/>
                    <a:pt x="4521317" y="2747928"/>
                  </a:cubicBezTo>
                  <a:cubicBezTo>
                    <a:pt x="4521666" y="2741444"/>
                    <a:pt x="4521299" y="2735501"/>
                    <a:pt x="4521407" y="2729499"/>
                  </a:cubicBezTo>
                  <a:cubicBezTo>
                    <a:pt x="4522792" y="2710019"/>
                    <a:pt x="4524514" y="2696872"/>
                    <a:pt x="4523686" y="2676754"/>
                  </a:cubicBezTo>
                  <a:cubicBezTo>
                    <a:pt x="4523020" y="2676823"/>
                    <a:pt x="4521869" y="2676511"/>
                    <a:pt x="4521027" y="2676380"/>
                  </a:cubicBezTo>
                  <a:cubicBezTo>
                    <a:pt x="4529435" y="2280549"/>
                    <a:pt x="4590154" y="763951"/>
                    <a:pt x="4522800" y="405008"/>
                  </a:cubicBezTo>
                  <a:cubicBezTo>
                    <a:pt x="3855440" y="408835"/>
                    <a:pt x="2951484" y="368953"/>
                    <a:pt x="1432221" y="356227"/>
                  </a:cubicBezTo>
                  <a:cubicBezTo>
                    <a:pt x="1373987" y="364841"/>
                    <a:pt x="1331387" y="356131"/>
                    <a:pt x="1261814" y="356605"/>
                  </a:cubicBezTo>
                  <a:cubicBezTo>
                    <a:pt x="1254173" y="355678"/>
                    <a:pt x="1215289" y="352679"/>
                    <a:pt x="1207309" y="354697"/>
                  </a:cubicBezTo>
                  <a:cubicBezTo>
                    <a:pt x="1126999" y="368132"/>
                    <a:pt x="1076706" y="340343"/>
                    <a:pt x="1001623" y="350784"/>
                  </a:cubicBezTo>
                  <a:close/>
                  <a:moveTo>
                    <a:pt x="50501" y="0"/>
                  </a:moveTo>
                  <a:cubicBezTo>
                    <a:pt x="299656" y="-15798"/>
                    <a:pt x="443565" y="-19376"/>
                    <a:pt x="689582" y="46399"/>
                  </a:cubicBezTo>
                  <a:cubicBezTo>
                    <a:pt x="720635" y="49743"/>
                    <a:pt x="765330" y="48951"/>
                    <a:pt x="775829" y="51686"/>
                  </a:cubicBezTo>
                  <a:cubicBezTo>
                    <a:pt x="887388" y="29095"/>
                    <a:pt x="947924" y="50145"/>
                    <a:pt x="1036052" y="51671"/>
                  </a:cubicBezTo>
                  <a:cubicBezTo>
                    <a:pt x="2514949" y="33587"/>
                    <a:pt x="3910165" y="117507"/>
                    <a:pt x="4350136" y="142171"/>
                  </a:cubicBezTo>
                  <a:cubicBezTo>
                    <a:pt x="4465876" y="160934"/>
                    <a:pt x="4512860" y="152542"/>
                    <a:pt x="4613735" y="140775"/>
                  </a:cubicBezTo>
                  <a:cubicBezTo>
                    <a:pt x="4723435" y="137210"/>
                    <a:pt x="4865173" y="145582"/>
                    <a:pt x="4909359" y="124727"/>
                  </a:cubicBezTo>
                  <a:cubicBezTo>
                    <a:pt x="4909413" y="124791"/>
                    <a:pt x="4909466" y="124868"/>
                    <a:pt x="4909509" y="124948"/>
                  </a:cubicBezTo>
                  <a:cubicBezTo>
                    <a:pt x="4852214" y="406700"/>
                    <a:pt x="4906786" y="1191413"/>
                    <a:pt x="4871778" y="1894142"/>
                  </a:cubicBezTo>
                  <a:cubicBezTo>
                    <a:pt x="4872969" y="1894396"/>
                    <a:pt x="4874433" y="1893999"/>
                    <a:pt x="4876137" y="1894142"/>
                  </a:cubicBezTo>
                  <a:cubicBezTo>
                    <a:pt x="4859404" y="2009258"/>
                    <a:pt x="4874599" y="2242024"/>
                    <a:pt x="4864358" y="2465188"/>
                  </a:cubicBezTo>
                  <a:cubicBezTo>
                    <a:pt x="4861168" y="2508699"/>
                    <a:pt x="4862779" y="2544496"/>
                    <a:pt x="4862487" y="2597055"/>
                  </a:cubicBezTo>
                  <a:cubicBezTo>
                    <a:pt x="4863017" y="2628046"/>
                    <a:pt x="4862984" y="2661163"/>
                    <a:pt x="4861431" y="2695093"/>
                  </a:cubicBezTo>
                  <a:cubicBezTo>
                    <a:pt x="4864758" y="3026892"/>
                    <a:pt x="4866610" y="3358289"/>
                    <a:pt x="4845471" y="3500130"/>
                  </a:cubicBezTo>
                  <a:cubicBezTo>
                    <a:pt x="4887044" y="3989534"/>
                    <a:pt x="4850869" y="4269295"/>
                    <a:pt x="4811499" y="4727287"/>
                  </a:cubicBezTo>
                  <a:cubicBezTo>
                    <a:pt x="4436419" y="4750141"/>
                    <a:pt x="3942268" y="4731837"/>
                    <a:pt x="3461399" y="4739189"/>
                  </a:cubicBezTo>
                  <a:cubicBezTo>
                    <a:pt x="3453868" y="4740212"/>
                    <a:pt x="3440524" y="4737062"/>
                    <a:pt x="3437859" y="4738531"/>
                  </a:cubicBezTo>
                  <a:cubicBezTo>
                    <a:pt x="3340595" y="4755273"/>
                    <a:pt x="3236473" y="4749870"/>
                    <a:pt x="3178879" y="4737183"/>
                  </a:cubicBezTo>
                  <a:cubicBezTo>
                    <a:pt x="1650213" y="4701743"/>
                    <a:pt x="494285" y="4685617"/>
                    <a:pt x="2999" y="4687700"/>
                  </a:cubicBezTo>
                  <a:cubicBezTo>
                    <a:pt x="8333" y="4617669"/>
                    <a:pt x="3040" y="4547757"/>
                    <a:pt x="678" y="4453669"/>
                  </a:cubicBezTo>
                  <a:cubicBezTo>
                    <a:pt x="772" y="4450828"/>
                    <a:pt x="687" y="4448086"/>
                    <a:pt x="676" y="4445095"/>
                  </a:cubicBezTo>
                  <a:cubicBezTo>
                    <a:pt x="-6176" y="4400482"/>
                    <a:pt x="1399" y="4360833"/>
                    <a:pt x="215" y="4318804"/>
                  </a:cubicBezTo>
                  <a:cubicBezTo>
                    <a:pt x="-2590" y="3584345"/>
                    <a:pt x="45776" y="2383268"/>
                    <a:pt x="5103" y="1992555"/>
                  </a:cubicBezTo>
                  <a:cubicBezTo>
                    <a:pt x="3695" y="1992472"/>
                    <a:pt x="2430" y="1992119"/>
                    <a:pt x="1947" y="1992112"/>
                  </a:cubicBezTo>
                  <a:cubicBezTo>
                    <a:pt x="1651" y="1970512"/>
                    <a:pt x="3572" y="1949972"/>
                    <a:pt x="4651" y="1929527"/>
                  </a:cubicBezTo>
                  <a:cubicBezTo>
                    <a:pt x="5006" y="1918651"/>
                    <a:pt x="5031" y="1907196"/>
                    <a:pt x="4731" y="1896454"/>
                  </a:cubicBezTo>
                  <a:cubicBezTo>
                    <a:pt x="5735" y="1890730"/>
                    <a:pt x="4701" y="1883255"/>
                    <a:pt x="4441" y="1878120"/>
                  </a:cubicBezTo>
                  <a:cubicBezTo>
                    <a:pt x="3842" y="1854087"/>
                    <a:pt x="4283" y="1841148"/>
                    <a:pt x="4366" y="1834612"/>
                  </a:cubicBezTo>
                  <a:cubicBezTo>
                    <a:pt x="4410" y="1834033"/>
                    <a:pt x="4479" y="1833402"/>
                    <a:pt x="4538" y="1832887"/>
                  </a:cubicBezTo>
                  <a:cubicBezTo>
                    <a:pt x="4528" y="1832748"/>
                    <a:pt x="4535" y="1832644"/>
                    <a:pt x="4545" y="1832507"/>
                  </a:cubicBezTo>
                  <a:cubicBezTo>
                    <a:pt x="4550" y="1832604"/>
                    <a:pt x="4566" y="1832693"/>
                    <a:pt x="4548" y="1832792"/>
                  </a:cubicBezTo>
                  <a:cubicBezTo>
                    <a:pt x="4628" y="1832434"/>
                    <a:pt x="4673" y="1832069"/>
                    <a:pt x="4661" y="1831661"/>
                  </a:cubicBezTo>
                  <a:cubicBezTo>
                    <a:pt x="4420" y="1836370"/>
                    <a:pt x="8441" y="1853322"/>
                    <a:pt x="5124" y="1889952"/>
                  </a:cubicBezTo>
                  <a:cubicBezTo>
                    <a:pt x="4726" y="1894554"/>
                    <a:pt x="4626" y="1898866"/>
                    <a:pt x="4954" y="1904237"/>
                  </a:cubicBezTo>
                  <a:cubicBezTo>
                    <a:pt x="4864" y="1910519"/>
                    <a:pt x="5743" y="1915332"/>
                    <a:pt x="5103" y="1920018"/>
                  </a:cubicBezTo>
                  <a:cubicBezTo>
                    <a:pt x="36210" y="1285705"/>
                    <a:pt x="-5564" y="660804"/>
                    <a:pt x="50501" y="0"/>
                  </a:cubicBezTo>
                  <a:close/>
                </a:path>
              </a:pathLst>
            </a:custGeom>
            <a:solidFill>
              <a:schemeClr val="tx1"/>
            </a:solidFill>
            <a:ln w="25400" cap="flat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914048 w 4482281"/>
                        <a:gd name="connsiteY0" fmla="*/ 320114 h 4330356"/>
                        <a:gd name="connsiteX1" fmla="*/ 429241 w 4482281"/>
                        <a:gd name="connsiteY1" fmla="*/ 339152 h 4330356"/>
                        <a:gd name="connsiteX2" fmla="*/ 430133 w 4482281"/>
                        <a:gd name="connsiteY2" fmla="*/ 575032 h 4330356"/>
                        <a:gd name="connsiteX3" fmla="*/ 430017 w 4482281"/>
                        <a:gd name="connsiteY3" fmla="*/ 700072 h 4330356"/>
                        <a:gd name="connsiteX4" fmla="*/ 422610 w 4482281"/>
                        <a:gd name="connsiteY4" fmla="*/ 803658 h 4330356"/>
                        <a:gd name="connsiteX5" fmla="*/ 403114 w 4482281"/>
                        <a:gd name="connsiteY5" fmla="*/ 1282932 h 4330356"/>
                        <a:gd name="connsiteX6" fmla="*/ 382764 w 4482281"/>
                        <a:gd name="connsiteY6" fmla="*/ 2352813 h 4330356"/>
                        <a:gd name="connsiteX7" fmla="*/ 382573 w 4482281"/>
                        <a:gd name="connsiteY7" fmla="*/ 2394038 h 4330356"/>
                        <a:gd name="connsiteX8" fmla="*/ 382389 w 4482281"/>
                        <a:gd name="connsiteY8" fmla="*/ 2406465 h 4330356"/>
                        <a:gd name="connsiteX9" fmla="*/ 379529 w 4482281"/>
                        <a:gd name="connsiteY9" fmla="*/ 2518063 h 4330356"/>
                        <a:gd name="connsiteX10" fmla="*/ 382882 w 4482281"/>
                        <a:gd name="connsiteY10" fmla="*/ 2518063 h 4330356"/>
                        <a:gd name="connsiteX11" fmla="*/ 353863 w 4482281"/>
                        <a:gd name="connsiteY11" fmla="*/ 3878713 h 4330356"/>
                        <a:gd name="connsiteX12" fmla="*/ 353979 w 4482281"/>
                        <a:gd name="connsiteY12" fmla="*/ 3878883 h 4330356"/>
                        <a:gd name="connsiteX13" fmla="*/ 795177 w 4482281"/>
                        <a:gd name="connsiteY13" fmla="*/ 3865130 h 4330356"/>
                        <a:gd name="connsiteX14" fmla="*/ 876913 w 4482281"/>
                        <a:gd name="connsiteY14" fmla="*/ 3862245 h 4330356"/>
                        <a:gd name="connsiteX15" fmla="*/ 1176590 w 4482281"/>
                        <a:gd name="connsiteY15" fmla="*/ 3867851 h 4330356"/>
                        <a:gd name="connsiteX16" fmla="*/ 1953436 w 4482281"/>
                        <a:gd name="connsiteY16" fmla="*/ 3865107 h 4330356"/>
                        <a:gd name="connsiteX17" fmla="*/ 3573318 w 4482281"/>
                        <a:gd name="connsiteY17" fmla="*/ 3941510 h 4330356"/>
                        <a:gd name="connsiteX18" fmla="*/ 3710859 w 4482281"/>
                        <a:gd name="connsiteY18" fmla="*/ 3948071 h 4330356"/>
                        <a:gd name="connsiteX19" fmla="*/ 3832492 w 4482281"/>
                        <a:gd name="connsiteY19" fmla="*/ 3956535 h 4330356"/>
                        <a:gd name="connsiteX20" fmla="*/ 4090823 w 4482281"/>
                        <a:gd name="connsiteY20" fmla="*/ 3974808 h 4330356"/>
                        <a:gd name="connsiteX21" fmla="*/ 4112828 w 4482281"/>
                        <a:gd name="connsiteY21" fmla="*/ 3377422 h 4330356"/>
                        <a:gd name="connsiteX22" fmla="*/ 4111851 w 4482281"/>
                        <a:gd name="connsiteY22" fmla="*/ 3329611 h 4330356"/>
                        <a:gd name="connsiteX23" fmla="*/ 4114292 w 4482281"/>
                        <a:gd name="connsiteY23" fmla="*/ 3208399 h 4330356"/>
                        <a:gd name="connsiteX24" fmla="*/ 4125738 w 4482281"/>
                        <a:gd name="connsiteY24" fmla="*/ 2498162 h 4330356"/>
                        <a:gd name="connsiteX25" fmla="*/ 4125832 w 4482281"/>
                        <a:gd name="connsiteY25" fmla="*/ 2508415 h 4330356"/>
                        <a:gd name="connsiteX26" fmla="*/ 4125647 w 4482281"/>
                        <a:gd name="connsiteY26" fmla="*/ 2521254 h 4330356"/>
                        <a:gd name="connsiteX27" fmla="*/ 4125681 w 4482281"/>
                        <a:gd name="connsiteY27" fmla="*/ 2544336 h 4330356"/>
                        <a:gd name="connsiteX28" fmla="*/ 4125971 w 4482281"/>
                        <a:gd name="connsiteY28" fmla="*/ 2557912 h 4330356"/>
                        <a:gd name="connsiteX29" fmla="*/ 4125977 w 4482281"/>
                        <a:gd name="connsiteY29" fmla="*/ 2559269 h 4330356"/>
                        <a:gd name="connsiteX30" fmla="*/ 4126141 w 4482281"/>
                        <a:gd name="connsiteY30" fmla="*/ 2562831 h 4330356"/>
                        <a:gd name="connsiteX31" fmla="*/ 4126141 w 4482281"/>
                        <a:gd name="connsiteY31" fmla="*/ 2561639 h 4330356"/>
                        <a:gd name="connsiteX32" fmla="*/ 4126444 w 4482281"/>
                        <a:gd name="connsiteY32" fmla="*/ 2566328 h 4330356"/>
                        <a:gd name="connsiteX33" fmla="*/ 4126642 w 4482281"/>
                        <a:gd name="connsiteY33" fmla="*/ 2530603 h 4330356"/>
                        <a:gd name="connsiteX34" fmla="*/ 4126003 w 4482281"/>
                        <a:gd name="connsiteY34" fmla="*/ 2507668 h 4330356"/>
                        <a:gd name="connsiteX35" fmla="*/ 4126085 w 4482281"/>
                        <a:gd name="connsiteY35" fmla="*/ 2490850 h 4330356"/>
                        <a:gd name="connsiteX36" fmla="*/ 4128165 w 4482281"/>
                        <a:gd name="connsiteY36" fmla="*/ 2442717 h 4330356"/>
                        <a:gd name="connsiteX37" fmla="*/ 4125738 w 4482281"/>
                        <a:gd name="connsiteY37" fmla="*/ 2442376 h 4330356"/>
                        <a:gd name="connsiteX38" fmla="*/ 4127356 w 4482281"/>
                        <a:gd name="connsiteY38" fmla="*/ 369597 h 4330356"/>
                        <a:gd name="connsiteX39" fmla="*/ 1306997 w 4482281"/>
                        <a:gd name="connsiteY39" fmla="*/ 325081 h 4330356"/>
                        <a:gd name="connsiteX40" fmla="*/ 1151490 w 4482281"/>
                        <a:gd name="connsiteY40" fmla="*/ 325426 h 4330356"/>
                        <a:gd name="connsiteX41" fmla="*/ 1101750 w 4482281"/>
                        <a:gd name="connsiteY41" fmla="*/ 323685 h 4330356"/>
                        <a:gd name="connsiteX42" fmla="*/ 914048 w 4482281"/>
                        <a:gd name="connsiteY42" fmla="*/ 320114 h 4330356"/>
                        <a:gd name="connsiteX43" fmla="*/ 46086 w 4482281"/>
                        <a:gd name="connsiteY43" fmla="*/ 0 h 4330356"/>
                        <a:gd name="connsiteX44" fmla="*/ 629290 w 4482281"/>
                        <a:gd name="connsiteY44" fmla="*/ 42343 h 4330356"/>
                        <a:gd name="connsiteX45" fmla="*/ 707996 w 4482281"/>
                        <a:gd name="connsiteY45" fmla="*/ 47167 h 4330356"/>
                        <a:gd name="connsiteX46" fmla="*/ 945467 w 4482281"/>
                        <a:gd name="connsiteY46" fmla="*/ 47154 h 4330356"/>
                        <a:gd name="connsiteX47" fmla="*/ 2582248 w 4482281"/>
                        <a:gd name="connsiteY47" fmla="*/ 130169 h 4330356"/>
                        <a:gd name="connsiteX48" fmla="*/ 3969789 w 4482281"/>
                        <a:gd name="connsiteY48" fmla="*/ 129741 h 4330356"/>
                        <a:gd name="connsiteX49" fmla="*/ 4210340 w 4482281"/>
                        <a:gd name="connsiteY49" fmla="*/ 128467 h 4330356"/>
                        <a:gd name="connsiteX50" fmla="*/ 4480117 w 4482281"/>
                        <a:gd name="connsiteY50" fmla="*/ 113822 h 4330356"/>
                        <a:gd name="connsiteX51" fmla="*/ 4480254 w 4482281"/>
                        <a:gd name="connsiteY51" fmla="*/ 114024 h 4330356"/>
                        <a:gd name="connsiteX52" fmla="*/ 4445822 w 4482281"/>
                        <a:gd name="connsiteY52" fmla="*/ 1728531 h 4330356"/>
                        <a:gd name="connsiteX53" fmla="*/ 4449800 w 4482281"/>
                        <a:gd name="connsiteY53" fmla="*/ 1728531 h 4330356"/>
                        <a:gd name="connsiteX54" fmla="*/ 4439050 w 4482281"/>
                        <a:gd name="connsiteY54" fmla="*/ 2249649 h 4330356"/>
                        <a:gd name="connsiteX55" fmla="*/ 4437343 w 4482281"/>
                        <a:gd name="connsiteY55" fmla="*/ 2369986 h 4330356"/>
                        <a:gd name="connsiteX56" fmla="*/ 4436379 w 4482281"/>
                        <a:gd name="connsiteY56" fmla="*/ 2459452 h 4330356"/>
                        <a:gd name="connsiteX57" fmla="*/ 4421815 w 4482281"/>
                        <a:gd name="connsiteY57" fmla="*/ 3194102 h 4330356"/>
                        <a:gd name="connsiteX58" fmla="*/ 4390813 w 4482281"/>
                        <a:gd name="connsiteY58" fmla="*/ 4313965 h 4330356"/>
                        <a:gd name="connsiteX59" fmla="*/ 3158757 w 4482281"/>
                        <a:gd name="connsiteY59" fmla="*/ 4324826 h 4330356"/>
                        <a:gd name="connsiteX60" fmla="*/ 3137275 w 4482281"/>
                        <a:gd name="connsiteY60" fmla="*/ 4324226 h 4330356"/>
                        <a:gd name="connsiteX61" fmla="*/ 2900939 w 4482281"/>
                        <a:gd name="connsiteY61" fmla="*/ 4322996 h 4330356"/>
                        <a:gd name="connsiteX62" fmla="*/ 2737 w 4482281"/>
                        <a:gd name="connsiteY62" fmla="*/ 4277839 h 4330356"/>
                        <a:gd name="connsiteX63" fmla="*/ 619 w 4482281"/>
                        <a:gd name="connsiteY63" fmla="*/ 4064270 h 4330356"/>
                        <a:gd name="connsiteX64" fmla="*/ 617 w 4482281"/>
                        <a:gd name="connsiteY64" fmla="*/ 4056446 h 4330356"/>
                        <a:gd name="connsiteX65" fmla="*/ 197 w 4482281"/>
                        <a:gd name="connsiteY65" fmla="*/ 3941197 h 4330356"/>
                        <a:gd name="connsiteX66" fmla="*/ 4657 w 4482281"/>
                        <a:gd name="connsiteY66" fmla="*/ 1818340 h 4330356"/>
                        <a:gd name="connsiteX67" fmla="*/ 1777 w 4482281"/>
                        <a:gd name="connsiteY67" fmla="*/ 1817935 h 4330356"/>
                        <a:gd name="connsiteX68" fmla="*/ 4245 w 4482281"/>
                        <a:gd name="connsiteY68" fmla="*/ 1760822 h 4330356"/>
                        <a:gd name="connsiteX69" fmla="*/ 4318 w 4482281"/>
                        <a:gd name="connsiteY69" fmla="*/ 1730641 h 4330356"/>
                        <a:gd name="connsiteX70" fmla="*/ 4053 w 4482281"/>
                        <a:gd name="connsiteY70" fmla="*/ 1713910 h 4330356"/>
                        <a:gd name="connsiteX71" fmla="*/ 3985 w 4482281"/>
                        <a:gd name="connsiteY71" fmla="*/ 1674206 h 4330356"/>
                        <a:gd name="connsiteX72" fmla="*/ 4142 w 4482281"/>
                        <a:gd name="connsiteY72" fmla="*/ 1672632 h 4330356"/>
                        <a:gd name="connsiteX73" fmla="*/ 4148 w 4482281"/>
                        <a:gd name="connsiteY73" fmla="*/ 1672285 h 4330356"/>
                        <a:gd name="connsiteX74" fmla="*/ 4151 w 4482281"/>
                        <a:gd name="connsiteY74" fmla="*/ 1672545 h 4330356"/>
                        <a:gd name="connsiteX75" fmla="*/ 4254 w 4482281"/>
                        <a:gd name="connsiteY75" fmla="*/ 1671513 h 4330356"/>
                        <a:gd name="connsiteX76" fmla="*/ 4676 w 4482281"/>
                        <a:gd name="connsiteY76" fmla="*/ 1724708 h 4330356"/>
                        <a:gd name="connsiteX77" fmla="*/ 4521 w 4482281"/>
                        <a:gd name="connsiteY77" fmla="*/ 1737744 h 4330356"/>
                        <a:gd name="connsiteX78" fmla="*/ 4657 w 4482281"/>
                        <a:gd name="connsiteY78" fmla="*/ 1752145 h 4330356"/>
                        <a:gd name="connsiteX79" fmla="*/ 46086 w 4482281"/>
                        <a:gd name="connsiteY79" fmla="*/ 0 h 4330356"/>
                        <a:gd name="connsiteX0" fmla="*/ 914048 w 4482281"/>
                        <a:gd name="connsiteY0" fmla="*/ 320114 h 4330356"/>
                        <a:gd name="connsiteX1" fmla="*/ 429241 w 4482281"/>
                        <a:gd name="connsiteY1" fmla="*/ 339152 h 4330356"/>
                        <a:gd name="connsiteX2" fmla="*/ 430133 w 4482281"/>
                        <a:gd name="connsiteY2" fmla="*/ 575032 h 4330356"/>
                        <a:gd name="connsiteX3" fmla="*/ 430017 w 4482281"/>
                        <a:gd name="connsiteY3" fmla="*/ 700072 h 4330356"/>
                        <a:gd name="connsiteX4" fmla="*/ 422610 w 4482281"/>
                        <a:gd name="connsiteY4" fmla="*/ 803658 h 4330356"/>
                        <a:gd name="connsiteX5" fmla="*/ 403114 w 4482281"/>
                        <a:gd name="connsiteY5" fmla="*/ 1282932 h 4330356"/>
                        <a:gd name="connsiteX6" fmla="*/ 382764 w 4482281"/>
                        <a:gd name="connsiteY6" fmla="*/ 2352813 h 4330356"/>
                        <a:gd name="connsiteX7" fmla="*/ 382573 w 4482281"/>
                        <a:gd name="connsiteY7" fmla="*/ 2394038 h 4330356"/>
                        <a:gd name="connsiteX8" fmla="*/ 382389 w 4482281"/>
                        <a:gd name="connsiteY8" fmla="*/ 2406465 h 4330356"/>
                        <a:gd name="connsiteX9" fmla="*/ 379529 w 4482281"/>
                        <a:gd name="connsiteY9" fmla="*/ 2518063 h 4330356"/>
                        <a:gd name="connsiteX10" fmla="*/ 382882 w 4482281"/>
                        <a:gd name="connsiteY10" fmla="*/ 2518063 h 4330356"/>
                        <a:gd name="connsiteX11" fmla="*/ 353863 w 4482281"/>
                        <a:gd name="connsiteY11" fmla="*/ 3878713 h 4330356"/>
                        <a:gd name="connsiteX12" fmla="*/ 353979 w 4482281"/>
                        <a:gd name="connsiteY12" fmla="*/ 3878883 h 4330356"/>
                        <a:gd name="connsiteX13" fmla="*/ 795177 w 4482281"/>
                        <a:gd name="connsiteY13" fmla="*/ 3865130 h 4330356"/>
                        <a:gd name="connsiteX14" fmla="*/ 876913 w 4482281"/>
                        <a:gd name="connsiteY14" fmla="*/ 3862245 h 4330356"/>
                        <a:gd name="connsiteX15" fmla="*/ 1176590 w 4482281"/>
                        <a:gd name="connsiteY15" fmla="*/ 3867851 h 4330356"/>
                        <a:gd name="connsiteX16" fmla="*/ 1953436 w 4482281"/>
                        <a:gd name="connsiteY16" fmla="*/ 3865107 h 4330356"/>
                        <a:gd name="connsiteX17" fmla="*/ 3573318 w 4482281"/>
                        <a:gd name="connsiteY17" fmla="*/ 3941510 h 4330356"/>
                        <a:gd name="connsiteX18" fmla="*/ 3710859 w 4482281"/>
                        <a:gd name="connsiteY18" fmla="*/ 3948071 h 4330356"/>
                        <a:gd name="connsiteX19" fmla="*/ 3832492 w 4482281"/>
                        <a:gd name="connsiteY19" fmla="*/ 3956535 h 4330356"/>
                        <a:gd name="connsiteX20" fmla="*/ 4090823 w 4482281"/>
                        <a:gd name="connsiteY20" fmla="*/ 3974808 h 4330356"/>
                        <a:gd name="connsiteX21" fmla="*/ 4112828 w 4482281"/>
                        <a:gd name="connsiteY21" fmla="*/ 3377422 h 4330356"/>
                        <a:gd name="connsiteX22" fmla="*/ 4111851 w 4482281"/>
                        <a:gd name="connsiteY22" fmla="*/ 3329611 h 4330356"/>
                        <a:gd name="connsiteX23" fmla="*/ 4114292 w 4482281"/>
                        <a:gd name="connsiteY23" fmla="*/ 3208399 h 4330356"/>
                        <a:gd name="connsiteX24" fmla="*/ 4125738 w 4482281"/>
                        <a:gd name="connsiteY24" fmla="*/ 2498162 h 4330356"/>
                        <a:gd name="connsiteX25" fmla="*/ 4125832 w 4482281"/>
                        <a:gd name="connsiteY25" fmla="*/ 2508415 h 4330356"/>
                        <a:gd name="connsiteX26" fmla="*/ 4125647 w 4482281"/>
                        <a:gd name="connsiteY26" fmla="*/ 2521254 h 4330356"/>
                        <a:gd name="connsiteX27" fmla="*/ 4125681 w 4482281"/>
                        <a:gd name="connsiteY27" fmla="*/ 2544336 h 4330356"/>
                        <a:gd name="connsiteX28" fmla="*/ 4125971 w 4482281"/>
                        <a:gd name="connsiteY28" fmla="*/ 2557912 h 4330356"/>
                        <a:gd name="connsiteX29" fmla="*/ 4125977 w 4482281"/>
                        <a:gd name="connsiteY29" fmla="*/ 2559269 h 4330356"/>
                        <a:gd name="connsiteX30" fmla="*/ 4126141 w 4482281"/>
                        <a:gd name="connsiteY30" fmla="*/ 2562831 h 4330356"/>
                        <a:gd name="connsiteX31" fmla="*/ 4126141 w 4482281"/>
                        <a:gd name="connsiteY31" fmla="*/ 2561639 h 4330356"/>
                        <a:gd name="connsiteX32" fmla="*/ 4126444 w 4482281"/>
                        <a:gd name="connsiteY32" fmla="*/ 2566328 h 4330356"/>
                        <a:gd name="connsiteX33" fmla="*/ 4126642 w 4482281"/>
                        <a:gd name="connsiteY33" fmla="*/ 2530603 h 4330356"/>
                        <a:gd name="connsiteX34" fmla="*/ 4126003 w 4482281"/>
                        <a:gd name="connsiteY34" fmla="*/ 2507668 h 4330356"/>
                        <a:gd name="connsiteX35" fmla="*/ 4126085 w 4482281"/>
                        <a:gd name="connsiteY35" fmla="*/ 2490850 h 4330356"/>
                        <a:gd name="connsiteX36" fmla="*/ 4128165 w 4482281"/>
                        <a:gd name="connsiteY36" fmla="*/ 2442717 h 4330356"/>
                        <a:gd name="connsiteX37" fmla="*/ 4125738 w 4482281"/>
                        <a:gd name="connsiteY37" fmla="*/ 2442376 h 4330356"/>
                        <a:gd name="connsiteX38" fmla="*/ 4127356 w 4482281"/>
                        <a:gd name="connsiteY38" fmla="*/ 369597 h 4330356"/>
                        <a:gd name="connsiteX39" fmla="*/ 1306997 w 4482281"/>
                        <a:gd name="connsiteY39" fmla="*/ 325081 h 4330356"/>
                        <a:gd name="connsiteX40" fmla="*/ 1151490 w 4482281"/>
                        <a:gd name="connsiteY40" fmla="*/ 325426 h 4330356"/>
                        <a:gd name="connsiteX41" fmla="*/ 1101750 w 4482281"/>
                        <a:gd name="connsiteY41" fmla="*/ 323685 h 4330356"/>
                        <a:gd name="connsiteX42" fmla="*/ 914048 w 4482281"/>
                        <a:gd name="connsiteY42" fmla="*/ 320114 h 4330356"/>
                        <a:gd name="connsiteX43" fmla="*/ 46086 w 4482281"/>
                        <a:gd name="connsiteY43" fmla="*/ 0 h 4330356"/>
                        <a:gd name="connsiteX44" fmla="*/ 629290 w 4482281"/>
                        <a:gd name="connsiteY44" fmla="*/ 42343 h 4330356"/>
                        <a:gd name="connsiteX45" fmla="*/ 707996 w 4482281"/>
                        <a:gd name="connsiteY45" fmla="*/ 47167 h 4330356"/>
                        <a:gd name="connsiteX46" fmla="*/ 945467 w 4482281"/>
                        <a:gd name="connsiteY46" fmla="*/ 47154 h 4330356"/>
                        <a:gd name="connsiteX47" fmla="*/ 3969789 w 4482281"/>
                        <a:gd name="connsiteY47" fmla="*/ 129741 h 4330356"/>
                        <a:gd name="connsiteX48" fmla="*/ 4210340 w 4482281"/>
                        <a:gd name="connsiteY48" fmla="*/ 128467 h 4330356"/>
                        <a:gd name="connsiteX49" fmla="*/ 4480117 w 4482281"/>
                        <a:gd name="connsiteY49" fmla="*/ 113822 h 4330356"/>
                        <a:gd name="connsiteX50" fmla="*/ 4480254 w 4482281"/>
                        <a:gd name="connsiteY50" fmla="*/ 114024 h 4330356"/>
                        <a:gd name="connsiteX51" fmla="*/ 4445822 w 4482281"/>
                        <a:gd name="connsiteY51" fmla="*/ 1728531 h 4330356"/>
                        <a:gd name="connsiteX52" fmla="*/ 4449800 w 4482281"/>
                        <a:gd name="connsiteY52" fmla="*/ 1728531 h 4330356"/>
                        <a:gd name="connsiteX53" fmla="*/ 4439050 w 4482281"/>
                        <a:gd name="connsiteY53" fmla="*/ 2249649 h 4330356"/>
                        <a:gd name="connsiteX54" fmla="*/ 4437343 w 4482281"/>
                        <a:gd name="connsiteY54" fmla="*/ 2369986 h 4330356"/>
                        <a:gd name="connsiteX55" fmla="*/ 4436379 w 4482281"/>
                        <a:gd name="connsiteY55" fmla="*/ 2459452 h 4330356"/>
                        <a:gd name="connsiteX56" fmla="*/ 4421815 w 4482281"/>
                        <a:gd name="connsiteY56" fmla="*/ 3194102 h 4330356"/>
                        <a:gd name="connsiteX57" fmla="*/ 4390813 w 4482281"/>
                        <a:gd name="connsiteY57" fmla="*/ 4313965 h 4330356"/>
                        <a:gd name="connsiteX58" fmla="*/ 3158757 w 4482281"/>
                        <a:gd name="connsiteY58" fmla="*/ 4324826 h 4330356"/>
                        <a:gd name="connsiteX59" fmla="*/ 3137275 w 4482281"/>
                        <a:gd name="connsiteY59" fmla="*/ 4324226 h 4330356"/>
                        <a:gd name="connsiteX60" fmla="*/ 2900939 w 4482281"/>
                        <a:gd name="connsiteY60" fmla="*/ 4322996 h 4330356"/>
                        <a:gd name="connsiteX61" fmla="*/ 2737 w 4482281"/>
                        <a:gd name="connsiteY61" fmla="*/ 4277839 h 4330356"/>
                        <a:gd name="connsiteX62" fmla="*/ 619 w 4482281"/>
                        <a:gd name="connsiteY62" fmla="*/ 4064270 h 4330356"/>
                        <a:gd name="connsiteX63" fmla="*/ 617 w 4482281"/>
                        <a:gd name="connsiteY63" fmla="*/ 4056446 h 4330356"/>
                        <a:gd name="connsiteX64" fmla="*/ 197 w 4482281"/>
                        <a:gd name="connsiteY64" fmla="*/ 3941197 h 4330356"/>
                        <a:gd name="connsiteX65" fmla="*/ 4657 w 4482281"/>
                        <a:gd name="connsiteY65" fmla="*/ 1818340 h 4330356"/>
                        <a:gd name="connsiteX66" fmla="*/ 1777 w 4482281"/>
                        <a:gd name="connsiteY66" fmla="*/ 1817935 h 4330356"/>
                        <a:gd name="connsiteX67" fmla="*/ 4245 w 4482281"/>
                        <a:gd name="connsiteY67" fmla="*/ 1760822 h 4330356"/>
                        <a:gd name="connsiteX68" fmla="*/ 4318 w 4482281"/>
                        <a:gd name="connsiteY68" fmla="*/ 1730641 h 4330356"/>
                        <a:gd name="connsiteX69" fmla="*/ 4053 w 4482281"/>
                        <a:gd name="connsiteY69" fmla="*/ 1713910 h 4330356"/>
                        <a:gd name="connsiteX70" fmla="*/ 3985 w 4482281"/>
                        <a:gd name="connsiteY70" fmla="*/ 1674206 h 4330356"/>
                        <a:gd name="connsiteX71" fmla="*/ 4142 w 4482281"/>
                        <a:gd name="connsiteY71" fmla="*/ 1672632 h 4330356"/>
                        <a:gd name="connsiteX72" fmla="*/ 4148 w 4482281"/>
                        <a:gd name="connsiteY72" fmla="*/ 1672285 h 4330356"/>
                        <a:gd name="connsiteX73" fmla="*/ 4151 w 4482281"/>
                        <a:gd name="connsiteY73" fmla="*/ 1672545 h 4330356"/>
                        <a:gd name="connsiteX74" fmla="*/ 4254 w 4482281"/>
                        <a:gd name="connsiteY74" fmla="*/ 1671513 h 4330356"/>
                        <a:gd name="connsiteX75" fmla="*/ 4676 w 4482281"/>
                        <a:gd name="connsiteY75" fmla="*/ 1724708 h 4330356"/>
                        <a:gd name="connsiteX76" fmla="*/ 4521 w 4482281"/>
                        <a:gd name="connsiteY76" fmla="*/ 1737744 h 4330356"/>
                        <a:gd name="connsiteX77" fmla="*/ 4657 w 4482281"/>
                        <a:gd name="connsiteY77" fmla="*/ 1752145 h 4330356"/>
                        <a:gd name="connsiteX78" fmla="*/ 46086 w 4482281"/>
                        <a:gd name="connsiteY78" fmla="*/ 0 h 43303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</a:cxnLst>
                      <a:rect l="l" t="t" r="r" b="b"/>
                      <a:pathLst>
                        <a:path w="4482281" h="4330356">
                          <a:moveTo>
                            <a:pt x="914048" y="320114"/>
                          </a:moveTo>
                          <a:cubicBezTo>
                            <a:pt x="732577" y="318562"/>
                            <a:pt x="570092" y="323525"/>
                            <a:pt x="429241" y="339152"/>
                          </a:cubicBezTo>
                          <a:cubicBezTo>
                            <a:pt x="429086" y="414760"/>
                            <a:pt x="429703" y="494140"/>
                            <a:pt x="430133" y="575032"/>
                          </a:cubicBezTo>
                          <a:cubicBezTo>
                            <a:pt x="430094" y="616712"/>
                            <a:pt x="430056" y="658392"/>
                            <a:pt x="430017" y="700072"/>
                          </a:cubicBezTo>
                          <a:lnTo>
                            <a:pt x="422610" y="803658"/>
                          </a:lnTo>
                          <a:cubicBezTo>
                            <a:pt x="408067" y="956566"/>
                            <a:pt x="391379" y="1111935"/>
                            <a:pt x="403114" y="1282932"/>
                          </a:cubicBezTo>
                          <a:cubicBezTo>
                            <a:pt x="368021" y="1439444"/>
                            <a:pt x="382845" y="2036518"/>
                            <a:pt x="382764" y="2352813"/>
                          </a:cubicBezTo>
                          <a:cubicBezTo>
                            <a:pt x="382700" y="2366555"/>
                            <a:pt x="382637" y="2380296"/>
                            <a:pt x="382573" y="2394038"/>
                          </a:cubicBezTo>
                          <a:cubicBezTo>
                            <a:pt x="382512" y="2398180"/>
                            <a:pt x="382450" y="2402323"/>
                            <a:pt x="382389" y="2406465"/>
                          </a:cubicBezTo>
                          <a:cubicBezTo>
                            <a:pt x="381611" y="2451287"/>
                            <a:pt x="380684" y="2489284"/>
                            <a:pt x="379529" y="2518063"/>
                          </a:cubicBezTo>
                          <a:cubicBezTo>
                            <a:pt x="381141" y="2518288"/>
                            <a:pt x="382539" y="2517987"/>
                            <a:pt x="382882" y="2518063"/>
                          </a:cubicBezTo>
                          <a:cubicBezTo>
                            <a:pt x="336770" y="3015380"/>
                            <a:pt x="354158" y="3569771"/>
                            <a:pt x="353863" y="3878713"/>
                          </a:cubicBezTo>
                          <a:cubicBezTo>
                            <a:pt x="353903" y="3878792"/>
                            <a:pt x="353953" y="3878822"/>
                            <a:pt x="353979" y="3878883"/>
                          </a:cubicBezTo>
                          <a:cubicBezTo>
                            <a:pt x="504439" y="3875767"/>
                            <a:pt x="651805" y="3870529"/>
                            <a:pt x="795177" y="3865130"/>
                          </a:cubicBezTo>
                          <a:lnTo>
                            <a:pt x="876913" y="3862245"/>
                          </a:lnTo>
                          <a:lnTo>
                            <a:pt x="1176590" y="3867851"/>
                          </a:lnTo>
                          <a:cubicBezTo>
                            <a:pt x="1442257" y="3876264"/>
                            <a:pt x="1700296" y="3886058"/>
                            <a:pt x="1953436" y="3865107"/>
                          </a:cubicBezTo>
                          <a:cubicBezTo>
                            <a:pt x="2484185" y="3934875"/>
                            <a:pt x="3043686" y="3922713"/>
                            <a:pt x="3573318" y="3941510"/>
                          </a:cubicBezTo>
                          <a:lnTo>
                            <a:pt x="3710859" y="3948071"/>
                          </a:lnTo>
                          <a:lnTo>
                            <a:pt x="3832492" y="3956535"/>
                          </a:lnTo>
                          <a:lnTo>
                            <a:pt x="4090823" y="3974808"/>
                          </a:lnTo>
                          <a:cubicBezTo>
                            <a:pt x="4112975" y="3759588"/>
                            <a:pt x="4115422" y="3563220"/>
                            <a:pt x="4112828" y="3377422"/>
                          </a:cubicBezTo>
                          <a:cubicBezTo>
                            <a:pt x="4112502" y="3361485"/>
                            <a:pt x="4112177" y="3345548"/>
                            <a:pt x="4111851" y="3329611"/>
                          </a:cubicBezTo>
                          <a:cubicBezTo>
                            <a:pt x="4112665" y="3289207"/>
                            <a:pt x="4113478" y="3248803"/>
                            <a:pt x="4114292" y="3208399"/>
                          </a:cubicBezTo>
                          <a:cubicBezTo>
                            <a:pt x="4117869" y="2956401"/>
                            <a:pt x="4119442" y="2713764"/>
                            <a:pt x="4125738" y="2498162"/>
                          </a:cubicBezTo>
                          <a:cubicBezTo>
                            <a:pt x="4125769" y="2501580"/>
                            <a:pt x="4125801" y="2504997"/>
                            <a:pt x="4125832" y="2508415"/>
                          </a:cubicBezTo>
                          <a:cubicBezTo>
                            <a:pt x="4125770" y="2512695"/>
                            <a:pt x="4125709" y="2516974"/>
                            <a:pt x="4125647" y="2521254"/>
                          </a:cubicBezTo>
                          <a:cubicBezTo>
                            <a:pt x="4125590" y="2530199"/>
                            <a:pt x="4125611" y="2537924"/>
                            <a:pt x="4125681" y="2544336"/>
                          </a:cubicBezTo>
                          <a:cubicBezTo>
                            <a:pt x="4125778" y="2548861"/>
                            <a:pt x="4125874" y="2553387"/>
                            <a:pt x="4125971" y="2557912"/>
                          </a:cubicBezTo>
                          <a:cubicBezTo>
                            <a:pt x="4125973" y="2558364"/>
                            <a:pt x="4125975" y="2558817"/>
                            <a:pt x="4125977" y="2559269"/>
                          </a:cubicBezTo>
                          <a:cubicBezTo>
                            <a:pt x="4126033" y="2566295"/>
                            <a:pt x="4126110" y="2567636"/>
                            <a:pt x="4126141" y="2562831"/>
                          </a:cubicBezTo>
                          <a:lnTo>
                            <a:pt x="4126141" y="2561639"/>
                          </a:lnTo>
                          <a:lnTo>
                            <a:pt x="4126444" y="2566328"/>
                          </a:lnTo>
                          <a:cubicBezTo>
                            <a:pt x="4126879" y="2568715"/>
                            <a:pt x="4127213" y="2557634"/>
                            <a:pt x="4126642" y="2530603"/>
                          </a:cubicBezTo>
                          <a:lnTo>
                            <a:pt x="4126003" y="2507668"/>
                          </a:lnTo>
                          <a:cubicBezTo>
                            <a:pt x="4126030" y="2502062"/>
                            <a:pt x="4126058" y="2496456"/>
                            <a:pt x="4126085" y="2490850"/>
                          </a:cubicBezTo>
                          <a:cubicBezTo>
                            <a:pt x="4128296" y="2472634"/>
                            <a:pt x="4128757" y="2458628"/>
                            <a:pt x="4128165" y="2442717"/>
                          </a:cubicBezTo>
                          <a:cubicBezTo>
                            <a:pt x="4127616" y="2442848"/>
                            <a:pt x="4126446" y="2442561"/>
                            <a:pt x="4125738" y="2442376"/>
                          </a:cubicBezTo>
                          <a:cubicBezTo>
                            <a:pt x="4127664" y="2074087"/>
                            <a:pt x="4148108" y="690177"/>
                            <a:pt x="4127356" y="369597"/>
                          </a:cubicBezTo>
                          <a:lnTo>
                            <a:pt x="1306997" y="325081"/>
                          </a:lnTo>
                          <a:lnTo>
                            <a:pt x="1151490" y="325426"/>
                          </a:lnTo>
                          <a:lnTo>
                            <a:pt x="1101750" y="323685"/>
                          </a:lnTo>
                          <a:lnTo>
                            <a:pt x="914048" y="320114"/>
                          </a:lnTo>
                          <a:close/>
                          <a:moveTo>
                            <a:pt x="46086" y="0"/>
                          </a:moveTo>
                          <a:lnTo>
                            <a:pt x="629290" y="42343"/>
                          </a:lnTo>
                          <a:lnTo>
                            <a:pt x="707996" y="47167"/>
                          </a:lnTo>
                          <a:lnTo>
                            <a:pt x="945467" y="47154"/>
                          </a:lnTo>
                          <a:lnTo>
                            <a:pt x="3969789" y="129741"/>
                          </a:lnTo>
                          <a:lnTo>
                            <a:pt x="4210340" y="128467"/>
                          </a:lnTo>
                          <a:lnTo>
                            <a:pt x="4480117" y="113822"/>
                          </a:lnTo>
                          <a:cubicBezTo>
                            <a:pt x="4480168" y="113881"/>
                            <a:pt x="4480217" y="113950"/>
                            <a:pt x="4480254" y="114024"/>
                          </a:cubicBezTo>
                          <a:cubicBezTo>
                            <a:pt x="4488250" y="441352"/>
                            <a:pt x="4471738" y="1163644"/>
                            <a:pt x="4445822" y="1728531"/>
                          </a:cubicBezTo>
                          <a:cubicBezTo>
                            <a:pt x="4447003" y="1728627"/>
                            <a:pt x="4448262" y="1728357"/>
                            <a:pt x="4449800" y="1728531"/>
                          </a:cubicBezTo>
                          <a:cubicBezTo>
                            <a:pt x="4445683" y="1830902"/>
                            <a:pt x="4442281" y="2029223"/>
                            <a:pt x="4439050" y="2249649"/>
                          </a:cubicBezTo>
                          <a:lnTo>
                            <a:pt x="4437343" y="2369986"/>
                          </a:lnTo>
                          <a:cubicBezTo>
                            <a:pt x="4437022" y="2399808"/>
                            <a:pt x="4436700" y="2429630"/>
                            <a:pt x="4436379" y="2459452"/>
                          </a:cubicBezTo>
                          <a:cubicBezTo>
                            <a:pt x="4433157" y="2766552"/>
                            <a:pt x="4429743" y="3074274"/>
                            <a:pt x="4421815" y="3194102"/>
                          </a:cubicBezTo>
                          <a:cubicBezTo>
                            <a:pt x="4453008" y="3602638"/>
                            <a:pt x="4382004" y="3937899"/>
                            <a:pt x="4390813" y="4313965"/>
                          </a:cubicBezTo>
                          <a:cubicBezTo>
                            <a:pt x="4024310" y="4333331"/>
                            <a:pt x="3598829" y="4333567"/>
                            <a:pt x="3158757" y="4324826"/>
                          </a:cubicBezTo>
                          <a:lnTo>
                            <a:pt x="3137275" y="4324226"/>
                          </a:lnTo>
                          <a:lnTo>
                            <a:pt x="2900939" y="4322996"/>
                          </a:lnTo>
                          <a:cubicBezTo>
                            <a:pt x="1497322" y="4311306"/>
                            <a:pt x="397171" y="4252149"/>
                            <a:pt x="2737" y="4277839"/>
                          </a:cubicBezTo>
                          <a:cubicBezTo>
                            <a:pt x="1502" y="4223512"/>
                            <a:pt x="848" y="4150774"/>
                            <a:pt x="619" y="4064270"/>
                          </a:cubicBezTo>
                          <a:cubicBezTo>
                            <a:pt x="618" y="4061662"/>
                            <a:pt x="618" y="4059054"/>
                            <a:pt x="617" y="4056446"/>
                          </a:cubicBezTo>
                          <a:lnTo>
                            <a:pt x="197" y="3941197"/>
                          </a:lnTo>
                          <a:cubicBezTo>
                            <a:pt x="-1245" y="3318791"/>
                            <a:pt x="5701" y="2201060"/>
                            <a:pt x="4657" y="1818340"/>
                          </a:cubicBezTo>
                          <a:cubicBezTo>
                            <a:pt x="3361" y="1818242"/>
                            <a:pt x="2166" y="1817943"/>
                            <a:pt x="1777" y="1817935"/>
                          </a:cubicBezTo>
                          <a:cubicBezTo>
                            <a:pt x="676" y="1799076"/>
                            <a:pt x="2789" y="1780582"/>
                            <a:pt x="4245" y="1760822"/>
                          </a:cubicBezTo>
                          <a:cubicBezTo>
                            <a:pt x="4269" y="1750762"/>
                            <a:pt x="4294" y="1740701"/>
                            <a:pt x="4318" y="1730641"/>
                          </a:cubicBezTo>
                          <a:cubicBezTo>
                            <a:pt x="4230" y="1725064"/>
                            <a:pt x="4141" y="1719487"/>
                            <a:pt x="4053" y="1713910"/>
                          </a:cubicBezTo>
                          <a:cubicBezTo>
                            <a:pt x="3807" y="1692641"/>
                            <a:pt x="3843" y="1679679"/>
                            <a:pt x="3985" y="1674206"/>
                          </a:cubicBezTo>
                          <a:cubicBezTo>
                            <a:pt x="4037" y="1673681"/>
                            <a:pt x="4090" y="1673157"/>
                            <a:pt x="4142" y="1672632"/>
                          </a:cubicBezTo>
                          <a:cubicBezTo>
                            <a:pt x="4144" y="1672516"/>
                            <a:pt x="4146" y="1672401"/>
                            <a:pt x="4148" y="1672285"/>
                          </a:cubicBezTo>
                          <a:cubicBezTo>
                            <a:pt x="4149" y="1672372"/>
                            <a:pt x="4150" y="1672458"/>
                            <a:pt x="4151" y="1672545"/>
                          </a:cubicBezTo>
                          <a:cubicBezTo>
                            <a:pt x="4185" y="1672201"/>
                            <a:pt x="4220" y="1671857"/>
                            <a:pt x="4254" y="1671513"/>
                          </a:cubicBezTo>
                          <a:cubicBezTo>
                            <a:pt x="4557" y="1674232"/>
                            <a:pt x="4898" y="1692883"/>
                            <a:pt x="4676" y="1724708"/>
                          </a:cubicBezTo>
                          <a:cubicBezTo>
                            <a:pt x="4624" y="1729053"/>
                            <a:pt x="4573" y="1733399"/>
                            <a:pt x="4521" y="1737744"/>
                          </a:cubicBezTo>
                          <a:cubicBezTo>
                            <a:pt x="4566" y="1742544"/>
                            <a:pt x="4612" y="1747345"/>
                            <a:pt x="4657" y="1752145"/>
                          </a:cubicBezTo>
                          <a:cubicBezTo>
                            <a:pt x="26954" y="1199830"/>
                            <a:pt x="-22405" y="634242"/>
                            <a:pt x="46086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dirty="0"/>
            </a:p>
          </p:txBody>
        </p:sp>
        <p:sp>
          <p:nvSpPr>
            <p:cNvPr id="52" name="Text Placeholder 3">
              <a:extLst>
                <a:ext uri="{FF2B5EF4-FFF2-40B4-BE49-F238E27FC236}">
                  <a16:creationId xmlns:a16="http://schemas.microsoft.com/office/drawing/2014/main" id="{32C15886-3BAC-42D4-A4A6-E5EF692B6F9B}"/>
                </a:ext>
              </a:extLst>
            </p:cNvPr>
            <p:cNvSpPr txBox="1">
              <a:spLocks/>
            </p:cNvSpPr>
            <p:nvPr/>
          </p:nvSpPr>
          <p:spPr>
            <a:xfrm rot="20700000">
              <a:off x="7537309" y="5321668"/>
              <a:ext cx="4805432" cy="33782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400" dirty="0" err="1">
                  <a:solidFill>
                    <a:schemeClr val="accent1"/>
                  </a:solidFill>
                  <a:latin typeface="+mn-lt"/>
                </a:rPr>
                <a:t>Fibroscan</a:t>
              </a:r>
              <a:endParaRPr lang="en-AU" sz="1800" dirty="0">
                <a:solidFill>
                  <a:schemeClr val="accent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66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bldLvl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CB7F3CD-59C9-48F9-B548-FEA7E5D58674}"/>
              </a:ext>
            </a:extLst>
          </p:cNvPr>
          <p:cNvGrpSpPr/>
          <p:nvPr/>
        </p:nvGrpSpPr>
        <p:grpSpPr>
          <a:xfrm>
            <a:off x="506007" y="1463035"/>
            <a:ext cx="3253274" cy="3003148"/>
            <a:chOff x="506007" y="1463035"/>
            <a:chExt cx="3253274" cy="3003148"/>
          </a:xfrm>
        </p:grpSpPr>
        <p:sp>
          <p:nvSpPr>
            <p:cNvPr id="10" name="Graphic 17">
              <a:extLst>
                <a:ext uri="{FF2B5EF4-FFF2-40B4-BE49-F238E27FC236}">
                  <a16:creationId xmlns:a16="http://schemas.microsoft.com/office/drawing/2014/main" id="{F103744F-E0E3-4358-96F8-EBDD59FFBFAE}"/>
                </a:ext>
              </a:extLst>
            </p:cNvPr>
            <p:cNvSpPr/>
            <p:nvPr/>
          </p:nvSpPr>
          <p:spPr>
            <a:xfrm rot="20700000" flipH="1">
              <a:off x="506007" y="1496962"/>
              <a:ext cx="3253274" cy="2969221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bg2"/>
            </a:solidFill>
            <a:ln w="1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94C36D1-3DD6-450F-9E79-D7BB0253A9F8}"/>
                </a:ext>
              </a:extLst>
            </p:cNvPr>
            <p:cNvSpPr txBox="1">
              <a:spLocks/>
            </p:cNvSpPr>
            <p:nvPr/>
          </p:nvSpPr>
          <p:spPr>
            <a:xfrm rot="21035205">
              <a:off x="811884" y="1463035"/>
              <a:ext cx="2516252" cy="279094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800">
                  <a:solidFill>
                    <a:schemeClr val="tx1"/>
                  </a:solidFill>
                  <a:latin typeface="+mn-lt"/>
                </a:rPr>
                <a:t>I’m feeling crook, what tests do I need to check for liver damage? </a:t>
              </a: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087E-A52A-362E-E244-E78D637AE3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Teach back scenario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CC8B10-4371-4126-8013-25688137DF25}"/>
              </a:ext>
            </a:extLst>
          </p:cNvPr>
          <p:cNvGrpSpPr/>
          <p:nvPr/>
        </p:nvGrpSpPr>
        <p:grpSpPr>
          <a:xfrm>
            <a:off x="4204242" y="1206341"/>
            <a:ext cx="4870581" cy="4445318"/>
            <a:chOff x="4204242" y="1206341"/>
            <a:chExt cx="4870581" cy="4445318"/>
          </a:xfrm>
        </p:grpSpPr>
        <p:sp>
          <p:nvSpPr>
            <p:cNvPr id="12" name="Graphic 17">
              <a:extLst>
                <a:ext uri="{FF2B5EF4-FFF2-40B4-BE49-F238E27FC236}">
                  <a16:creationId xmlns:a16="http://schemas.microsoft.com/office/drawing/2014/main" id="{1B1DD65E-AA73-4118-9246-EA8E90415DF3}"/>
                </a:ext>
              </a:extLst>
            </p:cNvPr>
            <p:cNvSpPr/>
            <p:nvPr/>
          </p:nvSpPr>
          <p:spPr>
            <a:xfrm>
              <a:off x="4204242" y="1206341"/>
              <a:ext cx="4870581" cy="4445318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rgbClr val="323232"/>
            </a:solidFill>
            <a:ln w="1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" name="Text Placeholder 3">
              <a:extLst>
                <a:ext uri="{FF2B5EF4-FFF2-40B4-BE49-F238E27FC236}">
                  <a16:creationId xmlns:a16="http://schemas.microsoft.com/office/drawing/2014/main" id="{CB13071A-CA08-4DDE-86B0-2DE9AE931CBE}"/>
                </a:ext>
              </a:extLst>
            </p:cNvPr>
            <p:cNvSpPr txBox="1">
              <a:spLocks/>
            </p:cNvSpPr>
            <p:nvPr/>
          </p:nvSpPr>
          <p:spPr>
            <a:xfrm rot="21177393">
              <a:off x="4666958" y="1609902"/>
              <a:ext cx="4122902" cy="350471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>
                  <a:solidFill>
                    <a:schemeClr val="bg2"/>
                  </a:solidFill>
                </a:rPr>
                <a:t>What advice would you give these guys?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25D588-143A-4B03-BC48-5F094C429E1B}"/>
              </a:ext>
            </a:extLst>
          </p:cNvPr>
          <p:cNvGrpSpPr/>
          <p:nvPr/>
        </p:nvGrpSpPr>
        <p:grpSpPr>
          <a:xfrm>
            <a:off x="1947281" y="3745111"/>
            <a:ext cx="2830529" cy="2790945"/>
            <a:chOff x="1947281" y="3745111"/>
            <a:chExt cx="2830529" cy="2790945"/>
          </a:xfrm>
        </p:grpSpPr>
        <p:sp>
          <p:nvSpPr>
            <p:cNvPr id="13" name="Graphic 17">
              <a:extLst>
                <a:ext uri="{FF2B5EF4-FFF2-40B4-BE49-F238E27FC236}">
                  <a16:creationId xmlns:a16="http://schemas.microsoft.com/office/drawing/2014/main" id="{6580FC93-E7E2-4AF3-AADD-7425E1BB42F1}"/>
                </a:ext>
              </a:extLst>
            </p:cNvPr>
            <p:cNvSpPr/>
            <p:nvPr/>
          </p:nvSpPr>
          <p:spPr>
            <a:xfrm rot="11700000" flipH="1" flipV="1">
              <a:off x="1947281" y="3871931"/>
              <a:ext cx="2830529" cy="2583388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sp>
          <p:nvSpPr>
            <p:cNvPr id="14" name="Text Placeholder 3">
              <a:extLst>
                <a:ext uri="{FF2B5EF4-FFF2-40B4-BE49-F238E27FC236}">
                  <a16:creationId xmlns:a16="http://schemas.microsoft.com/office/drawing/2014/main" id="{B4D58875-0FBE-4FC2-BE25-EC05AA976144}"/>
                </a:ext>
              </a:extLst>
            </p:cNvPr>
            <p:cNvSpPr txBox="1">
              <a:spLocks/>
            </p:cNvSpPr>
            <p:nvPr/>
          </p:nvSpPr>
          <p:spPr>
            <a:xfrm rot="405399">
              <a:off x="2290555" y="3745111"/>
              <a:ext cx="2159760" cy="279094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800">
                  <a:solidFill>
                    <a:schemeClr val="tx1"/>
                  </a:solidFill>
                  <a:latin typeface="+mn-lt"/>
                </a:rPr>
                <a:t>Why is a healthy liver important to us? 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01DEB0DB-3BA1-42A1-B4AE-AEDDB016E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4231" y="4487293"/>
            <a:ext cx="2571035" cy="777454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99F5A1F-A38A-42C4-A96C-D2419EA58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-532015" y="4354173"/>
            <a:ext cx="2429546" cy="777454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05C48DF-7980-442A-ADEE-5D434140A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550852" y="557353"/>
            <a:ext cx="4349369" cy="139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What is hep C?</a:t>
            </a:r>
          </a:p>
        </p:txBody>
      </p:sp>
      <p:sp>
        <p:nvSpPr>
          <p:cNvPr id="5" name="Graphic 3" descr="Water with solid fill">
            <a:extLst>
              <a:ext uri="{FF2B5EF4-FFF2-40B4-BE49-F238E27FC236}">
                <a16:creationId xmlns:a16="http://schemas.microsoft.com/office/drawing/2014/main" id="{2FE5F616-9EA8-42AE-88D2-18E31A98F6B3}"/>
              </a:ext>
            </a:extLst>
          </p:cNvPr>
          <p:cNvSpPr/>
          <p:nvPr/>
        </p:nvSpPr>
        <p:spPr>
          <a:xfrm>
            <a:off x="9123860" y="3279834"/>
            <a:ext cx="241949" cy="367763"/>
          </a:xfrm>
          <a:custGeom>
            <a:avLst/>
            <a:gdLst>
              <a:gd name="connsiteX0" fmla="*/ 120974 w 241949"/>
              <a:gd name="connsiteY0" fmla="*/ 0 h 367763"/>
              <a:gd name="connsiteX1" fmla="*/ 0 w 241949"/>
              <a:gd name="connsiteY1" fmla="*/ 246788 h 367763"/>
              <a:gd name="connsiteX2" fmla="*/ 120974 w 241949"/>
              <a:gd name="connsiteY2" fmla="*/ 367763 h 367763"/>
              <a:gd name="connsiteX3" fmla="*/ 241949 w 241949"/>
              <a:gd name="connsiteY3" fmla="*/ 246788 h 367763"/>
              <a:gd name="connsiteX4" fmla="*/ 120974 w 241949"/>
              <a:gd name="connsiteY4" fmla="*/ 0 h 36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949" h="367763" fill="none" extrusionOk="0">
                <a:moveTo>
                  <a:pt x="120974" y="0"/>
                </a:moveTo>
                <a:cubicBezTo>
                  <a:pt x="124445" y="412"/>
                  <a:pt x="4359" y="161362"/>
                  <a:pt x="0" y="246788"/>
                </a:cubicBezTo>
                <a:cubicBezTo>
                  <a:pt x="-2228" y="313225"/>
                  <a:pt x="49874" y="371832"/>
                  <a:pt x="120974" y="367763"/>
                </a:cubicBezTo>
                <a:cubicBezTo>
                  <a:pt x="187606" y="366369"/>
                  <a:pt x="236007" y="321823"/>
                  <a:pt x="241949" y="246788"/>
                </a:cubicBezTo>
                <a:cubicBezTo>
                  <a:pt x="241949" y="169848"/>
                  <a:pt x="120974" y="0"/>
                  <a:pt x="120974" y="0"/>
                </a:cubicBezTo>
                <a:close/>
              </a:path>
              <a:path w="241949" h="367763" stroke="0" extrusionOk="0">
                <a:moveTo>
                  <a:pt x="120974" y="0"/>
                </a:moveTo>
                <a:cubicBezTo>
                  <a:pt x="109687" y="-6962"/>
                  <a:pt x="-3989" y="171829"/>
                  <a:pt x="0" y="246788"/>
                </a:cubicBezTo>
                <a:cubicBezTo>
                  <a:pt x="10638" y="315806"/>
                  <a:pt x="51226" y="367857"/>
                  <a:pt x="120974" y="367763"/>
                </a:cubicBezTo>
                <a:cubicBezTo>
                  <a:pt x="186372" y="369111"/>
                  <a:pt x="240356" y="322373"/>
                  <a:pt x="241949" y="246788"/>
                </a:cubicBezTo>
                <a:cubicBezTo>
                  <a:pt x="241949" y="169848"/>
                  <a:pt x="120975" y="0"/>
                  <a:pt x="120974" y="0"/>
                </a:cubicBezTo>
                <a:close/>
              </a:path>
            </a:pathLst>
          </a:custGeom>
          <a:solidFill>
            <a:srgbClr val="F04E51"/>
          </a:solidFill>
          <a:ln w="25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38125 w 476250"/>
                      <a:gd name="connsiteY0" fmla="*/ 0 h 723900"/>
                      <a:gd name="connsiteX1" fmla="*/ 0 w 476250"/>
                      <a:gd name="connsiteY1" fmla="*/ 485775 h 723900"/>
                      <a:gd name="connsiteX2" fmla="*/ 238125 w 476250"/>
                      <a:gd name="connsiteY2" fmla="*/ 723900 h 723900"/>
                      <a:gd name="connsiteX3" fmla="*/ 476250 w 476250"/>
                      <a:gd name="connsiteY3" fmla="*/ 485775 h 723900"/>
                      <a:gd name="connsiteX4" fmla="*/ 238125 w 476250"/>
                      <a:gd name="connsiteY4" fmla="*/ 0 h 723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0" h="723900">
                        <a:moveTo>
                          <a:pt x="238125" y="0"/>
                        </a:moveTo>
                        <a:cubicBezTo>
                          <a:pt x="238125" y="0"/>
                          <a:pt x="0" y="335280"/>
                          <a:pt x="0" y="485775"/>
                        </a:cubicBezTo>
                        <a:cubicBezTo>
                          <a:pt x="0" y="617220"/>
                          <a:pt x="106680" y="723900"/>
                          <a:pt x="238125" y="723900"/>
                        </a:cubicBezTo>
                        <a:cubicBezTo>
                          <a:pt x="369570" y="723900"/>
                          <a:pt x="476250" y="617220"/>
                          <a:pt x="476250" y="485775"/>
                        </a:cubicBezTo>
                        <a:cubicBezTo>
                          <a:pt x="476250" y="334328"/>
                          <a:pt x="238125" y="0"/>
                          <a:pt x="238125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21E70A8-4FE5-449A-991C-EE0EC1226F35}"/>
              </a:ext>
            </a:extLst>
          </p:cNvPr>
          <p:cNvGrpSpPr/>
          <p:nvPr/>
        </p:nvGrpSpPr>
        <p:grpSpPr>
          <a:xfrm>
            <a:off x="8146909" y="3890034"/>
            <a:ext cx="527082" cy="1078122"/>
            <a:chOff x="8261209" y="3690009"/>
            <a:chExt cx="527082" cy="1078122"/>
          </a:xfrm>
        </p:grpSpPr>
        <p:grpSp>
          <p:nvGrpSpPr>
            <p:cNvPr id="135" name="Graphic 65" descr="Man with solid fill">
              <a:extLst>
                <a:ext uri="{FF2B5EF4-FFF2-40B4-BE49-F238E27FC236}">
                  <a16:creationId xmlns:a16="http://schemas.microsoft.com/office/drawing/2014/main" id="{CC18F8CC-C7EF-4951-A0FC-D4AE353CC68C}"/>
                </a:ext>
              </a:extLst>
            </p:cNvPr>
            <p:cNvGrpSpPr/>
            <p:nvPr/>
          </p:nvGrpSpPr>
          <p:grpSpPr>
            <a:xfrm>
              <a:off x="8261209" y="3690009"/>
              <a:ext cx="527082" cy="1078122"/>
              <a:chOff x="7894252" y="2427223"/>
              <a:chExt cx="419100" cy="857250"/>
            </a:xfrm>
            <a:solidFill>
              <a:schemeClr val="bg1"/>
            </a:solidFill>
          </p:grpSpPr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474983-A942-4F27-A17C-8E3A5A7BF00E}"/>
                  </a:ext>
                </a:extLst>
              </p:cNvPr>
              <p:cNvSpPr/>
              <p:nvPr/>
            </p:nvSpPr>
            <p:spPr>
              <a:xfrm>
                <a:off x="8027602" y="2427223"/>
                <a:ext cx="152400" cy="152400"/>
              </a:xfrm>
              <a:custGeom>
                <a:avLst/>
                <a:gdLst>
                  <a:gd name="connsiteX0" fmla="*/ 152400 w 152400"/>
                  <a:gd name="connsiteY0" fmla="*/ 76200 h 152400"/>
                  <a:gd name="connsiteX1" fmla="*/ 76200 w 152400"/>
                  <a:gd name="connsiteY1" fmla="*/ 152400 h 152400"/>
                  <a:gd name="connsiteX2" fmla="*/ 0 w 152400"/>
                  <a:gd name="connsiteY2" fmla="*/ 76200 h 152400"/>
                  <a:gd name="connsiteX3" fmla="*/ 76200 w 152400"/>
                  <a:gd name="connsiteY3" fmla="*/ 0 h 152400"/>
                  <a:gd name="connsiteX4" fmla="*/ 152400 w 152400"/>
                  <a:gd name="connsiteY4" fmla="*/ 762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52400">
                    <a:moveTo>
                      <a:pt x="152400" y="76200"/>
                    </a:moveTo>
                    <a:cubicBezTo>
                      <a:pt x="152400" y="118284"/>
                      <a:pt x="118284" y="152400"/>
                      <a:pt x="76200" y="152400"/>
                    </a:cubicBezTo>
                    <a:cubicBezTo>
                      <a:pt x="34116" y="152400"/>
                      <a:pt x="0" y="118284"/>
                      <a:pt x="0" y="76200"/>
                    </a:cubicBezTo>
                    <a:cubicBezTo>
                      <a:pt x="0" y="34116"/>
                      <a:pt x="34116" y="0"/>
                      <a:pt x="76200" y="0"/>
                    </a:cubicBezTo>
                    <a:cubicBezTo>
                      <a:pt x="118284" y="0"/>
                      <a:pt x="152400" y="34116"/>
                      <a:pt x="152400" y="76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FE749BDA-8988-4407-ADFC-D5452678FD0D}"/>
                  </a:ext>
                </a:extLst>
              </p:cNvPr>
              <p:cNvSpPr/>
              <p:nvPr/>
            </p:nvSpPr>
            <p:spPr>
              <a:xfrm>
                <a:off x="7894252" y="2598673"/>
                <a:ext cx="419100" cy="685800"/>
              </a:xfrm>
              <a:custGeom>
                <a:avLst/>
                <a:gdLst>
                  <a:gd name="connsiteX0" fmla="*/ 417195 w 419100"/>
                  <a:gd name="connsiteY0" fmla="*/ 297180 h 685800"/>
                  <a:gd name="connsiteX1" fmla="*/ 363855 w 419100"/>
                  <a:gd name="connsiteY1" fmla="*/ 70485 h 685800"/>
                  <a:gd name="connsiteX2" fmla="*/ 352425 w 419100"/>
                  <a:gd name="connsiteY2" fmla="*/ 49530 h 685800"/>
                  <a:gd name="connsiteX3" fmla="*/ 272415 w 419100"/>
                  <a:gd name="connsiteY3" fmla="*/ 7620 h 685800"/>
                  <a:gd name="connsiteX4" fmla="*/ 209550 w 419100"/>
                  <a:gd name="connsiteY4" fmla="*/ 0 h 685800"/>
                  <a:gd name="connsiteX5" fmla="*/ 146685 w 419100"/>
                  <a:gd name="connsiteY5" fmla="*/ 9525 h 685800"/>
                  <a:gd name="connsiteX6" fmla="*/ 66675 w 419100"/>
                  <a:gd name="connsiteY6" fmla="*/ 51435 h 685800"/>
                  <a:gd name="connsiteX7" fmla="*/ 55245 w 419100"/>
                  <a:gd name="connsiteY7" fmla="*/ 72390 h 685800"/>
                  <a:gd name="connsiteX8" fmla="*/ 1905 w 419100"/>
                  <a:gd name="connsiteY8" fmla="*/ 299085 h 685800"/>
                  <a:gd name="connsiteX9" fmla="*/ 0 w 419100"/>
                  <a:gd name="connsiteY9" fmla="*/ 308610 h 685800"/>
                  <a:gd name="connsiteX10" fmla="*/ 38100 w 419100"/>
                  <a:gd name="connsiteY10" fmla="*/ 346710 h 685800"/>
                  <a:gd name="connsiteX11" fmla="*/ 74295 w 419100"/>
                  <a:gd name="connsiteY11" fmla="*/ 318135 h 685800"/>
                  <a:gd name="connsiteX12" fmla="*/ 114300 w 419100"/>
                  <a:gd name="connsiteY12" fmla="*/ 152400 h 685800"/>
                  <a:gd name="connsiteX13" fmla="*/ 114300 w 419100"/>
                  <a:gd name="connsiteY13" fmla="*/ 685800 h 685800"/>
                  <a:gd name="connsiteX14" fmla="*/ 190500 w 419100"/>
                  <a:gd name="connsiteY14" fmla="*/ 685800 h 685800"/>
                  <a:gd name="connsiteX15" fmla="*/ 190500 w 419100"/>
                  <a:gd name="connsiteY15" fmla="*/ 342900 h 685800"/>
                  <a:gd name="connsiteX16" fmla="*/ 228600 w 419100"/>
                  <a:gd name="connsiteY16" fmla="*/ 342900 h 685800"/>
                  <a:gd name="connsiteX17" fmla="*/ 228600 w 419100"/>
                  <a:gd name="connsiteY17" fmla="*/ 685800 h 685800"/>
                  <a:gd name="connsiteX18" fmla="*/ 304800 w 419100"/>
                  <a:gd name="connsiteY18" fmla="*/ 685800 h 685800"/>
                  <a:gd name="connsiteX19" fmla="*/ 304800 w 419100"/>
                  <a:gd name="connsiteY19" fmla="*/ 150495 h 685800"/>
                  <a:gd name="connsiteX20" fmla="*/ 344805 w 419100"/>
                  <a:gd name="connsiteY20" fmla="*/ 316230 h 685800"/>
                  <a:gd name="connsiteX21" fmla="*/ 381000 w 419100"/>
                  <a:gd name="connsiteY21" fmla="*/ 344805 h 685800"/>
                  <a:gd name="connsiteX22" fmla="*/ 419100 w 419100"/>
                  <a:gd name="connsiteY22" fmla="*/ 306705 h 685800"/>
                  <a:gd name="connsiteX23" fmla="*/ 417195 w 419100"/>
                  <a:gd name="connsiteY23" fmla="*/ 29718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19100" h="685800">
                    <a:moveTo>
                      <a:pt x="417195" y="297180"/>
                    </a:moveTo>
                    <a:lnTo>
                      <a:pt x="363855" y="70485"/>
                    </a:lnTo>
                    <a:cubicBezTo>
                      <a:pt x="361950" y="62865"/>
                      <a:pt x="358140" y="55245"/>
                      <a:pt x="352425" y="49530"/>
                    </a:cubicBezTo>
                    <a:cubicBezTo>
                      <a:pt x="329565" y="30480"/>
                      <a:pt x="302895" y="17145"/>
                      <a:pt x="272415" y="7620"/>
                    </a:cubicBezTo>
                    <a:cubicBezTo>
                      <a:pt x="251460" y="3810"/>
                      <a:pt x="230505" y="0"/>
                      <a:pt x="209550" y="0"/>
                    </a:cubicBezTo>
                    <a:cubicBezTo>
                      <a:pt x="188595" y="0"/>
                      <a:pt x="167640" y="3810"/>
                      <a:pt x="146685" y="9525"/>
                    </a:cubicBezTo>
                    <a:cubicBezTo>
                      <a:pt x="116205" y="17145"/>
                      <a:pt x="89535" y="32385"/>
                      <a:pt x="66675" y="51435"/>
                    </a:cubicBezTo>
                    <a:cubicBezTo>
                      <a:pt x="60960" y="57150"/>
                      <a:pt x="57150" y="64770"/>
                      <a:pt x="55245" y="72390"/>
                    </a:cubicBezTo>
                    <a:lnTo>
                      <a:pt x="1905" y="299085"/>
                    </a:lnTo>
                    <a:cubicBezTo>
                      <a:pt x="1905" y="300990"/>
                      <a:pt x="0" y="304800"/>
                      <a:pt x="0" y="308610"/>
                    </a:cubicBezTo>
                    <a:cubicBezTo>
                      <a:pt x="0" y="329565"/>
                      <a:pt x="17145" y="346710"/>
                      <a:pt x="38100" y="346710"/>
                    </a:cubicBezTo>
                    <a:cubicBezTo>
                      <a:pt x="55245" y="346710"/>
                      <a:pt x="70485" y="333375"/>
                      <a:pt x="74295" y="318135"/>
                    </a:cubicBezTo>
                    <a:lnTo>
                      <a:pt x="114300" y="152400"/>
                    </a:lnTo>
                    <a:lnTo>
                      <a:pt x="114300" y="685800"/>
                    </a:lnTo>
                    <a:lnTo>
                      <a:pt x="190500" y="685800"/>
                    </a:lnTo>
                    <a:lnTo>
                      <a:pt x="190500" y="342900"/>
                    </a:lnTo>
                    <a:lnTo>
                      <a:pt x="228600" y="342900"/>
                    </a:lnTo>
                    <a:lnTo>
                      <a:pt x="228600" y="685800"/>
                    </a:lnTo>
                    <a:lnTo>
                      <a:pt x="304800" y="685800"/>
                    </a:lnTo>
                    <a:lnTo>
                      <a:pt x="304800" y="150495"/>
                    </a:lnTo>
                    <a:lnTo>
                      <a:pt x="344805" y="316230"/>
                    </a:lnTo>
                    <a:cubicBezTo>
                      <a:pt x="348615" y="331470"/>
                      <a:pt x="363855" y="344805"/>
                      <a:pt x="381000" y="344805"/>
                    </a:cubicBezTo>
                    <a:cubicBezTo>
                      <a:pt x="401955" y="344805"/>
                      <a:pt x="419100" y="327660"/>
                      <a:pt x="419100" y="306705"/>
                    </a:cubicBezTo>
                    <a:cubicBezTo>
                      <a:pt x="419100" y="302895"/>
                      <a:pt x="417195" y="299085"/>
                      <a:pt x="417195" y="29718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grpSp>
          <p:nvGrpSpPr>
            <p:cNvPr id="25" name="Graphic 6" descr="Man outline">
              <a:extLst>
                <a:ext uri="{FF2B5EF4-FFF2-40B4-BE49-F238E27FC236}">
                  <a16:creationId xmlns:a16="http://schemas.microsoft.com/office/drawing/2014/main" id="{0F809563-8823-4819-ADB9-0F70E7E45180}"/>
                </a:ext>
              </a:extLst>
            </p:cNvPr>
            <p:cNvGrpSpPr/>
            <p:nvPr/>
          </p:nvGrpSpPr>
          <p:grpSpPr>
            <a:xfrm flipH="1">
              <a:off x="8295160" y="3705257"/>
              <a:ext cx="437604" cy="1036520"/>
              <a:chOff x="9151517" y="2679232"/>
              <a:chExt cx="361918" cy="857250"/>
            </a:xfrm>
            <a:solidFill>
              <a:srgbClr val="000000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3ADA58F-C006-4A48-8262-BB73DA7B04BA}"/>
                  </a:ext>
                </a:extLst>
              </p:cNvPr>
              <p:cNvSpPr/>
              <p:nvPr/>
            </p:nvSpPr>
            <p:spPr>
              <a:xfrm>
                <a:off x="9237244" y="2974507"/>
                <a:ext cx="190500" cy="561975"/>
              </a:xfrm>
              <a:custGeom>
                <a:avLst/>
                <a:gdLst>
                  <a:gd name="connsiteX0" fmla="*/ 178889 w 190500"/>
                  <a:gd name="connsiteY0" fmla="*/ 0 h 561975"/>
                  <a:gd name="connsiteX1" fmla="*/ 178889 w 190500"/>
                  <a:gd name="connsiteY1" fmla="*/ 0 h 561975"/>
                  <a:gd name="connsiteX2" fmla="*/ 169364 w 190500"/>
                  <a:gd name="connsiteY2" fmla="*/ 9525 h 561975"/>
                  <a:gd name="connsiteX3" fmla="*/ 171450 w 190500"/>
                  <a:gd name="connsiteY3" fmla="*/ 542925 h 561975"/>
                  <a:gd name="connsiteX4" fmla="*/ 104775 w 190500"/>
                  <a:gd name="connsiteY4" fmla="*/ 542925 h 561975"/>
                  <a:gd name="connsiteX5" fmla="*/ 104775 w 190500"/>
                  <a:gd name="connsiteY5" fmla="*/ 219075 h 561975"/>
                  <a:gd name="connsiteX6" fmla="*/ 85725 w 190500"/>
                  <a:gd name="connsiteY6" fmla="*/ 219075 h 561975"/>
                  <a:gd name="connsiteX7" fmla="*/ 85725 w 190500"/>
                  <a:gd name="connsiteY7" fmla="*/ 542925 h 561975"/>
                  <a:gd name="connsiteX8" fmla="*/ 19050 w 190500"/>
                  <a:gd name="connsiteY8" fmla="*/ 542925 h 561975"/>
                  <a:gd name="connsiteX9" fmla="*/ 19050 w 190500"/>
                  <a:gd name="connsiteY9" fmla="*/ 9525 h 561975"/>
                  <a:gd name="connsiteX10" fmla="*/ 9525 w 190500"/>
                  <a:gd name="connsiteY10" fmla="*/ 0 h 561975"/>
                  <a:gd name="connsiteX11" fmla="*/ 0 w 190500"/>
                  <a:gd name="connsiteY11" fmla="*/ 9525 h 561975"/>
                  <a:gd name="connsiteX12" fmla="*/ 0 w 190500"/>
                  <a:gd name="connsiteY12" fmla="*/ 561975 h 561975"/>
                  <a:gd name="connsiteX13" fmla="*/ 190500 w 190500"/>
                  <a:gd name="connsiteY13" fmla="*/ 561975 h 561975"/>
                  <a:gd name="connsiteX14" fmla="*/ 188376 w 190500"/>
                  <a:gd name="connsiteY14" fmla="*/ 9525 h 561975"/>
                  <a:gd name="connsiteX15" fmla="*/ 178889 w 190500"/>
                  <a:gd name="connsiteY15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0500" h="561975" fill="none" extrusionOk="0">
                    <a:moveTo>
                      <a:pt x="178889" y="0"/>
                    </a:moveTo>
                    <a:lnTo>
                      <a:pt x="178889" y="0"/>
                    </a:lnTo>
                    <a:cubicBezTo>
                      <a:pt x="174159" y="-865"/>
                      <a:pt x="170034" y="4753"/>
                      <a:pt x="169364" y="9525"/>
                    </a:cubicBezTo>
                    <a:cubicBezTo>
                      <a:pt x="173553" y="197934"/>
                      <a:pt x="153057" y="376099"/>
                      <a:pt x="171450" y="542925"/>
                    </a:cubicBezTo>
                    <a:cubicBezTo>
                      <a:pt x="161302" y="540702"/>
                      <a:pt x="111594" y="547412"/>
                      <a:pt x="104775" y="542925"/>
                    </a:cubicBezTo>
                    <a:cubicBezTo>
                      <a:pt x="103018" y="472936"/>
                      <a:pt x="98529" y="265895"/>
                      <a:pt x="104775" y="219075"/>
                    </a:cubicBezTo>
                    <a:cubicBezTo>
                      <a:pt x="101535" y="219352"/>
                      <a:pt x="94660" y="220108"/>
                      <a:pt x="85725" y="219075"/>
                    </a:cubicBezTo>
                    <a:cubicBezTo>
                      <a:pt x="58272" y="301291"/>
                      <a:pt x="84560" y="384825"/>
                      <a:pt x="85725" y="542925"/>
                    </a:cubicBezTo>
                    <a:cubicBezTo>
                      <a:pt x="61093" y="537579"/>
                      <a:pt x="47652" y="543203"/>
                      <a:pt x="19050" y="542925"/>
                    </a:cubicBezTo>
                    <a:cubicBezTo>
                      <a:pt x="64409" y="438990"/>
                      <a:pt x="-726" y="164393"/>
                      <a:pt x="19050" y="9525"/>
                    </a:cubicBezTo>
                    <a:cubicBezTo>
                      <a:pt x="19425" y="4081"/>
                      <a:pt x="14570" y="-509"/>
                      <a:pt x="9525" y="0"/>
                    </a:cubicBezTo>
                    <a:cubicBezTo>
                      <a:pt x="4671" y="-85"/>
                      <a:pt x="-545" y="4334"/>
                      <a:pt x="0" y="9525"/>
                    </a:cubicBezTo>
                    <a:cubicBezTo>
                      <a:pt x="27533" y="100580"/>
                      <a:pt x="26456" y="321603"/>
                      <a:pt x="0" y="561975"/>
                    </a:cubicBezTo>
                    <a:cubicBezTo>
                      <a:pt x="64016" y="569173"/>
                      <a:pt x="164767" y="554708"/>
                      <a:pt x="190500" y="561975"/>
                    </a:cubicBezTo>
                    <a:cubicBezTo>
                      <a:pt x="171702" y="374414"/>
                      <a:pt x="200000" y="180071"/>
                      <a:pt x="188376" y="9525"/>
                    </a:cubicBezTo>
                    <a:cubicBezTo>
                      <a:pt x="188152" y="5070"/>
                      <a:pt x="183364" y="-555"/>
                      <a:pt x="178889" y="0"/>
                    </a:cubicBezTo>
                    <a:close/>
                  </a:path>
                  <a:path w="190500" h="561975" stroke="0" extrusionOk="0">
                    <a:moveTo>
                      <a:pt x="178889" y="0"/>
                    </a:moveTo>
                    <a:lnTo>
                      <a:pt x="178889" y="0"/>
                    </a:lnTo>
                    <a:cubicBezTo>
                      <a:pt x="173581" y="-812"/>
                      <a:pt x="169425" y="4566"/>
                      <a:pt x="169364" y="9525"/>
                    </a:cubicBezTo>
                    <a:cubicBezTo>
                      <a:pt x="193945" y="166065"/>
                      <a:pt x="179671" y="356799"/>
                      <a:pt x="171450" y="542925"/>
                    </a:cubicBezTo>
                    <a:cubicBezTo>
                      <a:pt x="158165" y="545378"/>
                      <a:pt x="124657" y="545008"/>
                      <a:pt x="104775" y="542925"/>
                    </a:cubicBezTo>
                    <a:cubicBezTo>
                      <a:pt x="128804" y="392385"/>
                      <a:pt x="127741" y="308017"/>
                      <a:pt x="104775" y="219075"/>
                    </a:cubicBezTo>
                    <a:cubicBezTo>
                      <a:pt x="102220" y="219846"/>
                      <a:pt x="88427" y="217388"/>
                      <a:pt x="85725" y="219075"/>
                    </a:cubicBezTo>
                    <a:cubicBezTo>
                      <a:pt x="77106" y="366741"/>
                      <a:pt x="82311" y="393961"/>
                      <a:pt x="85725" y="542925"/>
                    </a:cubicBezTo>
                    <a:cubicBezTo>
                      <a:pt x="68885" y="546949"/>
                      <a:pt x="43824" y="539595"/>
                      <a:pt x="19050" y="542925"/>
                    </a:cubicBezTo>
                    <a:cubicBezTo>
                      <a:pt x="-16290" y="297469"/>
                      <a:pt x="24108" y="74712"/>
                      <a:pt x="19050" y="9525"/>
                    </a:cubicBezTo>
                    <a:cubicBezTo>
                      <a:pt x="19388" y="4406"/>
                      <a:pt x="15210" y="380"/>
                      <a:pt x="9525" y="0"/>
                    </a:cubicBezTo>
                    <a:cubicBezTo>
                      <a:pt x="4170" y="91"/>
                      <a:pt x="760" y="4317"/>
                      <a:pt x="0" y="9525"/>
                    </a:cubicBezTo>
                    <a:cubicBezTo>
                      <a:pt x="-40130" y="280866"/>
                      <a:pt x="48174" y="419183"/>
                      <a:pt x="0" y="561975"/>
                    </a:cubicBezTo>
                    <a:cubicBezTo>
                      <a:pt x="68578" y="557488"/>
                      <a:pt x="104534" y="548892"/>
                      <a:pt x="190500" y="561975"/>
                    </a:cubicBezTo>
                    <a:cubicBezTo>
                      <a:pt x="141534" y="312177"/>
                      <a:pt x="191956" y="86371"/>
                      <a:pt x="188376" y="9525"/>
                    </a:cubicBezTo>
                    <a:cubicBezTo>
                      <a:pt x="188537" y="4085"/>
                      <a:pt x="183684" y="455"/>
                      <a:pt x="1788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2169165925">
                      <a:custGeom>
                        <a:avLst/>
                        <a:gdLst>
                          <a:gd name="connsiteX0" fmla="*/ 178889 w 190500"/>
                          <a:gd name="connsiteY0" fmla="*/ 0 h 561975"/>
                          <a:gd name="connsiteX1" fmla="*/ 178889 w 190500"/>
                          <a:gd name="connsiteY1" fmla="*/ 0 h 561975"/>
                          <a:gd name="connsiteX2" fmla="*/ 169364 w 190500"/>
                          <a:gd name="connsiteY2" fmla="*/ 9525 h 561975"/>
                          <a:gd name="connsiteX3" fmla="*/ 171450 w 190500"/>
                          <a:gd name="connsiteY3" fmla="*/ 542925 h 561975"/>
                          <a:gd name="connsiteX4" fmla="*/ 104775 w 190500"/>
                          <a:gd name="connsiteY4" fmla="*/ 542925 h 561975"/>
                          <a:gd name="connsiteX5" fmla="*/ 104775 w 190500"/>
                          <a:gd name="connsiteY5" fmla="*/ 219075 h 561975"/>
                          <a:gd name="connsiteX6" fmla="*/ 85725 w 190500"/>
                          <a:gd name="connsiteY6" fmla="*/ 219075 h 561975"/>
                          <a:gd name="connsiteX7" fmla="*/ 85725 w 190500"/>
                          <a:gd name="connsiteY7" fmla="*/ 542925 h 561975"/>
                          <a:gd name="connsiteX8" fmla="*/ 19050 w 190500"/>
                          <a:gd name="connsiteY8" fmla="*/ 542925 h 561975"/>
                          <a:gd name="connsiteX9" fmla="*/ 19050 w 190500"/>
                          <a:gd name="connsiteY9" fmla="*/ 9525 h 561975"/>
                          <a:gd name="connsiteX10" fmla="*/ 9525 w 190500"/>
                          <a:gd name="connsiteY10" fmla="*/ 0 h 561975"/>
                          <a:gd name="connsiteX11" fmla="*/ 0 w 190500"/>
                          <a:gd name="connsiteY11" fmla="*/ 9525 h 561975"/>
                          <a:gd name="connsiteX12" fmla="*/ 0 w 190500"/>
                          <a:gd name="connsiteY12" fmla="*/ 561975 h 561975"/>
                          <a:gd name="connsiteX13" fmla="*/ 190500 w 190500"/>
                          <a:gd name="connsiteY13" fmla="*/ 561975 h 561975"/>
                          <a:gd name="connsiteX14" fmla="*/ 188376 w 190500"/>
                          <a:gd name="connsiteY14" fmla="*/ 9525 h 561975"/>
                          <a:gd name="connsiteX15" fmla="*/ 178889 w 190500"/>
                          <a:gd name="connsiteY15" fmla="*/ 0 h 561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90500" h="561975">
                            <a:moveTo>
                              <a:pt x="178889" y="0"/>
                            </a:moveTo>
                            <a:lnTo>
                              <a:pt x="178889" y="0"/>
                            </a:lnTo>
                            <a:cubicBezTo>
                              <a:pt x="173628" y="0"/>
                              <a:pt x="169364" y="4264"/>
                              <a:pt x="169364" y="9525"/>
                            </a:cubicBezTo>
                            <a:lnTo>
                              <a:pt x="171450" y="542925"/>
                            </a:lnTo>
                            <a:lnTo>
                              <a:pt x="104775" y="542925"/>
                            </a:lnTo>
                            <a:lnTo>
                              <a:pt x="104775" y="219075"/>
                            </a:lnTo>
                            <a:lnTo>
                              <a:pt x="85725" y="219075"/>
                            </a:lnTo>
                            <a:lnTo>
                              <a:pt x="85725" y="542925"/>
                            </a:lnTo>
                            <a:lnTo>
                              <a:pt x="19050" y="542925"/>
                            </a:lnTo>
                            <a:lnTo>
                              <a:pt x="19050" y="9525"/>
                            </a:lnTo>
                            <a:cubicBezTo>
                              <a:pt x="19050" y="4264"/>
                              <a:pt x="14786" y="0"/>
                              <a:pt x="9525" y="0"/>
                            </a:cubicBezTo>
                            <a:cubicBezTo>
                              <a:pt x="4264" y="0"/>
                              <a:pt x="0" y="4264"/>
                              <a:pt x="0" y="9525"/>
                            </a:cubicBezTo>
                            <a:lnTo>
                              <a:pt x="0" y="561975"/>
                            </a:lnTo>
                            <a:lnTo>
                              <a:pt x="190500" y="561975"/>
                            </a:lnTo>
                            <a:lnTo>
                              <a:pt x="188376" y="9525"/>
                            </a:lnTo>
                            <a:cubicBezTo>
                              <a:pt x="188376" y="4280"/>
                              <a:pt x="184134" y="21"/>
                              <a:pt x="178889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5C176C8-8693-4D6B-A4E0-DA73F705D8E4}"/>
                  </a:ext>
                </a:extLst>
              </p:cNvPr>
              <p:cNvSpPr/>
              <p:nvPr/>
            </p:nvSpPr>
            <p:spPr>
              <a:xfrm>
                <a:off x="9256294" y="2679232"/>
                <a:ext cx="152400" cy="152400"/>
              </a:xfrm>
              <a:custGeom>
                <a:avLst/>
                <a:gdLst>
                  <a:gd name="connsiteX0" fmla="*/ 76200 w 152400"/>
                  <a:gd name="connsiteY0" fmla="*/ 152400 h 152400"/>
                  <a:gd name="connsiteX1" fmla="*/ 152400 w 152400"/>
                  <a:gd name="connsiteY1" fmla="*/ 76200 h 152400"/>
                  <a:gd name="connsiteX2" fmla="*/ 76200 w 152400"/>
                  <a:gd name="connsiteY2" fmla="*/ 0 h 152400"/>
                  <a:gd name="connsiteX3" fmla="*/ 0 w 152400"/>
                  <a:gd name="connsiteY3" fmla="*/ 76200 h 152400"/>
                  <a:gd name="connsiteX4" fmla="*/ 76200 w 152400"/>
                  <a:gd name="connsiteY4" fmla="*/ 152400 h 152400"/>
                  <a:gd name="connsiteX5" fmla="*/ 76200 w 152400"/>
                  <a:gd name="connsiteY5" fmla="*/ 19050 h 152400"/>
                  <a:gd name="connsiteX6" fmla="*/ 133350 w 152400"/>
                  <a:gd name="connsiteY6" fmla="*/ 76200 h 152400"/>
                  <a:gd name="connsiteX7" fmla="*/ 76200 w 152400"/>
                  <a:gd name="connsiteY7" fmla="*/ 133350 h 152400"/>
                  <a:gd name="connsiteX8" fmla="*/ 19050 w 152400"/>
                  <a:gd name="connsiteY8" fmla="*/ 76200 h 152400"/>
                  <a:gd name="connsiteX9" fmla="*/ 76200 w 152400"/>
                  <a:gd name="connsiteY9" fmla="*/ 1905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2400" h="152400" fill="none" extrusionOk="0">
                    <a:moveTo>
                      <a:pt x="76200" y="152400"/>
                    </a:moveTo>
                    <a:cubicBezTo>
                      <a:pt x="121393" y="156430"/>
                      <a:pt x="151827" y="116967"/>
                      <a:pt x="152400" y="76200"/>
                    </a:cubicBezTo>
                    <a:cubicBezTo>
                      <a:pt x="154468" y="34732"/>
                      <a:pt x="119811" y="91"/>
                      <a:pt x="76200" y="0"/>
                    </a:cubicBezTo>
                    <a:cubicBezTo>
                      <a:pt x="33583" y="-583"/>
                      <a:pt x="-5950" y="30125"/>
                      <a:pt x="0" y="76200"/>
                    </a:cubicBezTo>
                    <a:cubicBezTo>
                      <a:pt x="7904" y="120723"/>
                      <a:pt x="37554" y="153470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6576" y="18753"/>
                      <a:pt x="136181" y="46397"/>
                      <a:pt x="133350" y="76200"/>
                    </a:cubicBezTo>
                    <a:cubicBezTo>
                      <a:pt x="132742" y="105921"/>
                      <a:pt x="109037" y="133864"/>
                      <a:pt x="76200" y="133350"/>
                    </a:cubicBezTo>
                    <a:cubicBezTo>
                      <a:pt x="46971" y="132931"/>
                      <a:pt x="23763" y="104459"/>
                      <a:pt x="19050" y="76200"/>
                    </a:cubicBezTo>
                    <a:cubicBezTo>
                      <a:pt x="23279" y="49286"/>
                      <a:pt x="41416" y="17014"/>
                      <a:pt x="76200" y="19050"/>
                    </a:cubicBezTo>
                    <a:close/>
                  </a:path>
                  <a:path w="152400" h="152400" stroke="0" extrusionOk="0">
                    <a:moveTo>
                      <a:pt x="76200" y="152400"/>
                    </a:moveTo>
                    <a:cubicBezTo>
                      <a:pt x="112657" y="152922"/>
                      <a:pt x="159609" y="114591"/>
                      <a:pt x="152400" y="76200"/>
                    </a:cubicBezTo>
                    <a:cubicBezTo>
                      <a:pt x="147553" y="31797"/>
                      <a:pt x="119789" y="-4842"/>
                      <a:pt x="76200" y="0"/>
                    </a:cubicBezTo>
                    <a:cubicBezTo>
                      <a:pt x="26864" y="-2621"/>
                      <a:pt x="3161" y="32856"/>
                      <a:pt x="0" y="76200"/>
                    </a:cubicBezTo>
                    <a:cubicBezTo>
                      <a:pt x="-4373" y="114497"/>
                      <a:pt x="28622" y="153534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5311" y="13572"/>
                      <a:pt x="132049" y="42451"/>
                      <a:pt x="133350" y="76200"/>
                    </a:cubicBezTo>
                    <a:cubicBezTo>
                      <a:pt x="137804" y="107455"/>
                      <a:pt x="107428" y="133811"/>
                      <a:pt x="76200" y="133350"/>
                    </a:cubicBezTo>
                    <a:cubicBezTo>
                      <a:pt x="40494" y="133198"/>
                      <a:pt x="18846" y="107131"/>
                      <a:pt x="19050" y="76200"/>
                    </a:cubicBezTo>
                    <a:cubicBezTo>
                      <a:pt x="19322" y="42149"/>
                      <a:pt x="43305" y="24353"/>
                      <a:pt x="76200" y="1905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51352147">
                      <a:custGeom>
                        <a:avLst/>
                        <a:gdLst>
                          <a:gd name="connsiteX0" fmla="*/ 76200 w 152400"/>
                          <a:gd name="connsiteY0" fmla="*/ 152400 h 152400"/>
                          <a:gd name="connsiteX1" fmla="*/ 152400 w 152400"/>
                          <a:gd name="connsiteY1" fmla="*/ 76200 h 152400"/>
                          <a:gd name="connsiteX2" fmla="*/ 76200 w 152400"/>
                          <a:gd name="connsiteY2" fmla="*/ 0 h 152400"/>
                          <a:gd name="connsiteX3" fmla="*/ 0 w 152400"/>
                          <a:gd name="connsiteY3" fmla="*/ 76200 h 152400"/>
                          <a:gd name="connsiteX4" fmla="*/ 76200 w 152400"/>
                          <a:gd name="connsiteY4" fmla="*/ 152400 h 152400"/>
                          <a:gd name="connsiteX5" fmla="*/ 76200 w 152400"/>
                          <a:gd name="connsiteY5" fmla="*/ 19050 h 152400"/>
                          <a:gd name="connsiteX6" fmla="*/ 133350 w 152400"/>
                          <a:gd name="connsiteY6" fmla="*/ 76200 h 152400"/>
                          <a:gd name="connsiteX7" fmla="*/ 76200 w 152400"/>
                          <a:gd name="connsiteY7" fmla="*/ 133350 h 152400"/>
                          <a:gd name="connsiteX8" fmla="*/ 19050 w 152400"/>
                          <a:gd name="connsiteY8" fmla="*/ 76200 h 152400"/>
                          <a:gd name="connsiteX9" fmla="*/ 76200 w 152400"/>
                          <a:gd name="connsiteY9" fmla="*/ 19050 h 152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2400" h="152400">
                            <a:moveTo>
                              <a:pt x="76200" y="152400"/>
                            </a:moveTo>
                            <a:cubicBezTo>
                              <a:pt x="118284" y="152400"/>
                              <a:pt x="152400" y="118284"/>
                              <a:pt x="152400" y="76200"/>
                            </a:cubicBezTo>
                            <a:cubicBezTo>
                              <a:pt x="152400" y="34116"/>
                              <a:pt x="118284" y="0"/>
                              <a:pt x="76200" y="0"/>
                            </a:cubicBezTo>
                            <a:cubicBezTo>
                              <a:pt x="34116" y="0"/>
                              <a:pt x="0" y="34116"/>
                              <a:pt x="0" y="76200"/>
                            </a:cubicBezTo>
                            <a:cubicBezTo>
                              <a:pt x="48" y="118264"/>
                              <a:pt x="34136" y="152352"/>
                              <a:pt x="76200" y="152400"/>
                            </a:cubicBezTo>
                            <a:close/>
                            <a:moveTo>
                              <a:pt x="76200" y="19050"/>
                            </a:moveTo>
                            <a:cubicBezTo>
                              <a:pt x="107763" y="19050"/>
                              <a:pt x="133350" y="44637"/>
                              <a:pt x="133350" y="76200"/>
                            </a:cubicBezTo>
                            <a:cubicBezTo>
                              <a:pt x="133350" y="107763"/>
                              <a:pt x="107763" y="133350"/>
                              <a:pt x="76200" y="133350"/>
                            </a:cubicBezTo>
                            <a:cubicBezTo>
                              <a:pt x="44637" y="133350"/>
                              <a:pt x="19050" y="107763"/>
                              <a:pt x="19050" y="76200"/>
                            </a:cubicBezTo>
                            <a:cubicBezTo>
                              <a:pt x="19081" y="44650"/>
                              <a:pt x="44650" y="19082"/>
                              <a:pt x="76200" y="1905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ECFC1581-E926-442E-8289-CDBFE02B7601}"/>
                  </a:ext>
                </a:extLst>
              </p:cNvPr>
              <p:cNvSpPr/>
              <p:nvPr/>
            </p:nvSpPr>
            <p:spPr>
              <a:xfrm>
                <a:off x="9151517" y="2850680"/>
                <a:ext cx="361918" cy="352426"/>
              </a:xfrm>
              <a:custGeom>
                <a:avLst/>
                <a:gdLst>
                  <a:gd name="connsiteX0" fmla="*/ 361542 w 361918"/>
                  <a:gd name="connsiteY0" fmla="*/ 302363 h 352426"/>
                  <a:gd name="connsiteX1" fmla="*/ 331605 w 361918"/>
                  <a:gd name="connsiteY1" fmla="*/ 90117 h 352426"/>
                  <a:gd name="connsiteX2" fmla="*/ 325242 w 361918"/>
                  <a:gd name="connsiteY2" fmla="*/ 69600 h 352426"/>
                  <a:gd name="connsiteX3" fmla="*/ 317774 w 361918"/>
                  <a:gd name="connsiteY3" fmla="*/ 58761 h 352426"/>
                  <a:gd name="connsiteX4" fmla="*/ 241717 w 361918"/>
                  <a:gd name="connsiteY4" fmla="*/ 10002 h 352426"/>
                  <a:gd name="connsiteX5" fmla="*/ 181929 w 361918"/>
                  <a:gd name="connsiteY5" fmla="*/ 1 h 352426"/>
                  <a:gd name="connsiteX6" fmla="*/ 179967 w 361918"/>
                  <a:gd name="connsiteY6" fmla="*/ 1 h 352426"/>
                  <a:gd name="connsiteX7" fmla="*/ 120350 w 361918"/>
                  <a:gd name="connsiteY7" fmla="*/ 9955 h 352426"/>
                  <a:gd name="connsiteX8" fmla="*/ 43816 w 361918"/>
                  <a:gd name="connsiteY8" fmla="*/ 59180 h 352426"/>
                  <a:gd name="connsiteX9" fmla="*/ 36720 w 361918"/>
                  <a:gd name="connsiteY9" fmla="*/ 69600 h 352426"/>
                  <a:gd name="connsiteX10" fmla="*/ 30357 w 361918"/>
                  <a:gd name="connsiteY10" fmla="*/ 90127 h 352426"/>
                  <a:gd name="connsiteX11" fmla="*/ 363 w 361918"/>
                  <a:gd name="connsiteY11" fmla="*/ 302801 h 352426"/>
                  <a:gd name="connsiteX12" fmla="*/ 24776 w 361918"/>
                  <a:gd name="connsiteY12" fmla="*/ 351664 h 352426"/>
                  <a:gd name="connsiteX13" fmla="*/ 28500 w 361918"/>
                  <a:gd name="connsiteY13" fmla="*/ 352426 h 352426"/>
                  <a:gd name="connsiteX14" fmla="*/ 38026 w 361918"/>
                  <a:gd name="connsiteY14" fmla="*/ 342902 h 352426"/>
                  <a:gd name="connsiteX15" fmla="*/ 32234 w 361918"/>
                  <a:gd name="connsiteY15" fmla="*/ 334138 h 352426"/>
                  <a:gd name="connsiteX16" fmla="*/ 19280 w 361918"/>
                  <a:gd name="connsiteY16" fmla="*/ 305020 h 352426"/>
                  <a:gd name="connsiteX17" fmla="*/ 49207 w 361918"/>
                  <a:gd name="connsiteY17" fmla="*/ 92794 h 352426"/>
                  <a:gd name="connsiteX18" fmla="*/ 53417 w 361918"/>
                  <a:gd name="connsiteY18" fmla="*/ 78754 h 352426"/>
                  <a:gd name="connsiteX19" fmla="*/ 58075 w 361918"/>
                  <a:gd name="connsiteY19" fmla="*/ 71791 h 352426"/>
                  <a:gd name="connsiteX20" fmla="*/ 126541 w 361918"/>
                  <a:gd name="connsiteY20" fmla="*/ 27976 h 352426"/>
                  <a:gd name="connsiteX21" fmla="*/ 179005 w 361918"/>
                  <a:gd name="connsiteY21" fmla="*/ 19051 h 352426"/>
                  <a:gd name="connsiteX22" fmla="*/ 179957 w 361918"/>
                  <a:gd name="connsiteY22" fmla="*/ 19051 h 352426"/>
                  <a:gd name="connsiteX23" fmla="*/ 180976 w 361918"/>
                  <a:gd name="connsiteY23" fmla="*/ 18841 h 352426"/>
                  <a:gd name="connsiteX24" fmla="*/ 182005 w 361918"/>
                  <a:gd name="connsiteY24" fmla="*/ 19051 h 352426"/>
                  <a:gd name="connsiteX25" fmla="*/ 182062 w 361918"/>
                  <a:gd name="connsiteY25" fmla="*/ 19051 h 352426"/>
                  <a:gd name="connsiteX26" fmla="*/ 235554 w 361918"/>
                  <a:gd name="connsiteY26" fmla="*/ 28033 h 352426"/>
                  <a:gd name="connsiteX27" fmla="*/ 303515 w 361918"/>
                  <a:gd name="connsiteY27" fmla="*/ 71372 h 352426"/>
                  <a:gd name="connsiteX28" fmla="*/ 308535 w 361918"/>
                  <a:gd name="connsiteY28" fmla="*/ 78754 h 352426"/>
                  <a:gd name="connsiteX29" fmla="*/ 312745 w 361918"/>
                  <a:gd name="connsiteY29" fmla="*/ 92784 h 352426"/>
                  <a:gd name="connsiteX30" fmla="*/ 342625 w 361918"/>
                  <a:gd name="connsiteY30" fmla="*/ 304582 h 352426"/>
                  <a:gd name="connsiteX31" fmla="*/ 329719 w 361918"/>
                  <a:gd name="connsiteY31" fmla="*/ 334109 h 352426"/>
                  <a:gd name="connsiteX32" fmla="*/ 324591 w 361918"/>
                  <a:gd name="connsiteY32" fmla="*/ 346566 h 352426"/>
                  <a:gd name="connsiteX33" fmla="*/ 333452 w 361918"/>
                  <a:gd name="connsiteY33" fmla="*/ 352426 h 352426"/>
                  <a:gd name="connsiteX34" fmla="*/ 337177 w 361918"/>
                  <a:gd name="connsiteY34" fmla="*/ 351664 h 352426"/>
                  <a:gd name="connsiteX35" fmla="*/ 361542 w 361918"/>
                  <a:gd name="connsiteY35" fmla="*/ 302363 h 35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61918" h="352426" fill="none" extrusionOk="0">
                    <a:moveTo>
                      <a:pt x="361542" y="302363"/>
                    </a:moveTo>
                    <a:cubicBezTo>
                      <a:pt x="335635" y="235421"/>
                      <a:pt x="327878" y="175222"/>
                      <a:pt x="331605" y="90117"/>
                    </a:cubicBezTo>
                    <a:cubicBezTo>
                      <a:pt x="329616" y="83067"/>
                      <a:pt x="327745" y="76666"/>
                      <a:pt x="325242" y="69600"/>
                    </a:cubicBezTo>
                    <a:cubicBezTo>
                      <a:pt x="322714" y="65272"/>
                      <a:pt x="320770" y="61620"/>
                      <a:pt x="317774" y="58761"/>
                    </a:cubicBezTo>
                    <a:cubicBezTo>
                      <a:pt x="298148" y="37293"/>
                      <a:pt x="266772" y="16482"/>
                      <a:pt x="241717" y="10002"/>
                    </a:cubicBezTo>
                    <a:cubicBezTo>
                      <a:pt x="219723" y="862"/>
                      <a:pt x="202483" y="306"/>
                      <a:pt x="181929" y="1"/>
                    </a:cubicBezTo>
                    <a:cubicBezTo>
                      <a:pt x="181274" y="259"/>
                      <a:pt x="180642" y="306"/>
                      <a:pt x="179967" y="1"/>
                    </a:cubicBezTo>
                    <a:cubicBezTo>
                      <a:pt x="160768" y="1208"/>
                      <a:pt x="139625" y="4227"/>
                      <a:pt x="120350" y="9955"/>
                    </a:cubicBezTo>
                    <a:cubicBezTo>
                      <a:pt x="87343" y="18629"/>
                      <a:pt x="62383" y="39899"/>
                      <a:pt x="43816" y="59180"/>
                    </a:cubicBezTo>
                    <a:cubicBezTo>
                      <a:pt x="40651" y="62567"/>
                      <a:pt x="39133" y="66376"/>
                      <a:pt x="36720" y="69600"/>
                    </a:cubicBezTo>
                    <a:cubicBezTo>
                      <a:pt x="33007" y="76110"/>
                      <a:pt x="31410" y="82965"/>
                      <a:pt x="30357" y="90127"/>
                    </a:cubicBezTo>
                    <a:cubicBezTo>
                      <a:pt x="26062" y="128289"/>
                      <a:pt x="14574" y="266399"/>
                      <a:pt x="363" y="302801"/>
                    </a:cubicBezTo>
                    <a:cubicBezTo>
                      <a:pt x="-3255" y="333479"/>
                      <a:pt x="12123" y="348142"/>
                      <a:pt x="24776" y="351664"/>
                    </a:cubicBezTo>
                    <a:cubicBezTo>
                      <a:pt x="25950" y="352318"/>
                      <a:pt x="27190" y="352466"/>
                      <a:pt x="28500" y="352426"/>
                    </a:cubicBezTo>
                    <a:cubicBezTo>
                      <a:pt x="34277" y="352934"/>
                      <a:pt x="37201" y="347863"/>
                      <a:pt x="38026" y="342902"/>
                    </a:cubicBezTo>
                    <a:cubicBezTo>
                      <a:pt x="37850" y="339231"/>
                      <a:pt x="35773" y="335887"/>
                      <a:pt x="32234" y="334138"/>
                    </a:cubicBezTo>
                    <a:cubicBezTo>
                      <a:pt x="27097" y="331107"/>
                      <a:pt x="17894" y="326220"/>
                      <a:pt x="19280" y="305020"/>
                    </a:cubicBezTo>
                    <a:cubicBezTo>
                      <a:pt x="10876" y="239073"/>
                      <a:pt x="53961" y="187031"/>
                      <a:pt x="49207" y="92794"/>
                    </a:cubicBezTo>
                    <a:cubicBezTo>
                      <a:pt x="50271" y="88483"/>
                      <a:pt x="50766" y="82741"/>
                      <a:pt x="53417" y="78754"/>
                    </a:cubicBezTo>
                    <a:cubicBezTo>
                      <a:pt x="54641" y="76299"/>
                      <a:pt x="56159" y="74460"/>
                      <a:pt x="58075" y="71791"/>
                    </a:cubicBezTo>
                    <a:cubicBezTo>
                      <a:pt x="77078" y="49462"/>
                      <a:pt x="99951" y="39790"/>
                      <a:pt x="126541" y="27976"/>
                    </a:cubicBezTo>
                    <a:cubicBezTo>
                      <a:pt x="143323" y="20636"/>
                      <a:pt x="160982" y="15767"/>
                      <a:pt x="179005" y="19051"/>
                    </a:cubicBezTo>
                    <a:cubicBezTo>
                      <a:pt x="179406" y="19077"/>
                      <a:pt x="179665" y="19086"/>
                      <a:pt x="179957" y="19051"/>
                    </a:cubicBezTo>
                    <a:cubicBezTo>
                      <a:pt x="180315" y="18968"/>
                      <a:pt x="180629" y="18885"/>
                      <a:pt x="180976" y="18841"/>
                    </a:cubicBezTo>
                    <a:cubicBezTo>
                      <a:pt x="181278" y="18947"/>
                      <a:pt x="181656" y="18997"/>
                      <a:pt x="182005" y="19051"/>
                    </a:cubicBezTo>
                    <a:cubicBezTo>
                      <a:pt x="182019" y="19046"/>
                      <a:pt x="182037" y="19052"/>
                      <a:pt x="182062" y="19051"/>
                    </a:cubicBezTo>
                    <a:cubicBezTo>
                      <a:pt x="196992" y="19861"/>
                      <a:pt x="217942" y="20984"/>
                      <a:pt x="235554" y="28033"/>
                    </a:cubicBezTo>
                    <a:cubicBezTo>
                      <a:pt x="262862" y="36615"/>
                      <a:pt x="287055" y="48878"/>
                      <a:pt x="303515" y="71372"/>
                    </a:cubicBezTo>
                    <a:cubicBezTo>
                      <a:pt x="304941" y="73443"/>
                      <a:pt x="307138" y="76454"/>
                      <a:pt x="308535" y="78754"/>
                    </a:cubicBezTo>
                    <a:cubicBezTo>
                      <a:pt x="311222" y="82778"/>
                      <a:pt x="312267" y="88189"/>
                      <a:pt x="312745" y="92784"/>
                    </a:cubicBezTo>
                    <a:cubicBezTo>
                      <a:pt x="332776" y="172763"/>
                      <a:pt x="345134" y="245815"/>
                      <a:pt x="342625" y="304582"/>
                    </a:cubicBezTo>
                    <a:cubicBezTo>
                      <a:pt x="343799" y="326037"/>
                      <a:pt x="337130" y="330704"/>
                      <a:pt x="329719" y="334109"/>
                    </a:cubicBezTo>
                    <a:cubicBezTo>
                      <a:pt x="324365" y="336992"/>
                      <a:pt x="322256" y="342314"/>
                      <a:pt x="324591" y="346566"/>
                    </a:cubicBezTo>
                    <a:cubicBezTo>
                      <a:pt x="326459" y="350200"/>
                      <a:pt x="328910" y="352435"/>
                      <a:pt x="333452" y="352426"/>
                    </a:cubicBezTo>
                    <a:cubicBezTo>
                      <a:pt x="334719" y="352185"/>
                      <a:pt x="336090" y="352002"/>
                      <a:pt x="337177" y="351664"/>
                    </a:cubicBezTo>
                    <a:cubicBezTo>
                      <a:pt x="349437" y="344909"/>
                      <a:pt x="364768" y="334518"/>
                      <a:pt x="361542" y="302363"/>
                    </a:cubicBezTo>
                    <a:close/>
                  </a:path>
                  <a:path w="361918" h="352426" stroke="0" extrusionOk="0">
                    <a:moveTo>
                      <a:pt x="361542" y="302363"/>
                    </a:moveTo>
                    <a:cubicBezTo>
                      <a:pt x="344474" y="197479"/>
                      <a:pt x="349361" y="191943"/>
                      <a:pt x="331605" y="90117"/>
                    </a:cubicBezTo>
                    <a:cubicBezTo>
                      <a:pt x="329354" y="82885"/>
                      <a:pt x="329571" y="76959"/>
                      <a:pt x="325242" y="69600"/>
                    </a:cubicBezTo>
                    <a:cubicBezTo>
                      <a:pt x="323093" y="65934"/>
                      <a:pt x="320649" y="62720"/>
                      <a:pt x="317774" y="58761"/>
                    </a:cubicBezTo>
                    <a:cubicBezTo>
                      <a:pt x="299235" y="36104"/>
                      <a:pt x="273697" y="17783"/>
                      <a:pt x="241717" y="10002"/>
                    </a:cubicBezTo>
                    <a:cubicBezTo>
                      <a:pt x="220223" y="2839"/>
                      <a:pt x="204299" y="737"/>
                      <a:pt x="181929" y="1"/>
                    </a:cubicBezTo>
                    <a:cubicBezTo>
                      <a:pt x="181367" y="165"/>
                      <a:pt x="180627" y="285"/>
                      <a:pt x="179967" y="1"/>
                    </a:cubicBezTo>
                    <a:cubicBezTo>
                      <a:pt x="160025" y="894"/>
                      <a:pt x="140030" y="1697"/>
                      <a:pt x="120350" y="9955"/>
                    </a:cubicBezTo>
                    <a:cubicBezTo>
                      <a:pt x="89225" y="19206"/>
                      <a:pt x="68100" y="36756"/>
                      <a:pt x="43816" y="59180"/>
                    </a:cubicBezTo>
                    <a:cubicBezTo>
                      <a:pt x="40410" y="62719"/>
                      <a:pt x="39013" y="65850"/>
                      <a:pt x="36720" y="69600"/>
                    </a:cubicBezTo>
                    <a:cubicBezTo>
                      <a:pt x="32835" y="75087"/>
                      <a:pt x="30919" y="84072"/>
                      <a:pt x="30357" y="90127"/>
                    </a:cubicBezTo>
                    <a:cubicBezTo>
                      <a:pt x="19365" y="141149"/>
                      <a:pt x="2409" y="202773"/>
                      <a:pt x="363" y="302801"/>
                    </a:cubicBezTo>
                    <a:cubicBezTo>
                      <a:pt x="-2408" y="333222"/>
                      <a:pt x="11594" y="343935"/>
                      <a:pt x="24776" y="351664"/>
                    </a:cubicBezTo>
                    <a:cubicBezTo>
                      <a:pt x="26019" y="352184"/>
                      <a:pt x="27313" y="352449"/>
                      <a:pt x="28500" y="352426"/>
                    </a:cubicBezTo>
                    <a:cubicBezTo>
                      <a:pt x="34543" y="352103"/>
                      <a:pt x="37838" y="347959"/>
                      <a:pt x="38026" y="342902"/>
                    </a:cubicBezTo>
                    <a:cubicBezTo>
                      <a:pt x="37473" y="339007"/>
                      <a:pt x="35825" y="336041"/>
                      <a:pt x="32234" y="334138"/>
                    </a:cubicBezTo>
                    <a:cubicBezTo>
                      <a:pt x="25178" y="330949"/>
                      <a:pt x="16833" y="324892"/>
                      <a:pt x="19280" y="305020"/>
                    </a:cubicBezTo>
                    <a:cubicBezTo>
                      <a:pt x="38614" y="271367"/>
                      <a:pt x="45874" y="137328"/>
                      <a:pt x="49207" y="92794"/>
                    </a:cubicBezTo>
                    <a:cubicBezTo>
                      <a:pt x="49290" y="87508"/>
                      <a:pt x="50933" y="83069"/>
                      <a:pt x="53417" y="78754"/>
                    </a:cubicBezTo>
                    <a:cubicBezTo>
                      <a:pt x="54624" y="76097"/>
                      <a:pt x="56538" y="74403"/>
                      <a:pt x="58075" y="71791"/>
                    </a:cubicBezTo>
                    <a:cubicBezTo>
                      <a:pt x="79296" y="48867"/>
                      <a:pt x="100272" y="40188"/>
                      <a:pt x="126541" y="27976"/>
                    </a:cubicBezTo>
                    <a:cubicBezTo>
                      <a:pt x="143547" y="23120"/>
                      <a:pt x="159706" y="17130"/>
                      <a:pt x="179005" y="19051"/>
                    </a:cubicBezTo>
                    <a:cubicBezTo>
                      <a:pt x="179438" y="19065"/>
                      <a:pt x="179801" y="19046"/>
                      <a:pt x="179957" y="19051"/>
                    </a:cubicBezTo>
                    <a:cubicBezTo>
                      <a:pt x="180301" y="19007"/>
                      <a:pt x="180607" y="18880"/>
                      <a:pt x="180976" y="18841"/>
                    </a:cubicBezTo>
                    <a:cubicBezTo>
                      <a:pt x="181346" y="18967"/>
                      <a:pt x="181677" y="18963"/>
                      <a:pt x="182005" y="19051"/>
                    </a:cubicBezTo>
                    <a:cubicBezTo>
                      <a:pt x="182029" y="19053"/>
                      <a:pt x="182055" y="19048"/>
                      <a:pt x="182062" y="19051"/>
                    </a:cubicBezTo>
                    <a:cubicBezTo>
                      <a:pt x="200522" y="18905"/>
                      <a:pt x="221348" y="22141"/>
                      <a:pt x="235554" y="28033"/>
                    </a:cubicBezTo>
                    <a:cubicBezTo>
                      <a:pt x="266162" y="34741"/>
                      <a:pt x="286567" y="51308"/>
                      <a:pt x="303515" y="71372"/>
                    </a:cubicBezTo>
                    <a:cubicBezTo>
                      <a:pt x="305399" y="73436"/>
                      <a:pt x="306706" y="76584"/>
                      <a:pt x="308535" y="78754"/>
                    </a:cubicBezTo>
                    <a:cubicBezTo>
                      <a:pt x="310688" y="83224"/>
                      <a:pt x="312912" y="87776"/>
                      <a:pt x="312745" y="92784"/>
                    </a:cubicBezTo>
                    <a:cubicBezTo>
                      <a:pt x="311283" y="116499"/>
                      <a:pt x="324633" y="239984"/>
                      <a:pt x="342625" y="304582"/>
                    </a:cubicBezTo>
                    <a:cubicBezTo>
                      <a:pt x="343379" y="325573"/>
                      <a:pt x="336537" y="331754"/>
                      <a:pt x="329719" y="334109"/>
                    </a:cubicBezTo>
                    <a:cubicBezTo>
                      <a:pt x="324658" y="336355"/>
                      <a:pt x="322628" y="341941"/>
                      <a:pt x="324591" y="346566"/>
                    </a:cubicBezTo>
                    <a:cubicBezTo>
                      <a:pt x="326203" y="350038"/>
                      <a:pt x="330049" y="352354"/>
                      <a:pt x="333452" y="352426"/>
                    </a:cubicBezTo>
                    <a:cubicBezTo>
                      <a:pt x="334629" y="352504"/>
                      <a:pt x="335980" y="352103"/>
                      <a:pt x="337177" y="351664"/>
                    </a:cubicBezTo>
                    <a:cubicBezTo>
                      <a:pt x="348912" y="346774"/>
                      <a:pt x="362820" y="333240"/>
                      <a:pt x="361542" y="302363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3380688191">
                      <a:custGeom>
                        <a:avLst/>
                        <a:gdLst>
                          <a:gd name="connsiteX0" fmla="*/ 361542 w 361918"/>
                          <a:gd name="connsiteY0" fmla="*/ 302363 h 352426"/>
                          <a:gd name="connsiteX1" fmla="*/ 331605 w 361918"/>
                          <a:gd name="connsiteY1" fmla="*/ 90117 h 352426"/>
                          <a:gd name="connsiteX2" fmla="*/ 325242 w 361918"/>
                          <a:gd name="connsiteY2" fmla="*/ 69600 h 352426"/>
                          <a:gd name="connsiteX3" fmla="*/ 317774 w 361918"/>
                          <a:gd name="connsiteY3" fmla="*/ 58761 h 352426"/>
                          <a:gd name="connsiteX4" fmla="*/ 241717 w 361918"/>
                          <a:gd name="connsiteY4" fmla="*/ 10002 h 352426"/>
                          <a:gd name="connsiteX5" fmla="*/ 181929 w 361918"/>
                          <a:gd name="connsiteY5" fmla="*/ 1 h 352426"/>
                          <a:gd name="connsiteX6" fmla="*/ 179967 w 361918"/>
                          <a:gd name="connsiteY6" fmla="*/ 1 h 352426"/>
                          <a:gd name="connsiteX7" fmla="*/ 120350 w 361918"/>
                          <a:gd name="connsiteY7" fmla="*/ 9955 h 352426"/>
                          <a:gd name="connsiteX8" fmla="*/ 43816 w 361918"/>
                          <a:gd name="connsiteY8" fmla="*/ 59180 h 352426"/>
                          <a:gd name="connsiteX9" fmla="*/ 36720 w 361918"/>
                          <a:gd name="connsiteY9" fmla="*/ 69600 h 352426"/>
                          <a:gd name="connsiteX10" fmla="*/ 30357 w 361918"/>
                          <a:gd name="connsiteY10" fmla="*/ 90127 h 352426"/>
                          <a:gd name="connsiteX11" fmla="*/ 363 w 361918"/>
                          <a:gd name="connsiteY11" fmla="*/ 302801 h 352426"/>
                          <a:gd name="connsiteX12" fmla="*/ 24776 w 361918"/>
                          <a:gd name="connsiteY12" fmla="*/ 351664 h 352426"/>
                          <a:gd name="connsiteX13" fmla="*/ 28500 w 361918"/>
                          <a:gd name="connsiteY13" fmla="*/ 352426 h 352426"/>
                          <a:gd name="connsiteX14" fmla="*/ 38026 w 361918"/>
                          <a:gd name="connsiteY14" fmla="*/ 342902 h 352426"/>
                          <a:gd name="connsiteX15" fmla="*/ 32234 w 361918"/>
                          <a:gd name="connsiteY15" fmla="*/ 334138 h 352426"/>
                          <a:gd name="connsiteX16" fmla="*/ 19280 w 361918"/>
                          <a:gd name="connsiteY16" fmla="*/ 305020 h 352426"/>
                          <a:gd name="connsiteX17" fmla="*/ 49207 w 361918"/>
                          <a:gd name="connsiteY17" fmla="*/ 92794 h 352426"/>
                          <a:gd name="connsiteX18" fmla="*/ 53417 w 361918"/>
                          <a:gd name="connsiteY18" fmla="*/ 78754 h 352426"/>
                          <a:gd name="connsiteX19" fmla="*/ 58075 w 361918"/>
                          <a:gd name="connsiteY19" fmla="*/ 71791 h 352426"/>
                          <a:gd name="connsiteX20" fmla="*/ 126541 w 361918"/>
                          <a:gd name="connsiteY20" fmla="*/ 27976 h 352426"/>
                          <a:gd name="connsiteX21" fmla="*/ 179005 w 361918"/>
                          <a:gd name="connsiteY21" fmla="*/ 19051 h 352426"/>
                          <a:gd name="connsiteX22" fmla="*/ 179957 w 361918"/>
                          <a:gd name="connsiteY22" fmla="*/ 19051 h 352426"/>
                          <a:gd name="connsiteX23" fmla="*/ 180976 w 361918"/>
                          <a:gd name="connsiteY23" fmla="*/ 18841 h 352426"/>
                          <a:gd name="connsiteX24" fmla="*/ 182005 w 361918"/>
                          <a:gd name="connsiteY24" fmla="*/ 19051 h 352426"/>
                          <a:gd name="connsiteX25" fmla="*/ 182062 w 361918"/>
                          <a:gd name="connsiteY25" fmla="*/ 19051 h 352426"/>
                          <a:gd name="connsiteX26" fmla="*/ 235554 w 361918"/>
                          <a:gd name="connsiteY26" fmla="*/ 28033 h 352426"/>
                          <a:gd name="connsiteX27" fmla="*/ 303515 w 361918"/>
                          <a:gd name="connsiteY27" fmla="*/ 71372 h 352426"/>
                          <a:gd name="connsiteX28" fmla="*/ 308535 w 361918"/>
                          <a:gd name="connsiteY28" fmla="*/ 78754 h 352426"/>
                          <a:gd name="connsiteX29" fmla="*/ 312745 w 361918"/>
                          <a:gd name="connsiteY29" fmla="*/ 92784 h 352426"/>
                          <a:gd name="connsiteX30" fmla="*/ 342625 w 361918"/>
                          <a:gd name="connsiteY30" fmla="*/ 304582 h 352426"/>
                          <a:gd name="connsiteX31" fmla="*/ 329719 w 361918"/>
                          <a:gd name="connsiteY31" fmla="*/ 334109 h 352426"/>
                          <a:gd name="connsiteX32" fmla="*/ 324591 w 361918"/>
                          <a:gd name="connsiteY32" fmla="*/ 346566 h 352426"/>
                          <a:gd name="connsiteX33" fmla="*/ 333452 w 361918"/>
                          <a:gd name="connsiteY33" fmla="*/ 352426 h 352426"/>
                          <a:gd name="connsiteX34" fmla="*/ 337177 w 361918"/>
                          <a:gd name="connsiteY34" fmla="*/ 351664 h 352426"/>
                          <a:gd name="connsiteX35" fmla="*/ 361542 w 361918"/>
                          <a:gd name="connsiteY35" fmla="*/ 302363 h 3524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361918" h="352426">
                            <a:moveTo>
                              <a:pt x="361542" y="302363"/>
                            </a:moveTo>
                            <a:lnTo>
                              <a:pt x="331605" y="90117"/>
                            </a:lnTo>
                            <a:cubicBezTo>
                              <a:pt x="330749" y="82949"/>
                              <a:pt x="328593" y="75995"/>
                              <a:pt x="325242" y="69600"/>
                            </a:cubicBezTo>
                            <a:cubicBezTo>
                              <a:pt x="323124" y="65744"/>
                              <a:pt x="320623" y="62113"/>
                              <a:pt x="317774" y="58761"/>
                            </a:cubicBezTo>
                            <a:cubicBezTo>
                              <a:pt x="296847" y="36466"/>
                              <a:pt x="270713" y="19712"/>
                              <a:pt x="241717" y="10002"/>
                            </a:cubicBezTo>
                            <a:cubicBezTo>
                              <a:pt x="222493" y="3324"/>
                              <a:pt x="202279" y="-57"/>
                              <a:pt x="181929" y="1"/>
                            </a:cubicBezTo>
                            <a:cubicBezTo>
                              <a:pt x="181302" y="268"/>
                              <a:pt x="180593" y="268"/>
                              <a:pt x="179967" y="1"/>
                            </a:cubicBezTo>
                            <a:cubicBezTo>
                              <a:pt x="159675" y="-68"/>
                              <a:pt x="139519" y="3299"/>
                              <a:pt x="120350" y="9955"/>
                            </a:cubicBezTo>
                            <a:cubicBezTo>
                              <a:pt x="91142" y="19744"/>
                              <a:pt x="64838" y="36664"/>
                              <a:pt x="43816" y="59180"/>
                            </a:cubicBezTo>
                            <a:cubicBezTo>
                              <a:pt x="41118" y="62415"/>
                              <a:pt x="38741" y="65905"/>
                              <a:pt x="36720" y="69600"/>
                            </a:cubicBezTo>
                            <a:cubicBezTo>
                              <a:pt x="33368" y="75998"/>
                              <a:pt x="31212" y="82954"/>
                              <a:pt x="30357" y="90127"/>
                            </a:cubicBezTo>
                            <a:lnTo>
                              <a:pt x="363" y="302801"/>
                            </a:lnTo>
                            <a:cubicBezTo>
                              <a:pt x="-2494" y="333386"/>
                              <a:pt x="12060" y="346254"/>
                              <a:pt x="24776" y="351664"/>
                            </a:cubicBezTo>
                            <a:cubicBezTo>
                              <a:pt x="25952" y="352169"/>
                              <a:pt x="27220" y="352428"/>
                              <a:pt x="28500" y="352426"/>
                            </a:cubicBezTo>
                            <a:cubicBezTo>
                              <a:pt x="33761" y="352426"/>
                              <a:pt x="38025" y="348163"/>
                              <a:pt x="38026" y="342902"/>
                            </a:cubicBezTo>
                            <a:cubicBezTo>
                              <a:pt x="38026" y="339083"/>
                              <a:pt x="35747" y="335634"/>
                              <a:pt x="32234" y="334138"/>
                            </a:cubicBezTo>
                            <a:cubicBezTo>
                              <a:pt x="25766" y="331385"/>
                              <a:pt x="17384" y="325327"/>
                              <a:pt x="19280" y="305020"/>
                            </a:cubicBezTo>
                            <a:lnTo>
                              <a:pt x="49207" y="92794"/>
                            </a:lnTo>
                            <a:cubicBezTo>
                              <a:pt x="49755" y="87899"/>
                              <a:pt x="51181" y="83143"/>
                              <a:pt x="53417" y="78754"/>
                            </a:cubicBezTo>
                            <a:cubicBezTo>
                              <a:pt x="54757" y="76296"/>
                              <a:pt x="56315" y="73966"/>
                              <a:pt x="58075" y="71791"/>
                            </a:cubicBezTo>
                            <a:cubicBezTo>
                              <a:pt x="76910" y="51734"/>
                              <a:pt x="100439" y="36677"/>
                              <a:pt x="126541" y="27976"/>
                            </a:cubicBezTo>
                            <a:cubicBezTo>
                              <a:pt x="143399" y="22058"/>
                              <a:pt x="161138" y="19041"/>
                              <a:pt x="179005" y="19051"/>
                            </a:cubicBezTo>
                            <a:cubicBezTo>
                              <a:pt x="179319" y="19051"/>
                              <a:pt x="179633" y="19051"/>
                              <a:pt x="179957" y="19051"/>
                            </a:cubicBezTo>
                            <a:cubicBezTo>
                              <a:pt x="180300" y="19001"/>
                              <a:pt x="180641" y="18930"/>
                              <a:pt x="180976" y="18841"/>
                            </a:cubicBezTo>
                            <a:cubicBezTo>
                              <a:pt x="181315" y="18930"/>
                              <a:pt x="181658" y="19001"/>
                              <a:pt x="182005" y="19051"/>
                            </a:cubicBezTo>
                            <a:lnTo>
                              <a:pt x="182062" y="19051"/>
                            </a:lnTo>
                            <a:cubicBezTo>
                              <a:pt x="200276" y="18963"/>
                              <a:pt x="218369" y="22001"/>
                              <a:pt x="235554" y="28033"/>
                            </a:cubicBezTo>
                            <a:cubicBezTo>
                              <a:pt x="261434" y="36657"/>
                              <a:pt x="284780" y="51546"/>
                              <a:pt x="303515" y="71372"/>
                            </a:cubicBezTo>
                            <a:cubicBezTo>
                              <a:pt x="305421" y="73665"/>
                              <a:pt x="307102" y="76137"/>
                              <a:pt x="308535" y="78754"/>
                            </a:cubicBezTo>
                            <a:cubicBezTo>
                              <a:pt x="310771" y="83139"/>
                              <a:pt x="312196" y="87892"/>
                              <a:pt x="312745" y="92784"/>
                            </a:cubicBezTo>
                            <a:lnTo>
                              <a:pt x="342625" y="304582"/>
                            </a:lnTo>
                            <a:cubicBezTo>
                              <a:pt x="344530" y="325327"/>
                              <a:pt x="336186" y="331385"/>
                              <a:pt x="329719" y="334109"/>
                            </a:cubicBezTo>
                            <a:cubicBezTo>
                              <a:pt x="324863" y="336134"/>
                              <a:pt x="322567" y="341710"/>
                              <a:pt x="324591" y="346566"/>
                            </a:cubicBezTo>
                            <a:cubicBezTo>
                              <a:pt x="326080" y="350138"/>
                              <a:pt x="329582" y="352454"/>
                              <a:pt x="333452" y="352426"/>
                            </a:cubicBezTo>
                            <a:cubicBezTo>
                              <a:pt x="334733" y="352428"/>
                              <a:pt x="336000" y="352169"/>
                              <a:pt x="337177" y="351664"/>
                            </a:cubicBezTo>
                            <a:cubicBezTo>
                              <a:pt x="349893" y="346254"/>
                              <a:pt x="364456" y="333376"/>
                              <a:pt x="361542" y="3023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 dirty="0"/>
              </a:p>
            </p:txBody>
          </p:sp>
        </p:grpSp>
      </p:grp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52C27656-DE8D-4BDE-BE61-025D21C1B54F}"/>
              </a:ext>
            </a:extLst>
          </p:cNvPr>
          <p:cNvSpPr txBox="1">
            <a:spLocks/>
          </p:cNvSpPr>
          <p:nvPr/>
        </p:nvSpPr>
        <p:spPr>
          <a:xfrm>
            <a:off x="349667" y="1994040"/>
            <a:ext cx="7194133" cy="54143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b="1" spc="-100" dirty="0">
                <a:latin typeface="+mn-lt"/>
              </a:rPr>
              <a:t>Hep C is a viral infection affecting the liver causing inflammation and scarring. </a:t>
            </a:r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E0510D64-373A-4A3F-A222-D6DF3E6A9925}"/>
              </a:ext>
            </a:extLst>
          </p:cNvPr>
          <p:cNvSpPr txBox="1">
            <a:spLocks/>
          </p:cNvSpPr>
          <p:nvPr/>
        </p:nvSpPr>
        <p:spPr>
          <a:xfrm>
            <a:off x="348516" y="3001738"/>
            <a:ext cx="7194134" cy="209413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b="1" spc="-100" dirty="0">
                <a:latin typeface="+mn-lt"/>
              </a:rPr>
              <a:t>There are two stages of hep C infection:</a:t>
            </a:r>
            <a:br>
              <a:rPr lang="en-AU" b="1" spc="-100" dirty="0">
                <a:latin typeface="+mn-lt"/>
              </a:rPr>
            </a:br>
            <a:endParaRPr lang="en-AU" b="1" spc="-100" dirty="0">
              <a:latin typeface="+mn-lt"/>
            </a:endParaRPr>
          </a:p>
          <a:p>
            <a:pPr lvl="1">
              <a:lnSpc>
                <a:spcPct val="100000"/>
              </a:lnSpc>
            </a:pPr>
            <a:r>
              <a:rPr lang="en-AU" b="1" spc="-100" dirty="0">
                <a:latin typeface="+mn-lt"/>
              </a:rPr>
              <a:t>Acute hep C: </a:t>
            </a:r>
            <a:r>
              <a:rPr lang="en-AU" spc="-100" dirty="0">
                <a:latin typeface="+mn-lt"/>
              </a:rPr>
              <a:t>is when the virus first causes infection – 1 person in 4 gets rid of the infection naturally</a:t>
            </a: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1741F7CC-5429-4590-971B-1E19C562BDB9}"/>
              </a:ext>
            </a:extLst>
          </p:cNvPr>
          <p:cNvGrpSpPr/>
          <p:nvPr/>
        </p:nvGrpSpPr>
        <p:grpSpPr>
          <a:xfrm>
            <a:off x="8984038" y="3890034"/>
            <a:ext cx="527082" cy="1078122"/>
            <a:chOff x="9060238" y="3690009"/>
            <a:chExt cx="527082" cy="1078122"/>
          </a:xfrm>
        </p:grpSpPr>
        <p:grpSp>
          <p:nvGrpSpPr>
            <p:cNvPr id="138" name="Graphic 65" descr="Man with solid fill">
              <a:extLst>
                <a:ext uri="{FF2B5EF4-FFF2-40B4-BE49-F238E27FC236}">
                  <a16:creationId xmlns:a16="http://schemas.microsoft.com/office/drawing/2014/main" id="{618E0363-27DA-42A0-A0D2-D8BE20424423}"/>
                </a:ext>
              </a:extLst>
            </p:cNvPr>
            <p:cNvGrpSpPr/>
            <p:nvPr/>
          </p:nvGrpSpPr>
          <p:grpSpPr>
            <a:xfrm>
              <a:off x="9060238" y="3690009"/>
              <a:ext cx="527082" cy="1078122"/>
              <a:chOff x="7894252" y="2427223"/>
              <a:chExt cx="419100" cy="857250"/>
            </a:xfrm>
            <a:solidFill>
              <a:schemeClr val="bg1"/>
            </a:solidFill>
          </p:grpSpPr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5171588-428A-4E53-8A07-11BBD6119747}"/>
                  </a:ext>
                </a:extLst>
              </p:cNvPr>
              <p:cNvSpPr/>
              <p:nvPr/>
            </p:nvSpPr>
            <p:spPr>
              <a:xfrm>
                <a:off x="8027602" y="2427223"/>
                <a:ext cx="152400" cy="152400"/>
              </a:xfrm>
              <a:custGeom>
                <a:avLst/>
                <a:gdLst>
                  <a:gd name="connsiteX0" fmla="*/ 152400 w 152400"/>
                  <a:gd name="connsiteY0" fmla="*/ 76200 h 152400"/>
                  <a:gd name="connsiteX1" fmla="*/ 76200 w 152400"/>
                  <a:gd name="connsiteY1" fmla="*/ 152400 h 152400"/>
                  <a:gd name="connsiteX2" fmla="*/ 0 w 152400"/>
                  <a:gd name="connsiteY2" fmla="*/ 76200 h 152400"/>
                  <a:gd name="connsiteX3" fmla="*/ 76200 w 152400"/>
                  <a:gd name="connsiteY3" fmla="*/ 0 h 152400"/>
                  <a:gd name="connsiteX4" fmla="*/ 152400 w 152400"/>
                  <a:gd name="connsiteY4" fmla="*/ 762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52400">
                    <a:moveTo>
                      <a:pt x="152400" y="76200"/>
                    </a:moveTo>
                    <a:cubicBezTo>
                      <a:pt x="152400" y="118284"/>
                      <a:pt x="118284" y="152400"/>
                      <a:pt x="76200" y="152400"/>
                    </a:cubicBezTo>
                    <a:cubicBezTo>
                      <a:pt x="34116" y="152400"/>
                      <a:pt x="0" y="118284"/>
                      <a:pt x="0" y="76200"/>
                    </a:cubicBezTo>
                    <a:cubicBezTo>
                      <a:pt x="0" y="34116"/>
                      <a:pt x="34116" y="0"/>
                      <a:pt x="76200" y="0"/>
                    </a:cubicBezTo>
                    <a:cubicBezTo>
                      <a:pt x="118284" y="0"/>
                      <a:pt x="152400" y="34116"/>
                      <a:pt x="152400" y="76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3EB405EB-1C6F-4634-B27E-438453EFA6D7}"/>
                  </a:ext>
                </a:extLst>
              </p:cNvPr>
              <p:cNvSpPr/>
              <p:nvPr/>
            </p:nvSpPr>
            <p:spPr>
              <a:xfrm>
                <a:off x="7894252" y="2598673"/>
                <a:ext cx="419100" cy="685800"/>
              </a:xfrm>
              <a:custGeom>
                <a:avLst/>
                <a:gdLst>
                  <a:gd name="connsiteX0" fmla="*/ 417195 w 419100"/>
                  <a:gd name="connsiteY0" fmla="*/ 297180 h 685800"/>
                  <a:gd name="connsiteX1" fmla="*/ 363855 w 419100"/>
                  <a:gd name="connsiteY1" fmla="*/ 70485 h 685800"/>
                  <a:gd name="connsiteX2" fmla="*/ 352425 w 419100"/>
                  <a:gd name="connsiteY2" fmla="*/ 49530 h 685800"/>
                  <a:gd name="connsiteX3" fmla="*/ 272415 w 419100"/>
                  <a:gd name="connsiteY3" fmla="*/ 7620 h 685800"/>
                  <a:gd name="connsiteX4" fmla="*/ 209550 w 419100"/>
                  <a:gd name="connsiteY4" fmla="*/ 0 h 685800"/>
                  <a:gd name="connsiteX5" fmla="*/ 146685 w 419100"/>
                  <a:gd name="connsiteY5" fmla="*/ 9525 h 685800"/>
                  <a:gd name="connsiteX6" fmla="*/ 66675 w 419100"/>
                  <a:gd name="connsiteY6" fmla="*/ 51435 h 685800"/>
                  <a:gd name="connsiteX7" fmla="*/ 55245 w 419100"/>
                  <a:gd name="connsiteY7" fmla="*/ 72390 h 685800"/>
                  <a:gd name="connsiteX8" fmla="*/ 1905 w 419100"/>
                  <a:gd name="connsiteY8" fmla="*/ 299085 h 685800"/>
                  <a:gd name="connsiteX9" fmla="*/ 0 w 419100"/>
                  <a:gd name="connsiteY9" fmla="*/ 308610 h 685800"/>
                  <a:gd name="connsiteX10" fmla="*/ 38100 w 419100"/>
                  <a:gd name="connsiteY10" fmla="*/ 346710 h 685800"/>
                  <a:gd name="connsiteX11" fmla="*/ 74295 w 419100"/>
                  <a:gd name="connsiteY11" fmla="*/ 318135 h 685800"/>
                  <a:gd name="connsiteX12" fmla="*/ 114300 w 419100"/>
                  <a:gd name="connsiteY12" fmla="*/ 152400 h 685800"/>
                  <a:gd name="connsiteX13" fmla="*/ 114300 w 419100"/>
                  <a:gd name="connsiteY13" fmla="*/ 685800 h 685800"/>
                  <a:gd name="connsiteX14" fmla="*/ 190500 w 419100"/>
                  <a:gd name="connsiteY14" fmla="*/ 685800 h 685800"/>
                  <a:gd name="connsiteX15" fmla="*/ 190500 w 419100"/>
                  <a:gd name="connsiteY15" fmla="*/ 342900 h 685800"/>
                  <a:gd name="connsiteX16" fmla="*/ 228600 w 419100"/>
                  <a:gd name="connsiteY16" fmla="*/ 342900 h 685800"/>
                  <a:gd name="connsiteX17" fmla="*/ 228600 w 419100"/>
                  <a:gd name="connsiteY17" fmla="*/ 685800 h 685800"/>
                  <a:gd name="connsiteX18" fmla="*/ 304800 w 419100"/>
                  <a:gd name="connsiteY18" fmla="*/ 685800 h 685800"/>
                  <a:gd name="connsiteX19" fmla="*/ 304800 w 419100"/>
                  <a:gd name="connsiteY19" fmla="*/ 150495 h 685800"/>
                  <a:gd name="connsiteX20" fmla="*/ 344805 w 419100"/>
                  <a:gd name="connsiteY20" fmla="*/ 316230 h 685800"/>
                  <a:gd name="connsiteX21" fmla="*/ 381000 w 419100"/>
                  <a:gd name="connsiteY21" fmla="*/ 344805 h 685800"/>
                  <a:gd name="connsiteX22" fmla="*/ 419100 w 419100"/>
                  <a:gd name="connsiteY22" fmla="*/ 306705 h 685800"/>
                  <a:gd name="connsiteX23" fmla="*/ 417195 w 419100"/>
                  <a:gd name="connsiteY23" fmla="*/ 29718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19100" h="685800">
                    <a:moveTo>
                      <a:pt x="417195" y="297180"/>
                    </a:moveTo>
                    <a:lnTo>
                      <a:pt x="363855" y="70485"/>
                    </a:lnTo>
                    <a:cubicBezTo>
                      <a:pt x="361950" y="62865"/>
                      <a:pt x="358140" y="55245"/>
                      <a:pt x="352425" y="49530"/>
                    </a:cubicBezTo>
                    <a:cubicBezTo>
                      <a:pt x="329565" y="30480"/>
                      <a:pt x="302895" y="17145"/>
                      <a:pt x="272415" y="7620"/>
                    </a:cubicBezTo>
                    <a:cubicBezTo>
                      <a:pt x="251460" y="3810"/>
                      <a:pt x="230505" y="0"/>
                      <a:pt x="209550" y="0"/>
                    </a:cubicBezTo>
                    <a:cubicBezTo>
                      <a:pt x="188595" y="0"/>
                      <a:pt x="167640" y="3810"/>
                      <a:pt x="146685" y="9525"/>
                    </a:cubicBezTo>
                    <a:cubicBezTo>
                      <a:pt x="116205" y="17145"/>
                      <a:pt x="89535" y="32385"/>
                      <a:pt x="66675" y="51435"/>
                    </a:cubicBezTo>
                    <a:cubicBezTo>
                      <a:pt x="60960" y="57150"/>
                      <a:pt x="57150" y="64770"/>
                      <a:pt x="55245" y="72390"/>
                    </a:cubicBezTo>
                    <a:lnTo>
                      <a:pt x="1905" y="299085"/>
                    </a:lnTo>
                    <a:cubicBezTo>
                      <a:pt x="1905" y="300990"/>
                      <a:pt x="0" y="304800"/>
                      <a:pt x="0" y="308610"/>
                    </a:cubicBezTo>
                    <a:cubicBezTo>
                      <a:pt x="0" y="329565"/>
                      <a:pt x="17145" y="346710"/>
                      <a:pt x="38100" y="346710"/>
                    </a:cubicBezTo>
                    <a:cubicBezTo>
                      <a:pt x="55245" y="346710"/>
                      <a:pt x="70485" y="333375"/>
                      <a:pt x="74295" y="318135"/>
                    </a:cubicBezTo>
                    <a:lnTo>
                      <a:pt x="114300" y="152400"/>
                    </a:lnTo>
                    <a:lnTo>
                      <a:pt x="114300" y="685800"/>
                    </a:lnTo>
                    <a:lnTo>
                      <a:pt x="190500" y="685800"/>
                    </a:lnTo>
                    <a:lnTo>
                      <a:pt x="190500" y="342900"/>
                    </a:lnTo>
                    <a:lnTo>
                      <a:pt x="228600" y="342900"/>
                    </a:lnTo>
                    <a:lnTo>
                      <a:pt x="228600" y="685800"/>
                    </a:lnTo>
                    <a:lnTo>
                      <a:pt x="304800" y="685800"/>
                    </a:lnTo>
                    <a:lnTo>
                      <a:pt x="304800" y="150495"/>
                    </a:lnTo>
                    <a:lnTo>
                      <a:pt x="344805" y="316230"/>
                    </a:lnTo>
                    <a:cubicBezTo>
                      <a:pt x="348615" y="331470"/>
                      <a:pt x="363855" y="344805"/>
                      <a:pt x="381000" y="344805"/>
                    </a:cubicBezTo>
                    <a:cubicBezTo>
                      <a:pt x="401955" y="344805"/>
                      <a:pt x="419100" y="327660"/>
                      <a:pt x="419100" y="306705"/>
                    </a:cubicBezTo>
                    <a:cubicBezTo>
                      <a:pt x="419100" y="302895"/>
                      <a:pt x="417195" y="299085"/>
                      <a:pt x="417195" y="29718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grpSp>
          <p:nvGrpSpPr>
            <p:cNvPr id="73" name="Graphic 6" descr="Man outline">
              <a:extLst>
                <a:ext uri="{FF2B5EF4-FFF2-40B4-BE49-F238E27FC236}">
                  <a16:creationId xmlns:a16="http://schemas.microsoft.com/office/drawing/2014/main" id="{6BE1BA8A-C422-40E2-988E-F1EA48A11B91}"/>
                </a:ext>
              </a:extLst>
            </p:cNvPr>
            <p:cNvGrpSpPr/>
            <p:nvPr/>
          </p:nvGrpSpPr>
          <p:grpSpPr>
            <a:xfrm flipH="1">
              <a:off x="9094189" y="3705257"/>
              <a:ext cx="437604" cy="1036520"/>
              <a:chOff x="9151517" y="2679232"/>
              <a:chExt cx="361918" cy="857250"/>
            </a:xfrm>
            <a:solidFill>
              <a:srgbClr val="000000"/>
            </a:solidFill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05F66A0-00ED-4B24-B8D0-83FC288AE4FC}"/>
                  </a:ext>
                </a:extLst>
              </p:cNvPr>
              <p:cNvSpPr/>
              <p:nvPr/>
            </p:nvSpPr>
            <p:spPr>
              <a:xfrm>
                <a:off x="9237244" y="2974507"/>
                <a:ext cx="190500" cy="561975"/>
              </a:xfrm>
              <a:custGeom>
                <a:avLst/>
                <a:gdLst>
                  <a:gd name="connsiteX0" fmla="*/ 178889 w 190500"/>
                  <a:gd name="connsiteY0" fmla="*/ 0 h 561975"/>
                  <a:gd name="connsiteX1" fmla="*/ 178889 w 190500"/>
                  <a:gd name="connsiteY1" fmla="*/ 0 h 561975"/>
                  <a:gd name="connsiteX2" fmla="*/ 169364 w 190500"/>
                  <a:gd name="connsiteY2" fmla="*/ 9525 h 561975"/>
                  <a:gd name="connsiteX3" fmla="*/ 171450 w 190500"/>
                  <a:gd name="connsiteY3" fmla="*/ 542925 h 561975"/>
                  <a:gd name="connsiteX4" fmla="*/ 104775 w 190500"/>
                  <a:gd name="connsiteY4" fmla="*/ 542925 h 561975"/>
                  <a:gd name="connsiteX5" fmla="*/ 104775 w 190500"/>
                  <a:gd name="connsiteY5" fmla="*/ 219075 h 561975"/>
                  <a:gd name="connsiteX6" fmla="*/ 85725 w 190500"/>
                  <a:gd name="connsiteY6" fmla="*/ 219075 h 561975"/>
                  <a:gd name="connsiteX7" fmla="*/ 85725 w 190500"/>
                  <a:gd name="connsiteY7" fmla="*/ 542925 h 561975"/>
                  <a:gd name="connsiteX8" fmla="*/ 19050 w 190500"/>
                  <a:gd name="connsiteY8" fmla="*/ 542925 h 561975"/>
                  <a:gd name="connsiteX9" fmla="*/ 19050 w 190500"/>
                  <a:gd name="connsiteY9" fmla="*/ 9525 h 561975"/>
                  <a:gd name="connsiteX10" fmla="*/ 9525 w 190500"/>
                  <a:gd name="connsiteY10" fmla="*/ 0 h 561975"/>
                  <a:gd name="connsiteX11" fmla="*/ 0 w 190500"/>
                  <a:gd name="connsiteY11" fmla="*/ 9525 h 561975"/>
                  <a:gd name="connsiteX12" fmla="*/ 0 w 190500"/>
                  <a:gd name="connsiteY12" fmla="*/ 561975 h 561975"/>
                  <a:gd name="connsiteX13" fmla="*/ 190500 w 190500"/>
                  <a:gd name="connsiteY13" fmla="*/ 561975 h 561975"/>
                  <a:gd name="connsiteX14" fmla="*/ 188376 w 190500"/>
                  <a:gd name="connsiteY14" fmla="*/ 9525 h 561975"/>
                  <a:gd name="connsiteX15" fmla="*/ 178889 w 190500"/>
                  <a:gd name="connsiteY15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0500" h="561975" fill="none" extrusionOk="0">
                    <a:moveTo>
                      <a:pt x="178889" y="0"/>
                    </a:moveTo>
                    <a:lnTo>
                      <a:pt x="178889" y="0"/>
                    </a:lnTo>
                    <a:cubicBezTo>
                      <a:pt x="174159" y="-865"/>
                      <a:pt x="170034" y="4753"/>
                      <a:pt x="169364" y="9525"/>
                    </a:cubicBezTo>
                    <a:cubicBezTo>
                      <a:pt x="173553" y="197934"/>
                      <a:pt x="153057" y="376099"/>
                      <a:pt x="171450" y="542925"/>
                    </a:cubicBezTo>
                    <a:cubicBezTo>
                      <a:pt x="161302" y="540702"/>
                      <a:pt x="111594" y="547412"/>
                      <a:pt x="104775" y="542925"/>
                    </a:cubicBezTo>
                    <a:cubicBezTo>
                      <a:pt x="103018" y="472936"/>
                      <a:pt x="98529" y="265895"/>
                      <a:pt x="104775" y="219075"/>
                    </a:cubicBezTo>
                    <a:cubicBezTo>
                      <a:pt x="101535" y="219352"/>
                      <a:pt x="94660" y="220108"/>
                      <a:pt x="85725" y="219075"/>
                    </a:cubicBezTo>
                    <a:cubicBezTo>
                      <a:pt x="58272" y="301291"/>
                      <a:pt x="84560" y="384825"/>
                      <a:pt x="85725" y="542925"/>
                    </a:cubicBezTo>
                    <a:cubicBezTo>
                      <a:pt x="61093" y="537579"/>
                      <a:pt x="47652" y="543203"/>
                      <a:pt x="19050" y="542925"/>
                    </a:cubicBezTo>
                    <a:cubicBezTo>
                      <a:pt x="64409" y="438990"/>
                      <a:pt x="-726" y="164393"/>
                      <a:pt x="19050" y="9525"/>
                    </a:cubicBezTo>
                    <a:cubicBezTo>
                      <a:pt x="19425" y="4081"/>
                      <a:pt x="14570" y="-509"/>
                      <a:pt x="9525" y="0"/>
                    </a:cubicBezTo>
                    <a:cubicBezTo>
                      <a:pt x="4671" y="-85"/>
                      <a:pt x="-545" y="4334"/>
                      <a:pt x="0" y="9525"/>
                    </a:cubicBezTo>
                    <a:cubicBezTo>
                      <a:pt x="27533" y="100580"/>
                      <a:pt x="26456" y="321603"/>
                      <a:pt x="0" y="561975"/>
                    </a:cubicBezTo>
                    <a:cubicBezTo>
                      <a:pt x="64016" y="569173"/>
                      <a:pt x="164767" y="554708"/>
                      <a:pt x="190500" y="561975"/>
                    </a:cubicBezTo>
                    <a:cubicBezTo>
                      <a:pt x="171702" y="374414"/>
                      <a:pt x="200000" y="180071"/>
                      <a:pt x="188376" y="9525"/>
                    </a:cubicBezTo>
                    <a:cubicBezTo>
                      <a:pt x="188152" y="5070"/>
                      <a:pt x="183364" y="-555"/>
                      <a:pt x="178889" y="0"/>
                    </a:cubicBezTo>
                    <a:close/>
                  </a:path>
                  <a:path w="190500" h="561975" stroke="0" extrusionOk="0">
                    <a:moveTo>
                      <a:pt x="178889" y="0"/>
                    </a:moveTo>
                    <a:lnTo>
                      <a:pt x="178889" y="0"/>
                    </a:lnTo>
                    <a:cubicBezTo>
                      <a:pt x="173581" y="-812"/>
                      <a:pt x="169425" y="4566"/>
                      <a:pt x="169364" y="9525"/>
                    </a:cubicBezTo>
                    <a:cubicBezTo>
                      <a:pt x="193945" y="166065"/>
                      <a:pt x="179671" y="356799"/>
                      <a:pt x="171450" y="542925"/>
                    </a:cubicBezTo>
                    <a:cubicBezTo>
                      <a:pt x="158165" y="545378"/>
                      <a:pt x="124657" y="545008"/>
                      <a:pt x="104775" y="542925"/>
                    </a:cubicBezTo>
                    <a:cubicBezTo>
                      <a:pt x="128804" y="392385"/>
                      <a:pt x="127741" y="308017"/>
                      <a:pt x="104775" y="219075"/>
                    </a:cubicBezTo>
                    <a:cubicBezTo>
                      <a:pt x="102220" y="219846"/>
                      <a:pt x="88427" y="217388"/>
                      <a:pt x="85725" y="219075"/>
                    </a:cubicBezTo>
                    <a:cubicBezTo>
                      <a:pt x="77106" y="366741"/>
                      <a:pt x="82311" y="393961"/>
                      <a:pt x="85725" y="542925"/>
                    </a:cubicBezTo>
                    <a:cubicBezTo>
                      <a:pt x="68885" y="546949"/>
                      <a:pt x="43824" y="539595"/>
                      <a:pt x="19050" y="542925"/>
                    </a:cubicBezTo>
                    <a:cubicBezTo>
                      <a:pt x="-16290" y="297469"/>
                      <a:pt x="24108" y="74712"/>
                      <a:pt x="19050" y="9525"/>
                    </a:cubicBezTo>
                    <a:cubicBezTo>
                      <a:pt x="19388" y="4406"/>
                      <a:pt x="15210" y="380"/>
                      <a:pt x="9525" y="0"/>
                    </a:cubicBezTo>
                    <a:cubicBezTo>
                      <a:pt x="4170" y="91"/>
                      <a:pt x="760" y="4317"/>
                      <a:pt x="0" y="9525"/>
                    </a:cubicBezTo>
                    <a:cubicBezTo>
                      <a:pt x="-40130" y="280866"/>
                      <a:pt x="48174" y="419183"/>
                      <a:pt x="0" y="561975"/>
                    </a:cubicBezTo>
                    <a:cubicBezTo>
                      <a:pt x="68578" y="557488"/>
                      <a:pt x="104534" y="548892"/>
                      <a:pt x="190500" y="561975"/>
                    </a:cubicBezTo>
                    <a:cubicBezTo>
                      <a:pt x="141534" y="312177"/>
                      <a:pt x="191956" y="86371"/>
                      <a:pt x="188376" y="9525"/>
                    </a:cubicBezTo>
                    <a:cubicBezTo>
                      <a:pt x="188537" y="4085"/>
                      <a:pt x="183684" y="455"/>
                      <a:pt x="1788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2169165925">
                      <a:custGeom>
                        <a:avLst/>
                        <a:gdLst>
                          <a:gd name="connsiteX0" fmla="*/ 178889 w 190500"/>
                          <a:gd name="connsiteY0" fmla="*/ 0 h 561975"/>
                          <a:gd name="connsiteX1" fmla="*/ 178889 w 190500"/>
                          <a:gd name="connsiteY1" fmla="*/ 0 h 561975"/>
                          <a:gd name="connsiteX2" fmla="*/ 169364 w 190500"/>
                          <a:gd name="connsiteY2" fmla="*/ 9525 h 561975"/>
                          <a:gd name="connsiteX3" fmla="*/ 171450 w 190500"/>
                          <a:gd name="connsiteY3" fmla="*/ 542925 h 561975"/>
                          <a:gd name="connsiteX4" fmla="*/ 104775 w 190500"/>
                          <a:gd name="connsiteY4" fmla="*/ 542925 h 561975"/>
                          <a:gd name="connsiteX5" fmla="*/ 104775 w 190500"/>
                          <a:gd name="connsiteY5" fmla="*/ 219075 h 561975"/>
                          <a:gd name="connsiteX6" fmla="*/ 85725 w 190500"/>
                          <a:gd name="connsiteY6" fmla="*/ 219075 h 561975"/>
                          <a:gd name="connsiteX7" fmla="*/ 85725 w 190500"/>
                          <a:gd name="connsiteY7" fmla="*/ 542925 h 561975"/>
                          <a:gd name="connsiteX8" fmla="*/ 19050 w 190500"/>
                          <a:gd name="connsiteY8" fmla="*/ 542925 h 561975"/>
                          <a:gd name="connsiteX9" fmla="*/ 19050 w 190500"/>
                          <a:gd name="connsiteY9" fmla="*/ 9525 h 561975"/>
                          <a:gd name="connsiteX10" fmla="*/ 9525 w 190500"/>
                          <a:gd name="connsiteY10" fmla="*/ 0 h 561975"/>
                          <a:gd name="connsiteX11" fmla="*/ 0 w 190500"/>
                          <a:gd name="connsiteY11" fmla="*/ 9525 h 561975"/>
                          <a:gd name="connsiteX12" fmla="*/ 0 w 190500"/>
                          <a:gd name="connsiteY12" fmla="*/ 561975 h 561975"/>
                          <a:gd name="connsiteX13" fmla="*/ 190500 w 190500"/>
                          <a:gd name="connsiteY13" fmla="*/ 561975 h 561975"/>
                          <a:gd name="connsiteX14" fmla="*/ 188376 w 190500"/>
                          <a:gd name="connsiteY14" fmla="*/ 9525 h 561975"/>
                          <a:gd name="connsiteX15" fmla="*/ 178889 w 190500"/>
                          <a:gd name="connsiteY15" fmla="*/ 0 h 561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90500" h="561975">
                            <a:moveTo>
                              <a:pt x="178889" y="0"/>
                            </a:moveTo>
                            <a:lnTo>
                              <a:pt x="178889" y="0"/>
                            </a:lnTo>
                            <a:cubicBezTo>
                              <a:pt x="173628" y="0"/>
                              <a:pt x="169364" y="4264"/>
                              <a:pt x="169364" y="9525"/>
                            </a:cubicBezTo>
                            <a:lnTo>
                              <a:pt x="171450" y="542925"/>
                            </a:lnTo>
                            <a:lnTo>
                              <a:pt x="104775" y="542925"/>
                            </a:lnTo>
                            <a:lnTo>
                              <a:pt x="104775" y="219075"/>
                            </a:lnTo>
                            <a:lnTo>
                              <a:pt x="85725" y="219075"/>
                            </a:lnTo>
                            <a:lnTo>
                              <a:pt x="85725" y="542925"/>
                            </a:lnTo>
                            <a:lnTo>
                              <a:pt x="19050" y="542925"/>
                            </a:lnTo>
                            <a:lnTo>
                              <a:pt x="19050" y="9525"/>
                            </a:lnTo>
                            <a:cubicBezTo>
                              <a:pt x="19050" y="4264"/>
                              <a:pt x="14786" y="0"/>
                              <a:pt x="9525" y="0"/>
                            </a:cubicBezTo>
                            <a:cubicBezTo>
                              <a:pt x="4264" y="0"/>
                              <a:pt x="0" y="4264"/>
                              <a:pt x="0" y="9525"/>
                            </a:cubicBezTo>
                            <a:lnTo>
                              <a:pt x="0" y="561975"/>
                            </a:lnTo>
                            <a:lnTo>
                              <a:pt x="190500" y="561975"/>
                            </a:lnTo>
                            <a:lnTo>
                              <a:pt x="188376" y="9525"/>
                            </a:lnTo>
                            <a:cubicBezTo>
                              <a:pt x="188376" y="4280"/>
                              <a:pt x="184134" y="21"/>
                              <a:pt x="178889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4E65CC2-25CA-4D5A-818D-13B0668D272B}"/>
                  </a:ext>
                </a:extLst>
              </p:cNvPr>
              <p:cNvSpPr/>
              <p:nvPr/>
            </p:nvSpPr>
            <p:spPr>
              <a:xfrm>
                <a:off x="9256294" y="2679232"/>
                <a:ext cx="152400" cy="152400"/>
              </a:xfrm>
              <a:custGeom>
                <a:avLst/>
                <a:gdLst>
                  <a:gd name="connsiteX0" fmla="*/ 76200 w 152400"/>
                  <a:gd name="connsiteY0" fmla="*/ 152400 h 152400"/>
                  <a:gd name="connsiteX1" fmla="*/ 152400 w 152400"/>
                  <a:gd name="connsiteY1" fmla="*/ 76200 h 152400"/>
                  <a:gd name="connsiteX2" fmla="*/ 76200 w 152400"/>
                  <a:gd name="connsiteY2" fmla="*/ 0 h 152400"/>
                  <a:gd name="connsiteX3" fmla="*/ 0 w 152400"/>
                  <a:gd name="connsiteY3" fmla="*/ 76200 h 152400"/>
                  <a:gd name="connsiteX4" fmla="*/ 76200 w 152400"/>
                  <a:gd name="connsiteY4" fmla="*/ 152400 h 152400"/>
                  <a:gd name="connsiteX5" fmla="*/ 76200 w 152400"/>
                  <a:gd name="connsiteY5" fmla="*/ 19050 h 152400"/>
                  <a:gd name="connsiteX6" fmla="*/ 133350 w 152400"/>
                  <a:gd name="connsiteY6" fmla="*/ 76200 h 152400"/>
                  <a:gd name="connsiteX7" fmla="*/ 76200 w 152400"/>
                  <a:gd name="connsiteY7" fmla="*/ 133350 h 152400"/>
                  <a:gd name="connsiteX8" fmla="*/ 19050 w 152400"/>
                  <a:gd name="connsiteY8" fmla="*/ 76200 h 152400"/>
                  <a:gd name="connsiteX9" fmla="*/ 76200 w 152400"/>
                  <a:gd name="connsiteY9" fmla="*/ 1905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2400" h="152400" fill="none" extrusionOk="0">
                    <a:moveTo>
                      <a:pt x="76200" y="152400"/>
                    </a:moveTo>
                    <a:cubicBezTo>
                      <a:pt x="121393" y="156430"/>
                      <a:pt x="151827" y="116967"/>
                      <a:pt x="152400" y="76200"/>
                    </a:cubicBezTo>
                    <a:cubicBezTo>
                      <a:pt x="154468" y="34732"/>
                      <a:pt x="119811" y="91"/>
                      <a:pt x="76200" y="0"/>
                    </a:cubicBezTo>
                    <a:cubicBezTo>
                      <a:pt x="33583" y="-583"/>
                      <a:pt x="-5950" y="30125"/>
                      <a:pt x="0" y="76200"/>
                    </a:cubicBezTo>
                    <a:cubicBezTo>
                      <a:pt x="7904" y="120723"/>
                      <a:pt x="37554" y="153470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6576" y="18753"/>
                      <a:pt x="136181" y="46397"/>
                      <a:pt x="133350" y="76200"/>
                    </a:cubicBezTo>
                    <a:cubicBezTo>
                      <a:pt x="132742" y="105921"/>
                      <a:pt x="109037" y="133864"/>
                      <a:pt x="76200" y="133350"/>
                    </a:cubicBezTo>
                    <a:cubicBezTo>
                      <a:pt x="46971" y="132931"/>
                      <a:pt x="23763" y="104459"/>
                      <a:pt x="19050" y="76200"/>
                    </a:cubicBezTo>
                    <a:cubicBezTo>
                      <a:pt x="23279" y="49286"/>
                      <a:pt x="41416" y="17014"/>
                      <a:pt x="76200" y="19050"/>
                    </a:cubicBezTo>
                    <a:close/>
                  </a:path>
                  <a:path w="152400" h="152400" stroke="0" extrusionOk="0">
                    <a:moveTo>
                      <a:pt x="76200" y="152400"/>
                    </a:moveTo>
                    <a:cubicBezTo>
                      <a:pt x="112657" y="152922"/>
                      <a:pt x="159609" y="114591"/>
                      <a:pt x="152400" y="76200"/>
                    </a:cubicBezTo>
                    <a:cubicBezTo>
                      <a:pt x="147553" y="31797"/>
                      <a:pt x="119789" y="-4842"/>
                      <a:pt x="76200" y="0"/>
                    </a:cubicBezTo>
                    <a:cubicBezTo>
                      <a:pt x="26864" y="-2621"/>
                      <a:pt x="3161" y="32856"/>
                      <a:pt x="0" y="76200"/>
                    </a:cubicBezTo>
                    <a:cubicBezTo>
                      <a:pt x="-4373" y="114497"/>
                      <a:pt x="28622" y="153534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5311" y="13572"/>
                      <a:pt x="132049" y="42451"/>
                      <a:pt x="133350" y="76200"/>
                    </a:cubicBezTo>
                    <a:cubicBezTo>
                      <a:pt x="137804" y="107455"/>
                      <a:pt x="107428" y="133811"/>
                      <a:pt x="76200" y="133350"/>
                    </a:cubicBezTo>
                    <a:cubicBezTo>
                      <a:pt x="40494" y="133198"/>
                      <a:pt x="18846" y="107131"/>
                      <a:pt x="19050" y="76200"/>
                    </a:cubicBezTo>
                    <a:cubicBezTo>
                      <a:pt x="19322" y="42149"/>
                      <a:pt x="43305" y="24353"/>
                      <a:pt x="76200" y="1905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51352147">
                      <a:custGeom>
                        <a:avLst/>
                        <a:gdLst>
                          <a:gd name="connsiteX0" fmla="*/ 76200 w 152400"/>
                          <a:gd name="connsiteY0" fmla="*/ 152400 h 152400"/>
                          <a:gd name="connsiteX1" fmla="*/ 152400 w 152400"/>
                          <a:gd name="connsiteY1" fmla="*/ 76200 h 152400"/>
                          <a:gd name="connsiteX2" fmla="*/ 76200 w 152400"/>
                          <a:gd name="connsiteY2" fmla="*/ 0 h 152400"/>
                          <a:gd name="connsiteX3" fmla="*/ 0 w 152400"/>
                          <a:gd name="connsiteY3" fmla="*/ 76200 h 152400"/>
                          <a:gd name="connsiteX4" fmla="*/ 76200 w 152400"/>
                          <a:gd name="connsiteY4" fmla="*/ 152400 h 152400"/>
                          <a:gd name="connsiteX5" fmla="*/ 76200 w 152400"/>
                          <a:gd name="connsiteY5" fmla="*/ 19050 h 152400"/>
                          <a:gd name="connsiteX6" fmla="*/ 133350 w 152400"/>
                          <a:gd name="connsiteY6" fmla="*/ 76200 h 152400"/>
                          <a:gd name="connsiteX7" fmla="*/ 76200 w 152400"/>
                          <a:gd name="connsiteY7" fmla="*/ 133350 h 152400"/>
                          <a:gd name="connsiteX8" fmla="*/ 19050 w 152400"/>
                          <a:gd name="connsiteY8" fmla="*/ 76200 h 152400"/>
                          <a:gd name="connsiteX9" fmla="*/ 76200 w 152400"/>
                          <a:gd name="connsiteY9" fmla="*/ 19050 h 152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2400" h="152400">
                            <a:moveTo>
                              <a:pt x="76200" y="152400"/>
                            </a:moveTo>
                            <a:cubicBezTo>
                              <a:pt x="118284" y="152400"/>
                              <a:pt x="152400" y="118284"/>
                              <a:pt x="152400" y="76200"/>
                            </a:cubicBezTo>
                            <a:cubicBezTo>
                              <a:pt x="152400" y="34116"/>
                              <a:pt x="118284" y="0"/>
                              <a:pt x="76200" y="0"/>
                            </a:cubicBezTo>
                            <a:cubicBezTo>
                              <a:pt x="34116" y="0"/>
                              <a:pt x="0" y="34116"/>
                              <a:pt x="0" y="76200"/>
                            </a:cubicBezTo>
                            <a:cubicBezTo>
                              <a:pt x="48" y="118264"/>
                              <a:pt x="34136" y="152352"/>
                              <a:pt x="76200" y="152400"/>
                            </a:cubicBezTo>
                            <a:close/>
                            <a:moveTo>
                              <a:pt x="76200" y="19050"/>
                            </a:moveTo>
                            <a:cubicBezTo>
                              <a:pt x="107763" y="19050"/>
                              <a:pt x="133350" y="44637"/>
                              <a:pt x="133350" y="76200"/>
                            </a:cubicBezTo>
                            <a:cubicBezTo>
                              <a:pt x="133350" y="107763"/>
                              <a:pt x="107763" y="133350"/>
                              <a:pt x="76200" y="133350"/>
                            </a:cubicBezTo>
                            <a:cubicBezTo>
                              <a:pt x="44637" y="133350"/>
                              <a:pt x="19050" y="107763"/>
                              <a:pt x="19050" y="76200"/>
                            </a:cubicBezTo>
                            <a:cubicBezTo>
                              <a:pt x="19081" y="44650"/>
                              <a:pt x="44650" y="19082"/>
                              <a:pt x="76200" y="1905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2942054-D6A8-4940-8DF9-36F79793D4B9}"/>
                  </a:ext>
                </a:extLst>
              </p:cNvPr>
              <p:cNvSpPr/>
              <p:nvPr/>
            </p:nvSpPr>
            <p:spPr>
              <a:xfrm>
                <a:off x="9151517" y="2850680"/>
                <a:ext cx="361918" cy="352426"/>
              </a:xfrm>
              <a:custGeom>
                <a:avLst/>
                <a:gdLst>
                  <a:gd name="connsiteX0" fmla="*/ 361542 w 361918"/>
                  <a:gd name="connsiteY0" fmla="*/ 302363 h 352426"/>
                  <a:gd name="connsiteX1" fmla="*/ 331605 w 361918"/>
                  <a:gd name="connsiteY1" fmla="*/ 90117 h 352426"/>
                  <a:gd name="connsiteX2" fmla="*/ 325242 w 361918"/>
                  <a:gd name="connsiteY2" fmla="*/ 69600 h 352426"/>
                  <a:gd name="connsiteX3" fmla="*/ 317774 w 361918"/>
                  <a:gd name="connsiteY3" fmla="*/ 58761 h 352426"/>
                  <a:gd name="connsiteX4" fmla="*/ 241717 w 361918"/>
                  <a:gd name="connsiteY4" fmla="*/ 10002 h 352426"/>
                  <a:gd name="connsiteX5" fmla="*/ 181929 w 361918"/>
                  <a:gd name="connsiteY5" fmla="*/ 1 h 352426"/>
                  <a:gd name="connsiteX6" fmla="*/ 179967 w 361918"/>
                  <a:gd name="connsiteY6" fmla="*/ 1 h 352426"/>
                  <a:gd name="connsiteX7" fmla="*/ 120350 w 361918"/>
                  <a:gd name="connsiteY7" fmla="*/ 9955 h 352426"/>
                  <a:gd name="connsiteX8" fmla="*/ 43816 w 361918"/>
                  <a:gd name="connsiteY8" fmla="*/ 59180 h 352426"/>
                  <a:gd name="connsiteX9" fmla="*/ 36720 w 361918"/>
                  <a:gd name="connsiteY9" fmla="*/ 69600 h 352426"/>
                  <a:gd name="connsiteX10" fmla="*/ 30357 w 361918"/>
                  <a:gd name="connsiteY10" fmla="*/ 90127 h 352426"/>
                  <a:gd name="connsiteX11" fmla="*/ 363 w 361918"/>
                  <a:gd name="connsiteY11" fmla="*/ 302801 h 352426"/>
                  <a:gd name="connsiteX12" fmla="*/ 24776 w 361918"/>
                  <a:gd name="connsiteY12" fmla="*/ 351664 h 352426"/>
                  <a:gd name="connsiteX13" fmla="*/ 28500 w 361918"/>
                  <a:gd name="connsiteY13" fmla="*/ 352426 h 352426"/>
                  <a:gd name="connsiteX14" fmla="*/ 38026 w 361918"/>
                  <a:gd name="connsiteY14" fmla="*/ 342902 h 352426"/>
                  <a:gd name="connsiteX15" fmla="*/ 32234 w 361918"/>
                  <a:gd name="connsiteY15" fmla="*/ 334138 h 352426"/>
                  <a:gd name="connsiteX16" fmla="*/ 19280 w 361918"/>
                  <a:gd name="connsiteY16" fmla="*/ 305020 h 352426"/>
                  <a:gd name="connsiteX17" fmla="*/ 49207 w 361918"/>
                  <a:gd name="connsiteY17" fmla="*/ 92794 h 352426"/>
                  <a:gd name="connsiteX18" fmla="*/ 53417 w 361918"/>
                  <a:gd name="connsiteY18" fmla="*/ 78754 h 352426"/>
                  <a:gd name="connsiteX19" fmla="*/ 58075 w 361918"/>
                  <a:gd name="connsiteY19" fmla="*/ 71791 h 352426"/>
                  <a:gd name="connsiteX20" fmla="*/ 126541 w 361918"/>
                  <a:gd name="connsiteY20" fmla="*/ 27976 h 352426"/>
                  <a:gd name="connsiteX21" fmla="*/ 179005 w 361918"/>
                  <a:gd name="connsiteY21" fmla="*/ 19051 h 352426"/>
                  <a:gd name="connsiteX22" fmla="*/ 179957 w 361918"/>
                  <a:gd name="connsiteY22" fmla="*/ 19051 h 352426"/>
                  <a:gd name="connsiteX23" fmla="*/ 180976 w 361918"/>
                  <a:gd name="connsiteY23" fmla="*/ 18841 h 352426"/>
                  <a:gd name="connsiteX24" fmla="*/ 182005 w 361918"/>
                  <a:gd name="connsiteY24" fmla="*/ 19051 h 352426"/>
                  <a:gd name="connsiteX25" fmla="*/ 182062 w 361918"/>
                  <a:gd name="connsiteY25" fmla="*/ 19051 h 352426"/>
                  <a:gd name="connsiteX26" fmla="*/ 235554 w 361918"/>
                  <a:gd name="connsiteY26" fmla="*/ 28033 h 352426"/>
                  <a:gd name="connsiteX27" fmla="*/ 303515 w 361918"/>
                  <a:gd name="connsiteY27" fmla="*/ 71372 h 352426"/>
                  <a:gd name="connsiteX28" fmla="*/ 308535 w 361918"/>
                  <a:gd name="connsiteY28" fmla="*/ 78754 h 352426"/>
                  <a:gd name="connsiteX29" fmla="*/ 312745 w 361918"/>
                  <a:gd name="connsiteY29" fmla="*/ 92784 h 352426"/>
                  <a:gd name="connsiteX30" fmla="*/ 342625 w 361918"/>
                  <a:gd name="connsiteY30" fmla="*/ 304582 h 352426"/>
                  <a:gd name="connsiteX31" fmla="*/ 329719 w 361918"/>
                  <a:gd name="connsiteY31" fmla="*/ 334109 h 352426"/>
                  <a:gd name="connsiteX32" fmla="*/ 324591 w 361918"/>
                  <a:gd name="connsiteY32" fmla="*/ 346566 h 352426"/>
                  <a:gd name="connsiteX33" fmla="*/ 333452 w 361918"/>
                  <a:gd name="connsiteY33" fmla="*/ 352426 h 352426"/>
                  <a:gd name="connsiteX34" fmla="*/ 337177 w 361918"/>
                  <a:gd name="connsiteY34" fmla="*/ 351664 h 352426"/>
                  <a:gd name="connsiteX35" fmla="*/ 361542 w 361918"/>
                  <a:gd name="connsiteY35" fmla="*/ 302363 h 35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61918" h="352426" fill="none" extrusionOk="0">
                    <a:moveTo>
                      <a:pt x="361542" y="302363"/>
                    </a:moveTo>
                    <a:cubicBezTo>
                      <a:pt x="335635" y="235421"/>
                      <a:pt x="327878" y="175222"/>
                      <a:pt x="331605" y="90117"/>
                    </a:cubicBezTo>
                    <a:cubicBezTo>
                      <a:pt x="329616" y="83067"/>
                      <a:pt x="327745" y="76666"/>
                      <a:pt x="325242" y="69600"/>
                    </a:cubicBezTo>
                    <a:cubicBezTo>
                      <a:pt x="322714" y="65272"/>
                      <a:pt x="320770" y="61620"/>
                      <a:pt x="317774" y="58761"/>
                    </a:cubicBezTo>
                    <a:cubicBezTo>
                      <a:pt x="298148" y="37293"/>
                      <a:pt x="266772" y="16482"/>
                      <a:pt x="241717" y="10002"/>
                    </a:cubicBezTo>
                    <a:cubicBezTo>
                      <a:pt x="219723" y="862"/>
                      <a:pt x="202483" y="306"/>
                      <a:pt x="181929" y="1"/>
                    </a:cubicBezTo>
                    <a:cubicBezTo>
                      <a:pt x="181274" y="259"/>
                      <a:pt x="180642" y="306"/>
                      <a:pt x="179967" y="1"/>
                    </a:cubicBezTo>
                    <a:cubicBezTo>
                      <a:pt x="160768" y="1208"/>
                      <a:pt x="139625" y="4227"/>
                      <a:pt x="120350" y="9955"/>
                    </a:cubicBezTo>
                    <a:cubicBezTo>
                      <a:pt x="87343" y="18629"/>
                      <a:pt x="62383" y="39899"/>
                      <a:pt x="43816" y="59180"/>
                    </a:cubicBezTo>
                    <a:cubicBezTo>
                      <a:pt x="40651" y="62567"/>
                      <a:pt x="39133" y="66376"/>
                      <a:pt x="36720" y="69600"/>
                    </a:cubicBezTo>
                    <a:cubicBezTo>
                      <a:pt x="33007" y="76110"/>
                      <a:pt x="31410" y="82965"/>
                      <a:pt x="30357" y="90127"/>
                    </a:cubicBezTo>
                    <a:cubicBezTo>
                      <a:pt x="26062" y="128289"/>
                      <a:pt x="14574" y="266399"/>
                      <a:pt x="363" y="302801"/>
                    </a:cubicBezTo>
                    <a:cubicBezTo>
                      <a:pt x="-3255" y="333479"/>
                      <a:pt x="12123" y="348142"/>
                      <a:pt x="24776" y="351664"/>
                    </a:cubicBezTo>
                    <a:cubicBezTo>
                      <a:pt x="25950" y="352318"/>
                      <a:pt x="27190" y="352466"/>
                      <a:pt x="28500" y="352426"/>
                    </a:cubicBezTo>
                    <a:cubicBezTo>
                      <a:pt x="34277" y="352934"/>
                      <a:pt x="37201" y="347863"/>
                      <a:pt x="38026" y="342902"/>
                    </a:cubicBezTo>
                    <a:cubicBezTo>
                      <a:pt x="37850" y="339231"/>
                      <a:pt x="35773" y="335887"/>
                      <a:pt x="32234" y="334138"/>
                    </a:cubicBezTo>
                    <a:cubicBezTo>
                      <a:pt x="27097" y="331107"/>
                      <a:pt x="17894" y="326220"/>
                      <a:pt x="19280" y="305020"/>
                    </a:cubicBezTo>
                    <a:cubicBezTo>
                      <a:pt x="10876" y="239073"/>
                      <a:pt x="53961" y="187031"/>
                      <a:pt x="49207" y="92794"/>
                    </a:cubicBezTo>
                    <a:cubicBezTo>
                      <a:pt x="50271" y="88483"/>
                      <a:pt x="50766" y="82741"/>
                      <a:pt x="53417" y="78754"/>
                    </a:cubicBezTo>
                    <a:cubicBezTo>
                      <a:pt x="54641" y="76299"/>
                      <a:pt x="56159" y="74460"/>
                      <a:pt x="58075" y="71791"/>
                    </a:cubicBezTo>
                    <a:cubicBezTo>
                      <a:pt x="77078" y="49462"/>
                      <a:pt x="99951" y="39790"/>
                      <a:pt x="126541" y="27976"/>
                    </a:cubicBezTo>
                    <a:cubicBezTo>
                      <a:pt x="143323" y="20636"/>
                      <a:pt x="160982" y="15767"/>
                      <a:pt x="179005" y="19051"/>
                    </a:cubicBezTo>
                    <a:cubicBezTo>
                      <a:pt x="179406" y="19077"/>
                      <a:pt x="179665" y="19086"/>
                      <a:pt x="179957" y="19051"/>
                    </a:cubicBezTo>
                    <a:cubicBezTo>
                      <a:pt x="180315" y="18968"/>
                      <a:pt x="180629" y="18885"/>
                      <a:pt x="180976" y="18841"/>
                    </a:cubicBezTo>
                    <a:cubicBezTo>
                      <a:pt x="181278" y="18947"/>
                      <a:pt x="181656" y="18997"/>
                      <a:pt x="182005" y="19051"/>
                    </a:cubicBezTo>
                    <a:cubicBezTo>
                      <a:pt x="182019" y="19046"/>
                      <a:pt x="182037" y="19052"/>
                      <a:pt x="182062" y="19051"/>
                    </a:cubicBezTo>
                    <a:cubicBezTo>
                      <a:pt x="196992" y="19861"/>
                      <a:pt x="217942" y="20984"/>
                      <a:pt x="235554" y="28033"/>
                    </a:cubicBezTo>
                    <a:cubicBezTo>
                      <a:pt x="262862" y="36615"/>
                      <a:pt x="287055" y="48878"/>
                      <a:pt x="303515" y="71372"/>
                    </a:cubicBezTo>
                    <a:cubicBezTo>
                      <a:pt x="304941" y="73443"/>
                      <a:pt x="307138" y="76454"/>
                      <a:pt x="308535" y="78754"/>
                    </a:cubicBezTo>
                    <a:cubicBezTo>
                      <a:pt x="311222" y="82778"/>
                      <a:pt x="312267" y="88189"/>
                      <a:pt x="312745" y="92784"/>
                    </a:cubicBezTo>
                    <a:cubicBezTo>
                      <a:pt x="332776" y="172763"/>
                      <a:pt x="345134" y="245815"/>
                      <a:pt x="342625" y="304582"/>
                    </a:cubicBezTo>
                    <a:cubicBezTo>
                      <a:pt x="343799" y="326037"/>
                      <a:pt x="337130" y="330704"/>
                      <a:pt x="329719" y="334109"/>
                    </a:cubicBezTo>
                    <a:cubicBezTo>
                      <a:pt x="324365" y="336992"/>
                      <a:pt x="322256" y="342314"/>
                      <a:pt x="324591" y="346566"/>
                    </a:cubicBezTo>
                    <a:cubicBezTo>
                      <a:pt x="326459" y="350200"/>
                      <a:pt x="328910" y="352435"/>
                      <a:pt x="333452" y="352426"/>
                    </a:cubicBezTo>
                    <a:cubicBezTo>
                      <a:pt x="334719" y="352185"/>
                      <a:pt x="336090" y="352002"/>
                      <a:pt x="337177" y="351664"/>
                    </a:cubicBezTo>
                    <a:cubicBezTo>
                      <a:pt x="349437" y="344909"/>
                      <a:pt x="364768" y="334518"/>
                      <a:pt x="361542" y="302363"/>
                    </a:cubicBezTo>
                    <a:close/>
                  </a:path>
                  <a:path w="361918" h="352426" stroke="0" extrusionOk="0">
                    <a:moveTo>
                      <a:pt x="361542" y="302363"/>
                    </a:moveTo>
                    <a:cubicBezTo>
                      <a:pt x="344474" y="197479"/>
                      <a:pt x="349361" y="191943"/>
                      <a:pt x="331605" y="90117"/>
                    </a:cubicBezTo>
                    <a:cubicBezTo>
                      <a:pt x="329354" y="82885"/>
                      <a:pt x="329571" y="76959"/>
                      <a:pt x="325242" y="69600"/>
                    </a:cubicBezTo>
                    <a:cubicBezTo>
                      <a:pt x="323093" y="65934"/>
                      <a:pt x="320649" y="62720"/>
                      <a:pt x="317774" y="58761"/>
                    </a:cubicBezTo>
                    <a:cubicBezTo>
                      <a:pt x="299235" y="36104"/>
                      <a:pt x="273697" y="17783"/>
                      <a:pt x="241717" y="10002"/>
                    </a:cubicBezTo>
                    <a:cubicBezTo>
                      <a:pt x="220223" y="2839"/>
                      <a:pt x="204299" y="737"/>
                      <a:pt x="181929" y="1"/>
                    </a:cubicBezTo>
                    <a:cubicBezTo>
                      <a:pt x="181367" y="165"/>
                      <a:pt x="180627" y="285"/>
                      <a:pt x="179967" y="1"/>
                    </a:cubicBezTo>
                    <a:cubicBezTo>
                      <a:pt x="160025" y="894"/>
                      <a:pt x="140030" y="1697"/>
                      <a:pt x="120350" y="9955"/>
                    </a:cubicBezTo>
                    <a:cubicBezTo>
                      <a:pt x="89225" y="19206"/>
                      <a:pt x="68100" y="36756"/>
                      <a:pt x="43816" y="59180"/>
                    </a:cubicBezTo>
                    <a:cubicBezTo>
                      <a:pt x="40410" y="62719"/>
                      <a:pt x="39013" y="65850"/>
                      <a:pt x="36720" y="69600"/>
                    </a:cubicBezTo>
                    <a:cubicBezTo>
                      <a:pt x="32835" y="75087"/>
                      <a:pt x="30919" y="84072"/>
                      <a:pt x="30357" y="90127"/>
                    </a:cubicBezTo>
                    <a:cubicBezTo>
                      <a:pt x="19365" y="141149"/>
                      <a:pt x="2409" y="202773"/>
                      <a:pt x="363" y="302801"/>
                    </a:cubicBezTo>
                    <a:cubicBezTo>
                      <a:pt x="-2408" y="333222"/>
                      <a:pt x="11594" y="343935"/>
                      <a:pt x="24776" y="351664"/>
                    </a:cubicBezTo>
                    <a:cubicBezTo>
                      <a:pt x="26019" y="352184"/>
                      <a:pt x="27313" y="352449"/>
                      <a:pt x="28500" y="352426"/>
                    </a:cubicBezTo>
                    <a:cubicBezTo>
                      <a:pt x="34543" y="352103"/>
                      <a:pt x="37838" y="347959"/>
                      <a:pt x="38026" y="342902"/>
                    </a:cubicBezTo>
                    <a:cubicBezTo>
                      <a:pt x="37473" y="339007"/>
                      <a:pt x="35825" y="336041"/>
                      <a:pt x="32234" y="334138"/>
                    </a:cubicBezTo>
                    <a:cubicBezTo>
                      <a:pt x="25178" y="330949"/>
                      <a:pt x="16833" y="324892"/>
                      <a:pt x="19280" y="305020"/>
                    </a:cubicBezTo>
                    <a:cubicBezTo>
                      <a:pt x="38614" y="271367"/>
                      <a:pt x="45874" y="137328"/>
                      <a:pt x="49207" y="92794"/>
                    </a:cubicBezTo>
                    <a:cubicBezTo>
                      <a:pt x="49290" y="87508"/>
                      <a:pt x="50933" y="83069"/>
                      <a:pt x="53417" y="78754"/>
                    </a:cubicBezTo>
                    <a:cubicBezTo>
                      <a:pt x="54624" y="76097"/>
                      <a:pt x="56538" y="74403"/>
                      <a:pt x="58075" y="71791"/>
                    </a:cubicBezTo>
                    <a:cubicBezTo>
                      <a:pt x="79296" y="48867"/>
                      <a:pt x="100272" y="40188"/>
                      <a:pt x="126541" y="27976"/>
                    </a:cubicBezTo>
                    <a:cubicBezTo>
                      <a:pt x="143547" y="23120"/>
                      <a:pt x="159706" y="17130"/>
                      <a:pt x="179005" y="19051"/>
                    </a:cubicBezTo>
                    <a:cubicBezTo>
                      <a:pt x="179438" y="19065"/>
                      <a:pt x="179801" y="19046"/>
                      <a:pt x="179957" y="19051"/>
                    </a:cubicBezTo>
                    <a:cubicBezTo>
                      <a:pt x="180301" y="19007"/>
                      <a:pt x="180607" y="18880"/>
                      <a:pt x="180976" y="18841"/>
                    </a:cubicBezTo>
                    <a:cubicBezTo>
                      <a:pt x="181346" y="18967"/>
                      <a:pt x="181677" y="18963"/>
                      <a:pt x="182005" y="19051"/>
                    </a:cubicBezTo>
                    <a:cubicBezTo>
                      <a:pt x="182029" y="19053"/>
                      <a:pt x="182055" y="19048"/>
                      <a:pt x="182062" y="19051"/>
                    </a:cubicBezTo>
                    <a:cubicBezTo>
                      <a:pt x="200522" y="18905"/>
                      <a:pt x="221348" y="22141"/>
                      <a:pt x="235554" y="28033"/>
                    </a:cubicBezTo>
                    <a:cubicBezTo>
                      <a:pt x="266162" y="34741"/>
                      <a:pt x="286567" y="51308"/>
                      <a:pt x="303515" y="71372"/>
                    </a:cubicBezTo>
                    <a:cubicBezTo>
                      <a:pt x="305399" y="73436"/>
                      <a:pt x="306706" y="76584"/>
                      <a:pt x="308535" y="78754"/>
                    </a:cubicBezTo>
                    <a:cubicBezTo>
                      <a:pt x="310688" y="83224"/>
                      <a:pt x="312912" y="87776"/>
                      <a:pt x="312745" y="92784"/>
                    </a:cubicBezTo>
                    <a:cubicBezTo>
                      <a:pt x="311283" y="116499"/>
                      <a:pt x="324633" y="239984"/>
                      <a:pt x="342625" y="304582"/>
                    </a:cubicBezTo>
                    <a:cubicBezTo>
                      <a:pt x="343379" y="325573"/>
                      <a:pt x="336537" y="331754"/>
                      <a:pt x="329719" y="334109"/>
                    </a:cubicBezTo>
                    <a:cubicBezTo>
                      <a:pt x="324658" y="336355"/>
                      <a:pt x="322628" y="341941"/>
                      <a:pt x="324591" y="346566"/>
                    </a:cubicBezTo>
                    <a:cubicBezTo>
                      <a:pt x="326203" y="350038"/>
                      <a:pt x="330049" y="352354"/>
                      <a:pt x="333452" y="352426"/>
                    </a:cubicBezTo>
                    <a:cubicBezTo>
                      <a:pt x="334629" y="352504"/>
                      <a:pt x="335980" y="352103"/>
                      <a:pt x="337177" y="351664"/>
                    </a:cubicBezTo>
                    <a:cubicBezTo>
                      <a:pt x="348912" y="346774"/>
                      <a:pt x="362820" y="333240"/>
                      <a:pt x="361542" y="302363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3380688191">
                      <a:custGeom>
                        <a:avLst/>
                        <a:gdLst>
                          <a:gd name="connsiteX0" fmla="*/ 361542 w 361918"/>
                          <a:gd name="connsiteY0" fmla="*/ 302363 h 352426"/>
                          <a:gd name="connsiteX1" fmla="*/ 331605 w 361918"/>
                          <a:gd name="connsiteY1" fmla="*/ 90117 h 352426"/>
                          <a:gd name="connsiteX2" fmla="*/ 325242 w 361918"/>
                          <a:gd name="connsiteY2" fmla="*/ 69600 h 352426"/>
                          <a:gd name="connsiteX3" fmla="*/ 317774 w 361918"/>
                          <a:gd name="connsiteY3" fmla="*/ 58761 h 352426"/>
                          <a:gd name="connsiteX4" fmla="*/ 241717 w 361918"/>
                          <a:gd name="connsiteY4" fmla="*/ 10002 h 352426"/>
                          <a:gd name="connsiteX5" fmla="*/ 181929 w 361918"/>
                          <a:gd name="connsiteY5" fmla="*/ 1 h 352426"/>
                          <a:gd name="connsiteX6" fmla="*/ 179967 w 361918"/>
                          <a:gd name="connsiteY6" fmla="*/ 1 h 352426"/>
                          <a:gd name="connsiteX7" fmla="*/ 120350 w 361918"/>
                          <a:gd name="connsiteY7" fmla="*/ 9955 h 352426"/>
                          <a:gd name="connsiteX8" fmla="*/ 43816 w 361918"/>
                          <a:gd name="connsiteY8" fmla="*/ 59180 h 352426"/>
                          <a:gd name="connsiteX9" fmla="*/ 36720 w 361918"/>
                          <a:gd name="connsiteY9" fmla="*/ 69600 h 352426"/>
                          <a:gd name="connsiteX10" fmla="*/ 30357 w 361918"/>
                          <a:gd name="connsiteY10" fmla="*/ 90127 h 352426"/>
                          <a:gd name="connsiteX11" fmla="*/ 363 w 361918"/>
                          <a:gd name="connsiteY11" fmla="*/ 302801 h 352426"/>
                          <a:gd name="connsiteX12" fmla="*/ 24776 w 361918"/>
                          <a:gd name="connsiteY12" fmla="*/ 351664 h 352426"/>
                          <a:gd name="connsiteX13" fmla="*/ 28500 w 361918"/>
                          <a:gd name="connsiteY13" fmla="*/ 352426 h 352426"/>
                          <a:gd name="connsiteX14" fmla="*/ 38026 w 361918"/>
                          <a:gd name="connsiteY14" fmla="*/ 342902 h 352426"/>
                          <a:gd name="connsiteX15" fmla="*/ 32234 w 361918"/>
                          <a:gd name="connsiteY15" fmla="*/ 334138 h 352426"/>
                          <a:gd name="connsiteX16" fmla="*/ 19280 w 361918"/>
                          <a:gd name="connsiteY16" fmla="*/ 305020 h 352426"/>
                          <a:gd name="connsiteX17" fmla="*/ 49207 w 361918"/>
                          <a:gd name="connsiteY17" fmla="*/ 92794 h 352426"/>
                          <a:gd name="connsiteX18" fmla="*/ 53417 w 361918"/>
                          <a:gd name="connsiteY18" fmla="*/ 78754 h 352426"/>
                          <a:gd name="connsiteX19" fmla="*/ 58075 w 361918"/>
                          <a:gd name="connsiteY19" fmla="*/ 71791 h 352426"/>
                          <a:gd name="connsiteX20" fmla="*/ 126541 w 361918"/>
                          <a:gd name="connsiteY20" fmla="*/ 27976 h 352426"/>
                          <a:gd name="connsiteX21" fmla="*/ 179005 w 361918"/>
                          <a:gd name="connsiteY21" fmla="*/ 19051 h 352426"/>
                          <a:gd name="connsiteX22" fmla="*/ 179957 w 361918"/>
                          <a:gd name="connsiteY22" fmla="*/ 19051 h 352426"/>
                          <a:gd name="connsiteX23" fmla="*/ 180976 w 361918"/>
                          <a:gd name="connsiteY23" fmla="*/ 18841 h 352426"/>
                          <a:gd name="connsiteX24" fmla="*/ 182005 w 361918"/>
                          <a:gd name="connsiteY24" fmla="*/ 19051 h 352426"/>
                          <a:gd name="connsiteX25" fmla="*/ 182062 w 361918"/>
                          <a:gd name="connsiteY25" fmla="*/ 19051 h 352426"/>
                          <a:gd name="connsiteX26" fmla="*/ 235554 w 361918"/>
                          <a:gd name="connsiteY26" fmla="*/ 28033 h 352426"/>
                          <a:gd name="connsiteX27" fmla="*/ 303515 w 361918"/>
                          <a:gd name="connsiteY27" fmla="*/ 71372 h 352426"/>
                          <a:gd name="connsiteX28" fmla="*/ 308535 w 361918"/>
                          <a:gd name="connsiteY28" fmla="*/ 78754 h 352426"/>
                          <a:gd name="connsiteX29" fmla="*/ 312745 w 361918"/>
                          <a:gd name="connsiteY29" fmla="*/ 92784 h 352426"/>
                          <a:gd name="connsiteX30" fmla="*/ 342625 w 361918"/>
                          <a:gd name="connsiteY30" fmla="*/ 304582 h 352426"/>
                          <a:gd name="connsiteX31" fmla="*/ 329719 w 361918"/>
                          <a:gd name="connsiteY31" fmla="*/ 334109 h 352426"/>
                          <a:gd name="connsiteX32" fmla="*/ 324591 w 361918"/>
                          <a:gd name="connsiteY32" fmla="*/ 346566 h 352426"/>
                          <a:gd name="connsiteX33" fmla="*/ 333452 w 361918"/>
                          <a:gd name="connsiteY33" fmla="*/ 352426 h 352426"/>
                          <a:gd name="connsiteX34" fmla="*/ 337177 w 361918"/>
                          <a:gd name="connsiteY34" fmla="*/ 351664 h 352426"/>
                          <a:gd name="connsiteX35" fmla="*/ 361542 w 361918"/>
                          <a:gd name="connsiteY35" fmla="*/ 302363 h 3524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361918" h="352426">
                            <a:moveTo>
                              <a:pt x="361542" y="302363"/>
                            </a:moveTo>
                            <a:lnTo>
                              <a:pt x="331605" y="90117"/>
                            </a:lnTo>
                            <a:cubicBezTo>
                              <a:pt x="330749" y="82949"/>
                              <a:pt x="328593" y="75995"/>
                              <a:pt x="325242" y="69600"/>
                            </a:cubicBezTo>
                            <a:cubicBezTo>
                              <a:pt x="323124" y="65744"/>
                              <a:pt x="320623" y="62113"/>
                              <a:pt x="317774" y="58761"/>
                            </a:cubicBezTo>
                            <a:cubicBezTo>
                              <a:pt x="296847" y="36466"/>
                              <a:pt x="270713" y="19712"/>
                              <a:pt x="241717" y="10002"/>
                            </a:cubicBezTo>
                            <a:cubicBezTo>
                              <a:pt x="222493" y="3324"/>
                              <a:pt x="202279" y="-57"/>
                              <a:pt x="181929" y="1"/>
                            </a:cubicBezTo>
                            <a:cubicBezTo>
                              <a:pt x="181302" y="268"/>
                              <a:pt x="180593" y="268"/>
                              <a:pt x="179967" y="1"/>
                            </a:cubicBezTo>
                            <a:cubicBezTo>
                              <a:pt x="159675" y="-68"/>
                              <a:pt x="139519" y="3299"/>
                              <a:pt x="120350" y="9955"/>
                            </a:cubicBezTo>
                            <a:cubicBezTo>
                              <a:pt x="91142" y="19744"/>
                              <a:pt x="64838" y="36664"/>
                              <a:pt x="43816" y="59180"/>
                            </a:cubicBezTo>
                            <a:cubicBezTo>
                              <a:pt x="41118" y="62415"/>
                              <a:pt x="38741" y="65905"/>
                              <a:pt x="36720" y="69600"/>
                            </a:cubicBezTo>
                            <a:cubicBezTo>
                              <a:pt x="33368" y="75998"/>
                              <a:pt x="31212" y="82954"/>
                              <a:pt x="30357" y="90127"/>
                            </a:cubicBezTo>
                            <a:lnTo>
                              <a:pt x="363" y="302801"/>
                            </a:lnTo>
                            <a:cubicBezTo>
                              <a:pt x="-2494" y="333386"/>
                              <a:pt x="12060" y="346254"/>
                              <a:pt x="24776" y="351664"/>
                            </a:cubicBezTo>
                            <a:cubicBezTo>
                              <a:pt x="25952" y="352169"/>
                              <a:pt x="27220" y="352428"/>
                              <a:pt x="28500" y="352426"/>
                            </a:cubicBezTo>
                            <a:cubicBezTo>
                              <a:pt x="33761" y="352426"/>
                              <a:pt x="38025" y="348163"/>
                              <a:pt x="38026" y="342902"/>
                            </a:cubicBezTo>
                            <a:cubicBezTo>
                              <a:pt x="38026" y="339083"/>
                              <a:pt x="35747" y="335634"/>
                              <a:pt x="32234" y="334138"/>
                            </a:cubicBezTo>
                            <a:cubicBezTo>
                              <a:pt x="25766" y="331385"/>
                              <a:pt x="17384" y="325327"/>
                              <a:pt x="19280" y="305020"/>
                            </a:cubicBezTo>
                            <a:lnTo>
                              <a:pt x="49207" y="92794"/>
                            </a:lnTo>
                            <a:cubicBezTo>
                              <a:pt x="49755" y="87899"/>
                              <a:pt x="51181" y="83143"/>
                              <a:pt x="53417" y="78754"/>
                            </a:cubicBezTo>
                            <a:cubicBezTo>
                              <a:pt x="54757" y="76296"/>
                              <a:pt x="56315" y="73966"/>
                              <a:pt x="58075" y="71791"/>
                            </a:cubicBezTo>
                            <a:cubicBezTo>
                              <a:pt x="76910" y="51734"/>
                              <a:pt x="100439" y="36677"/>
                              <a:pt x="126541" y="27976"/>
                            </a:cubicBezTo>
                            <a:cubicBezTo>
                              <a:pt x="143399" y="22058"/>
                              <a:pt x="161138" y="19041"/>
                              <a:pt x="179005" y="19051"/>
                            </a:cubicBezTo>
                            <a:cubicBezTo>
                              <a:pt x="179319" y="19051"/>
                              <a:pt x="179633" y="19051"/>
                              <a:pt x="179957" y="19051"/>
                            </a:cubicBezTo>
                            <a:cubicBezTo>
                              <a:pt x="180300" y="19001"/>
                              <a:pt x="180641" y="18930"/>
                              <a:pt x="180976" y="18841"/>
                            </a:cubicBezTo>
                            <a:cubicBezTo>
                              <a:pt x="181315" y="18930"/>
                              <a:pt x="181658" y="19001"/>
                              <a:pt x="182005" y="19051"/>
                            </a:cubicBezTo>
                            <a:lnTo>
                              <a:pt x="182062" y="19051"/>
                            </a:lnTo>
                            <a:cubicBezTo>
                              <a:pt x="200276" y="18963"/>
                              <a:pt x="218369" y="22001"/>
                              <a:pt x="235554" y="28033"/>
                            </a:cubicBezTo>
                            <a:cubicBezTo>
                              <a:pt x="261434" y="36657"/>
                              <a:pt x="284780" y="51546"/>
                              <a:pt x="303515" y="71372"/>
                            </a:cubicBezTo>
                            <a:cubicBezTo>
                              <a:pt x="305421" y="73665"/>
                              <a:pt x="307102" y="76137"/>
                              <a:pt x="308535" y="78754"/>
                            </a:cubicBezTo>
                            <a:cubicBezTo>
                              <a:pt x="310771" y="83139"/>
                              <a:pt x="312196" y="87892"/>
                              <a:pt x="312745" y="92784"/>
                            </a:cubicBezTo>
                            <a:lnTo>
                              <a:pt x="342625" y="304582"/>
                            </a:lnTo>
                            <a:cubicBezTo>
                              <a:pt x="344530" y="325327"/>
                              <a:pt x="336186" y="331385"/>
                              <a:pt x="329719" y="334109"/>
                            </a:cubicBezTo>
                            <a:cubicBezTo>
                              <a:pt x="324863" y="336134"/>
                              <a:pt x="322567" y="341710"/>
                              <a:pt x="324591" y="346566"/>
                            </a:cubicBezTo>
                            <a:cubicBezTo>
                              <a:pt x="326080" y="350138"/>
                              <a:pt x="329582" y="352454"/>
                              <a:pt x="333452" y="352426"/>
                            </a:cubicBezTo>
                            <a:cubicBezTo>
                              <a:pt x="334733" y="352428"/>
                              <a:pt x="336000" y="352169"/>
                              <a:pt x="337177" y="351664"/>
                            </a:cubicBezTo>
                            <a:cubicBezTo>
                              <a:pt x="349893" y="346254"/>
                              <a:pt x="364456" y="333376"/>
                              <a:pt x="361542" y="3023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7C854E4F-5116-43D8-B740-16841B8CF33F}"/>
              </a:ext>
            </a:extLst>
          </p:cNvPr>
          <p:cNvGrpSpPr/>
          <p:nvPr/>
        </p:nvGrpSpPr>
        <p:grpSpPr>
          <a:xfrm>
            <a:off x="9821167" y="3878856"/>
            <a:ext cx="527082" cy="1078122"/>
            <a:chOff x="9859267" y="3678831"/>
            <a:chExt cx="527082" cy="1078122"/>
          </a:xfrm>
        </p:grpSpPr>
        <p:grpSp>
          <p:nvGrpSpPr>
            <p:cNvPr id="141" name="Graphic 65" descr="Man with solid fill">
              <a:extLst>
                <a:ext uri="{FF2B5EF4-FFF2-40B4-BE49-F238E27FC236}">
                  <a16:creationId xmlns:a16="http://schemas.microsoft.com/office/drawing/2014/main" id="{832924B1-C21D-4C65-96BE-9B76CAD4E4A4}"/>
                </a:ext>
              </a:extLst>
            </p:cNvPr>
            <p:cNvGrpSpPr/>
            <p:nvPr/>
          </p:nvGrpSpPr>
          <p:grpSpPr>
            <a:xfrm>
              <a:off x="9859267" y="3678831"/>
              <a:ext cx="527082" cy="1078122"/>
              <a:chOff x="7894252" y="2427223"/>
              <a:chExt cx="419100" cy="857250"/>
            </a:xfrm>
            <a:solidFill>
              <a:schemeClr val="bg1"/>
            </a:solidFill>
          </p:grpSpPr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ABEA43A-B34F-42CB-9BD6-7E309DEF7FA3}"/>
                  </a:ext>
                </a:extLst>
              </p:cNvPr>
              <p:cNvSpPr/>
              <p:nvPr/>
            </p:nvSpPr>
            <p:spPr>
              <a:xfrm>
                <a:off x="8027602" y="2427223"/>
                <a:ext cx="152400" cy="152400"/>
              </a:xfrm>
              <a:custGeom>
                <a:avLst/>
                <a:gdLst>
                  <a:gd name="connsiteX0" fmla="*/ 152400 w 152400"/>
                  <a:gd name="connsiteY0" fmla="*/ 76200 h 152400"/>
                  <a:gd name="connsiteX1" fmla="*/ 76200 w 152400"/>
                  <a:gd name="connsiteY1" fmla="*/ 152400 h 152400"/>
                  <a:gd name="connsiteX2" fmla="*/ 0 w 152400"/>
                  <a:gd name="connsiteY2" fmla="*/ 76200 h 152400"/>
                  <a:gd name="connsiteX3" fmla="*/ 76200 w 152400"/>
                  <a:gd name="connsiteY3" fmla="*/ 0 h 152400"/>
                  <a:gd name="connsiteX4" fmla="*/ 152400 w 152400"/>
                  <a:gd name="connsiteY4" fmla="*/ 762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52400">
                    <a:moveTo>
                      <a:pt x="152400" y="76200"/>
                    </a:moveTo>
                    <a:cubicBezTo>
                      <a:pt x="152400" y="118284"/>
                      <a:pt x="118284" y="152400"/>
                      <a:pt x="76200" y="152400"/>
                    </a:cubicBezTo>
                    <a:cubicBezTo>
                      <a:pt x="34116" y="152400"/>
                      <a:pt x="0" y="118284"/>
                      <a:pt x="0" y="76200"/>
                    </a:cubicBezTo>
                    <a:cubicBezTo>
                      <a:pt x="0" y="34116"/>
                      <a:pt x="34116" y="0"/>
                      <a:pt x="76200" y="0"/>
                    </a:cubicBezTo>
                    <a:cubicBezTo>
                      <a:pt x="118284" y="0"/>
                      <a:pt x="152400" y="34116"/>
                      <a:pt x="152400" y="76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7F2E3357-E67C-4A3C-A806-19EF88618709}"/>
                  </a:ext>
                </a:extLst>
              </p:cNvPr>
              <p:cNvSpPr/>
              <p:nvPr/>
            </p:nvSpPr>
            <p:spPr>
              <a:xfrm>
                <a:off x="7894252" y="2598673"/>
                <a:ext cx="419100" cy="685800"/>
              </a:xfrm>
              <a:custGeom>
                <a:avLst/>
                <a:gdLst>
                  <a:gd name="connsiteX0" fmla="*/ 417195 w 419100"/>
                  <a:gd name="connsiteY0" fmla="*/ 297180 h 685800"/>
                  <a:gd name="connsiteX1" fmla="*/ 363855 w 419100"/>
                  <a:gd name="connsiteY1" fmla="*/ 70485 h 685800"/>
                  <a:gd name="connsiteX2" fmla="*/ 352425 w 419100"/>
                  <a:gd name="connsiteY2" fmla="*/ 49530 h 685800"/>
                  <a:gd name="connsiteX3" fmla="*/ 272415 w 419100"/>
                  <a:gd name="connsiteY3" fmla="*/ 7620 h 685800"/>
                  <a:gd name="connsiteX4" fmla="*/ 209550 w 419100"/>
                  <a:gd name="connsiteY4" fmla="*/ 0 h 685800"/>
                  <a:gd name="connsiteX5" fmla="*/ 146685 w 419100"/>
                  <a:gd name="connsiteY5" fmla="*/ 9525 h 685800"/>
                  <a:gd name="connsiteX6" fmla="*/ 66675 w 419100"/>
                  <a:gd name="connsiteY6" fmla="*/ 51435 h 685800"/>
                  <a:gd name="connsiteX7" fmla="*/ 55245 w 419100"/>
                  <a:gd name="connsiteY7" fmla="*/ 72390 h 685800"/>
                  <a:gd name="connsiteX8" fmla="*/ 1905 w 419100"/>
                  <a:gd name="connsiteY8" fmla="*/ 299085 h 685800"/>
                  <a:gd name="connsiteX9" fmla="*/ 0 w 419100"/>
                  <a:gd name="connsiteY9" fmla="*/ 308610 h 685800"/>
                  <a:gd name="connsiteX10" fmla="*/ 38100 w 419100"/>
                  <a:gd name="connsiteY10" fmla="*/ 346710 h 685800"/>
                  <a:gd name="connsiteX11" fmla="*/ 74295 w 419100"/>
                  <a:gd name="connsiteY11" fmla="*/ 318135 h 685800"/>
                  <a:gd name="connsiteX12" fmla="*/ 114300 w 419100"/>
                  <a:gd name="connsiteY12" fmla="*/ 152400 h 685800"/>
                  <a:gd name="connsiteX13" fmla="*/ 114300 w 419100"/>
                  <a:gd name="connsiteY13" fmla="*/ 685800 h 685800"/>
                  <a:gd name="connsiteX14" fmla="*/ 190500 w 419100"/>
                  <a:gd name="connsiteY14" fmla="*/ 685800 h 685800"/>
                  <a:gd name="connsiteX15" fmla="*/ 190500 w 419100"/>
                  <a:gd name="connsiteY15" fmla="*/ 342900 h 685800"/>
                  <a:gd name="connsiteX16" fmla="*/ 228600 w 419100"/>
                  <a:gd name="connsiteY16" fmla="*/ 342900 h 685800"/>
                  <a:gd name="connsiteX17" fmla="*/ 228600 w 419100"/>
                  <a:gd name="connsiteY17" fmla="*/ 685800 h 685800"/>
                  <a:gd name="connsiteX18" fmla="*/ 304800 w 419100"/>
                  <a:gd name="connsiteY18" fmla="*/ 685800 h 685800"/>
                  <a:gd name="connsiteX19" fmla="*/ 304800 w 419100"/>
                  <a:gd name="connsiteY19" fmla="*/ 150495 h 685800"/>
                  <a:gd name="connsiteX20" fmla="*/ 344805 w 419100"/>
                  <a:gd name="connsiteY20" fmla="*/ 316230 h 685800"/>
                  <a:gd name="connsiteX21" fmla="*/ 381000 w 419100"/>
                  <a:gd name="connsiteY21" fmla="*/ 344805 h 685800"/>
                  <a:gd name="connsiteX22" fmla="*/ 419100 w 419100"/>
                  <a:gd name="connsiteY22" fmla="*/ 306705 h 685800"/>
                  <a:gd name="connsiteX23" fmla="*/ 417195 w 419100"/>
                  <a:gd name="connsiteY23" fmla="*/ 29718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19100" h="685800">
                    <a:moveTo>
                      <a:pt x="417195" y="297180"/>
                    </a:moveTo>
                    <a:lnTo>
                      <a:pt x="363855" y="70485"/>
                    </a:lnTo>
                    <a:cubicBezTo>
                      <a:pt x="361950" y="62865"/>
                      <a:pt x="358140" y="55245"/>
                      <a:pt x="352425" y="49530"/>
                    </a:cubicBezTo>
                    <a:cubicBezTo>
                      <a:pt x="329565" y="30480"/>
                      <a:pt x="302895" y="17145"/>
                      <a:pt x="272415" y="7620"/>
                    </a:cubicBezTo>
                    <a:cubicBezTo>
                      <a:pt x="251460" y="3810"/>
                      <a:pt x="230505" y="0"/>
                      <a:pt x="209550" y="0"/>
                    </a:cubicBezTo>
                    <a:cubicBezTo>
                      <a:pt x="188595" y="0"/>
                      <a:pt x="167640" y="3810"/>
                      <a:pt x="146685" y="9525"/>
                    </a:cubicBezTo>
                    <a:cubicBezTo>
                      <a:pt x="116205" y="17145"/>
                      <a:pt x="89535" y="32385"/>
                      <a:pt x="66675" y="51435"/>
                    </a:cubicBezTo>
                    <a:cubicBezTo>
                      <a:pt x="60960" y="57150"/>
                      <a:pt x="57150" y="64770"/>
                      <a:pt x="55245" y="72390"/>
                    </a:cubicBezTo>
                    <a:lnTo>
                      <a:pt x="1905" y="299085"/>
                    </a:lnTo>
                    <a:cubicBezTo>
                      <a:pt x="1905" y="300990"/>
                      <a:pt x="0" y="304800"/>
                      <a:pt x="0" y="308610"/>
                    </a:cubicBezTo>
                    <a:cubicBezTo>
                      <a:pt x="0" y="329565"/>
                      <a:pt x="17145" y="346710"/>
                      <a:pt x="38100" y="346710"/>
                    </a:cubicBezTo>
                    <a:cubicBezTo>
                      <a:pt x="55245" y="346710"/>
                      <a:pt x="70485" y="333375"/>
                      <a:pt x="74295" y="318135"/>
                    </a:cubicBezTo>
                    <a:lnTo>
                      <a:pt x="114300" y="152400"/>
                    </a:lnTo>
                    <a:lnTo>
                      <a:pt x="114300" y="685800"/>
                    </a:lnTo>
                    <a:lnTo>
                      <a:pt x="190500" y="685800"/>
                    </a:lnTo>
                    <a:lnTo>
                      <a:pt x="190500" y="342900"/>
                    </a:lnTo>
                    <a:lnTo>
                      <a:pt x="228600" y="342900"/>
                    </a:lnTo>
                    <a:lnTo>
                      <a:pt x="228600" y="685800"/>
                    </a:lnTo>
                    <a:lnTo>
                      <a:pt x="304800" y="685800"/>
                    </a:lnTo>
                    <a:lnTo>
                      <a:pt x="304800" y="150495"/>
                    </a:lnTo>
                    <a:lnTo>
                      <a:pt x="344805" y="316230"/>
                    </a:lnTo>
                    <a:cubicBezTo>
                      <a:pt x="348615" y="331470"/>
                      <a:pt x="363855" y="344805"/>
                      <a:pt x="381000" y="344805"/>
                    </a:cubicBezTo>
                    <a:cubicBezTo>
                      <a:pt x="401955" y="344805"/>
                      <a:pt x="419100" y="327660"/>
                      <a:pt x="419100" y="306705"/>
                    </a:cubicBezTo>
                    <a:cubicBezTo>
                      <a:pt x="419100" y="302895"/>
                      <a:pt x="417195" y="299085"/>
                      <a:pt x="417195" y="29718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grpSp>
          <p:nvGrpSpPr>
            <p:cNvPr id="81" name="Graphic 6" descr="Man outline">
              <a:extLst>
                <a:ext uri="{FF2B5EF4-FFF2-40B4-BE49-F238E27FC236}">
                  <a16:creationId xmlns:a16="http://schemas.microsoft.com/office/drawing/2014/main" id="{E6546CEC-BDAC-45A2-8962-BC2060E6C62A}"/>
                </a:ext>
              </a:extLst>
            </p:cNvPr>
            <p:cNvGrpSpPr/>
            <p:nvPr/>
          </p:nvGrpSpPr>
          <p:grpSpPr>
            <a:xfrm flipH="1">
              <a:off x="9893218" y="3694079"/>
              <a:ext cx="437604" cy="1036520"/>
              <a:chOff x="9151517" y="2679232"/>
              <a:chExt cx="361918" cy="857250"/>
            </a:xfrm>
            <a:solidFill>
              <a:srgbClr val="000000"/>
            </a:solidFill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9EBC5D9-5D74-4BAF-9076-2328813EC35E}"/>
                  </a:ext>
                </a:extLst>
              </p:cNvPr>
              <p:cNvSpPr/>
              <p:nvPr/>
            </p:nvSpPr>
            <p:spPr>
              <a:xfrm>
                <a:off x="9237244" y="2974507"/>
                <a:ext cx="190500" cy="561975"/>
              </a:xfrm>
              <a:custGeom>
                <a:avLst/>
                <a:gdLst>
                  <a:gd name="connsiteX0" fmla="*/ 178889 w 190500"/>
                  <a:gd name="connsiteY0" fmla="*/ 0 h 561975"/>
                  <a:gd name="connsiteX1" fmla="*/ 178889 w 190500"/>
                  <a:gd name="connsiteY1" fmla="*/ 0 h 561975"/>
                  <a:gd name="connsiteX2" fmla="*/ 169364 w 190500"/>
                  <a:gd name="connsiteY2" fmla="*/ 9525 h 561975"/>
                  <a:gd name="connsiteX3" fmla="*/ 171450 w 190500"/>
                  <a:gd name="connsiteY3" fmla="*/ 542925 h 561975"/>
                  <a:gd name="connsiteX4" fmla="*/ 104775 w 190500"/>
                  <a:gd name="connsiteY4" fmla="*/ 542925 h 561975"/>
                  <a:gd name="connsiteX5" fmla="*/ 104775 w 190500"/>
                  <a:gd name="connsiteY5" fmla="*/ 219075 h 561975"/>
                  <a:gd name="connsiteX6" fmla="*/ 85725 w 190500"/>
                  <a:gd name="connsiteY6" fmla="*/ 219075 h 561975"/>
                  <a:gd name="connsiteX7" fmla="*/ 85725 w 190500"/>
                  <a:gd name="connsiteY7" fmla="*/ 542925 h 561975"/>
                  <a:gd name="connsiteX8" fmla="*/ 19050 w 190500"/>
                  <a:gd name="connsiteY8" fmla="*/ 542925 h 561975"/>
                  <a:gd name="connsiteX9" fmla="*/ 19050 w 190500"/>
                  <a:gd name="connsiteY9" fmla="*/ 9525 h 561975"/>
                  <a:gd name="connsiteX10" fmla="*/ 9525 w 190500"/>
                  <a:gd name="connsiteY10" fmla="*/ 0 h 561975"/>
                  <a:gd name="connsiteX11" fmla="*/ 0 w 190500"/>
                  <a:gd name="connsiteY11" fmla="*/ 9525 h 561975"/>
                  <a:gd name="connsiteX12" fmla="*/ 0 w 190500"/>
                  <a:gd name="connsiteY12" fmla="*/ 561975 h 561975"/>
                  <a:gd name="connsiteX13" fmla="*/ 190500 w 190500"/>
                  <a:gd name="connsiteY13" fmla="*/ 561975 h 561975"/>
                  <a:gd name="connsiteX14" fmla="*/ 188376 w 190500"/>
                  <a:gd name="connsiteY14" fmla="*/ 9525 h 561975"/>
                  <a:gd name="connsiteX15" fmla="*/ 178889 w 190500"/>
                  <a:gd name="connsiteY15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0500" h="561975" fill="none" extrusionOk="0">
                    <a:moveTo>
                      <a:pt x="178889" y="0"/>
                    </a:moveTo>
                    <a:lnTo>
                      <a:pt x="178889" y="0"/>
                    </a:lnTo>
                    <a:cubicBezTo>
                      <a:pt x="174159" y="-865"/>
                      <a:pt x="170034" y="4753"/>
                      <a:pt x="169364" y="9525"/>
                    </a:cubicBezTo>
                    <a:cubicBezTo>
                      <a:pt x="173553" y="197934"/>
                      <a:pt x="153057" y="376099"/>
                      <a:pt x="171450" y="542925"/>
                    </a:cubicBezTo>
                    <a:cubicBezTo>
                      <a:pt x="161302" y="540702"/>
                      <a:pt x="111594" y="547412"/>
                      <a:pt x="104775" y="542925"/>
                    </a:cubicBezTo>
                    <a:cubicBezTo>
                      <a:pt x="103018" y="472936"/>
                      <a:pt x="98529" y="265895"/>
                      <a:pt x="104775" y="219075"/>
                    </a:cubicBezTo>
                    <a:cubicBezTo>
                      <a:pt x="101535" y="219352"/>
                      <a:pt x="94660" y="220108"/>
                      <a:pt x="85725" y="219075"/>
                    </a:cubicBezTo>
                    <a:cubicBezTo>
                      <a:pt x="58272" y="301291"/>
                      <a:pt x="84560" y="384825"/>
                      <a:pt x="85725" y="542925"/>
                    </a:cubicBezTo>
                    <a:cubicBezTo>
                      <a:pt x="61093" y="537579"/>
                      <a:pt x="47652" y="543203"/>
                      <a:pt x="19050" y="542925"/>
                    </a:cubicBezTo>
                    <a:cubicBezTo>
                      <a:pt x="64409" y="438990"/>
                      <a:pt x="-726" y="164393"/>
                      <a:pt x="19050" y="9525"/>
                    </a:cubicBezTo>
                    <a:cubicBezTo>
                      <a:pt x="19425" y="4081"/>
                      <a:pt x="14570" y="-509"/>
                      <a:pt x="9525" y="0"/>
                    </a:cubicBezTo>
                    <a:cubicBezTo>
                      <a:pt x="4671" y="-85"/>
                      <a:pt x="-545" y="4334"/>
                      <a:pt x="0" y="9525"/>
                    </a:cubicBezTo>
                    <a:cubicBezTo>
                      <a:pt x="27533" y="100580"/>
                      <a:pt x="26456" y="321603"/>
                      <a:pt x="0" y="561975"/>
                    </a:cubicBezTo>
                    <a:cubicBezTo>
                      <a:pt x="64016" y="569173"/>
                      <a:pt x="164767" y="554708"/>
                      <a:pt x="190500" y="561975"/>
                    </a:cubicBezTo>
                    <a:cubicBezTo>
                      <a:pt x="171702" y="374414"/>
                      <a:pt x="200000" y="180071"/>
                      <a:pt x="188376" y="9525"/>
                    </a:cubicBezTo>
                    <a:cubicBezTo>
                      <a:pt x="188152" y="5070"/>
                      <a:pt x="183364" y="-555"/>
                      <a:pt x="178889" y="0"/>
                    </a:cubicBezTo>
                    <a:close/>
                  </a:path>
                  <a:path w="190500" h="561975" stroke="0" extrusionOk="0">
                    <a:moveTo>
                      <a:pt x="178889" y="0"/>
                    </a:moveTo>
                    <a:lnTo>
                      <a:pt x="178889" y="0"/>
                    </a:lnTo>
                    <a:cubicBezTo>
                      <a:pt x="173581" y="-812"/>
                      <a:pt x="169425" y="4566"/>
                      <a:pt x="169364" y="9525"/>
                    </a:cubicBezTo>
                    <a:cubicBezTo>
                      <a:pt x="193945" y="166065"/>
                      <a:pt x="179671" y="356799"/>
                      <a:pt x="171450" y="542925"/>
                    </a:cubicBezTo>
                    <a:cubicBezTo>
                      <a:pt x="158165" y="545378"/>
                      <a:pt x="124657" y="545008"/>
                      <a:pt x="104775" y="542925"/>
                    </a:cubicBezTo>
                    <a:cubicBezTo>
                      <a:pt x="128804" y="392385"/>
                      <a:pt x="127741" y="308017"/>
                      <a:pt x="104775" y="219075"/>
                    </a:cubicBezTo>
                    <a:cubicBezTo>
                      <a:pt x="102220" y="219846"/>
                      <a:pt x="88427" y="217388"/>
                      <a:pt x="85725" y="219075"/>
                    </a:cubicBezTo>
                    <a:cubicBezTo>
                      <a:pt x="77106" y="366741"/>
                      <a:pt x="82311" y="393961"/>
                      <a:pt x="85725" y="542925"/>
                    </a:cubicBezTo>
                    <a:cubicBezTo>
                      <a:pt x="68885" y="546949"/>
                      <a:pt x="43824" y="539595"/>
                      <a:pt x="19050" y="542925"/>
                    </a:cubicBezTo>
                    <a:cubicBezTo>
                      <a:pt x="-16290" y="297469"/>
                      <a:pt x="24108" y="74712"/>
                      <a:pt x="19050" y="9525"/>
                    </a:cubicBezTo>
                    <a:cubicBezTo>
                      <a:pt x="19388" y="4406"/>
                      <a:pt x="15210" y="380"/>
                      <a:pt x="9525" y="0"/>
                    </a:cubicBezTo>
                    <a:cubicBezTo>
                      <a:pt x="4170" y="91"/>
                      <a:pt x="760" y="4317"/>
                      <a:pt x="0" y="9525"/>
                    </a:cubicBezTo>
                    <a:cubicBezTo>
                      <a:pt x="-40130" y="280866"/>
                      <a:pt x="48174" y="419183"/>
                      <a:pt x="0" y="561975"/>
                    </a:cubicBezTo>
                    <a:cubicBezTo>
                      <a:pt x="68578" y="557488"/>
                      <a:pt x="104534" y="548892"/>
                      <a:pt x="190500" y="561975"/>
                    </a:cubicBezTo>
                    <a:cubicBezTo>
                      <a:pt x="141534" y="312177"/>
                      <a:pt x="191956" y="86371"/>
                      <a:pt x="188376" y="9525"/>
                    </a:cubicBezTo>
                    <a:cubicBezTo>
                      <a:pt x="188537" y="4085"/>
                      <a:pt x="183684" y="455"/>
                      <a:pt x="1788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2169165925">
                      <a:custGeom>
                        <a:avLst/>
                        <a:gdLst>
                          <a:gd name="connsiteX0" fmla="*/ 178889 w 190500"/>
                          <a:gd name="connsiteY0" fmla="*/ 0 h 561975"/>
                          <a:gd name="connsiteX1" fmla="*/ 178889 w 190500"/>
                          <a:gd name="connsiteY1" fmla="*/ 0 h 561975"/>
                          <a:gd name="connsiteX2" fmla="*/ 169364 w 190500"/>
                          <a:gd name="connsiteY2" fmla="*/ 9525 h 561975"/>
                          <a:gd name="connsiteX3" fmla="*/ 171450 w 190500"/>
                          <a:gd name="connsiteY3" fmla="*/ 542925 h 561975"/>
                          <a:gd name="connsiteX4" fmla="*/ 104775 w 190500"/>
                          <a:gd name="connsiteY4" fmla="*/ 542925 h 561975"/>
                          <a:gd name="connsiteX5" fmla="*/ 104775 w 190500"/>
                          <a:gd name="connsiteY5" fmla="*/ 219075 h 561975"/>
                          <a:gd name="connsiteX6" fmla="*/ 85725 w 190500"/>
                          <a:gd name="connsiteY6" fmla="*/ 219075 h 561975"/>
                          <a:gd name="connsiteX7" fmla="*/ 85725 w 190500"/>
                          <a:gd name="connsiteY7" fmla="*/ 542925 h 561975"/>
                          <a:gd name="connsiteX8" fmla="*/ 19050 w 190500"/>
                          <a:gd name="connsiteY8" fmla="*/ 542925 h 561975"/>
                          <a:gd name="connsiteX9" fmla="*/ 19050 w 190500"/>
                          <a:gd name="connsiteY9" fmla="*/ 9525 h 561975"/>
                          <a:gd name="connsiteX10" fmla="*/ 9525 w 190500"/>
                          <a:gd name="connsiteY10" fmla="*/ 0 h 561975"/>
                          <a:gd name="connsiteX11" fmla="*/ 0 w 190500"/>
                          <a:gd name="connsiteY11" fmla="*/ 9525 h 561975"/>
                          <a:gd name="connsiteX12" fmla="*/ 0 w 190500"/>
                          <a:gd name="connsiteY12" fmla="*/ 561975 h 561975"/>
                          <a:gd name="connsiteX13" fmla="*/ 190500 w 190500"/>
                          <a:gd name="connsiteY13" fmla="*/ 561975 h 561975"/>
                          <a:gd name="connsiteX14" fmla="*/ 188376 w 190500"/>
                          <a:gd name="connsiteY14" fmla="*/ 9525 h 561975"/>
                          <a:gd name="connsiteX15" fmla="*/ 178889 w 190500"/>
                          <a:gd name="connsiteY15" fmla="*/ 0 h 561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90500" h="561975">
                            <a:moveTo>
                              <a:pt x="178889" y="0"/>
                            </a:moveTo>
                            <a:lnTo>
                              <a:pt x="178889" y="0"/>
                            </a:lnTo>
                            <a:cubicBezTo>
                              <a:pt x="173628" y="0"/>
                              <a:pt x="169364" y="4264"/>
                              <a:pt x="169364" y="9525"/>
                            </a:cubicBezTo>
                            <a:lnTo>
                              <a:pt x="171450" y="542925"/>
                            </a:lnTo>
                            <a:lnTo>
                              <a:pt x="104775" y="542925"/>
                            </a:lnTo>
                            <a:lnTo>
                              <a:pt x="104775" y="219075"/>
                            </a:lnTo>
                            <a:lnTo>
                              <a:pt x="85725" y="219075"/>
                            </a:lnTo>
                            <a:lnTo>
                              <a:pt x="85725" y="542925"/>
                            </a:lnTo>
                            <a:lnTo>
                              <a:pt x="19050" y="542925"/>
                            </a:lnTo>
                            <a:lnTo>
                              <a:pt x="19050" y="9525"/>
                            </a:lnTo>
                            <a:cubicBezTo>
                              <a:pt x="19050" y="4264"/>
                              <a:pt x="14786" y="0"/>
                              <a:pt x="9525" y="0"/>
                            </a:cubicBezTo>
                            <a:cubicBezTo>
                              <a:pt x="4264" y="0"/>
                              <a:pt x="0" y="4264"/>
                              <a:pt x="0" y="9525"/>
                            </a:cubicBezTo>
                            <a:lnTo>
                              <a:pt x="0" y="561975"/>
                            </a:lnTo>
                            <a:lnTo>
                              <a:pt x="190500" y="561975"/>
                            </a:lnTo>
                            <a:lnTo>
                              <a:pt x="188376" y="9525"/>
                            </a:lnTo>
                            <a:cubicBezTo>
                              <a:pt x="188376" y="4280"/>
                              <a:pt x="184134" y="21"/>
                              <a:pt x="178889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35C8D1A-FAD5-459A-B582-1F4146305F3A}"/>
                  </a:ext>
                </a:extLst>
              </p:cNvPr>
              <p:cNvSpPr/>
              <p:nvPr/>
            </p:nvSpPr>
            <p:spPr>
              <a:xfrm>
                <a:off x="9256294" y="2679232"/>
                <a:ext cx="152400" cy="152400"/>
              </a:xfrm>
              <a:custGeom>
                <a:avLst/>
                <a:gdLst>
                  <a:gd name="connsiteX0" fmla="*/ 76200 w 152400"/>
                  <a:gd name="connsiteY0" fmla="*/ 152400 h 152400"/>
                  <a:gd name="connsiteX1" fmla="*/ 152400 w 152400"/>
                  <a:gd name="connsiteY1" fmla="*/ 76200 h 152400"/>
                  <a:gd name="connsiteX2" fmla="*/ 76200 w 152400"/>
                  <a:gd name="connsiteY2" fmla="*/ 0 h 152400"/>
                  <a:gd name="connsiteX3" fmla="*/ 0 w 152400"/>
                  <a:gd name="connsiteY3" fmla="*/ 76200 h 152400"/>
                  <a:gd name="connsiteX4" fmla="*/ 76200 w 152400"/>
                  <a:gd name="connsiteY4" fmla="*/ 152400 h 152400"/>
                  <a:gd name="connsiteX5" fmla="*/ 76200 w 152400"/>
                  <a:gd name="connsiteY5" fmla="*/ 19050 h 152400"/>
                  <a:gd name="connsiteX6" fmla="*/ 133350 w 152400"/>
                  <a:gd name="connsiteY6" fmla="*/ 76200 h 152400"/>
                  <a:gd name="connsiteX7" fmla="*/ 76200 w 152400"/>
                  <a:gd name="connsiteY7" fmla="*/ 133350 h 152400"/>
                  <a:gd name="connsiteX8" fmla="*/ 19050 w 152400"/>
                  <a:gd name="connsiteY8" fmla="*/ 76200 h 152400"/>
                  <a:gd name="connsiteX9" fmla="*/ 76200 w 152400"/>
                  <a:gd name="connsiteY9" fmla="*/ 1905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2400" h="152400" fill="none" extrusionOk="0">
                    <a:moveTo>
                      <a:pt x="76200" y="152400"/>
                    </a:moveTo>
                    <a:cubicBezTo>
                      <a:pt x="121393" y="156430"/>
                      <a:pt x="151827" y="116967"/>
                      <a:pt x="152400" y="76200"/>
                    </a:cubicBezTo>
                    <a:cubicBezTo>
                      <a:pt x="154468" y="34732"/>
                      <a:pt x="119811" y="91"/>
                      <a:pt x="76200" y="0"/>
                    </a:cubicBezTo>
                    <a:cubicBezTo>
                      <a:pt x="33583" y="-583"/>
                      <a:pt x="-5950" y="30125"/>
                      <a:pt x="0" y="76200"/>
                    </a:cubicBezTo>
                    <a:cubicBezTo>
                      <a:pt x="7904" y="120723"/>
                      <a:pt x="37554" y="153470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6576" y="18753"/>
                      <a:pt x="136181" y="46397"/>
                      <a:pt x="133350" y="76200"/>
                    </a:cubicBezTo>
                    <a:cubicBezTo>
                      <a:pt x="132742" y="105921"/>
                      <a:pt x="109037" y="133864"/>
                      <a:pt x="76200" y="133350"/>
                    </a:cubicBezTo>
                    <a:cubicBezTo>
                      <a:pt x="46971" y="132931"/>
                      <a:pt x="23763" y="104459"/>
                      <a:pt x="19050" y="76200"/>
                    </a:cubicBezTo>
                    <a:cubicBezTo>
                      <a:pt x="23279" y="49286"/>
                      <a:pt x="41416" y="17014"/>
                      <a:pt x="76200" y="19050"/>
                    </a:cubicBezTo>
                    <a:close/>
                  </a:path>
                  <a:path w="152400" h="152400" stroke="0" extrusionOk="0">
                    <a:moveTo>
                      <a:pt x="76200" y="152400"/>
                    </a:moveTo>
                    <a:cubicBezTo>
                      <a:pt x="112657" y="152922"/>
                      <a:pt x="159609" y="114591"/>
                      <a:pt x="152400" y="76200"/>
                    </a:cubicBezTo>
                    <a:cubicBezTo>
                      <a:pt x="147553" y="31797"/>
                      <a:pt x="119789" y="-4842"/>
                      <a:pt x="76200" y="0"/>
                    </a:cubicBezTo>
                    <a:cubicBezTo>
                      <a:pt x="26864" y="-2621"/>
                      <a:pt x="3161" y="32856"/>
                      <a:pt x="0" y="76200"/>
                    </a:cubicBezTo>
                    <a:cubicBezTo>
                      <a:pt x="-4373" y="114497"/>
                      <a:pt x="28622" y="153534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5311" y="13572"/>
                      <a:pt x="132049" y="42451"/>
                      <a:pt x="133350" y="76200"/>
                    </a:cubicBezTo>
                    <a:cubicBezTo>
                      <a:pt x="137804" y="107455"/>
                      <a:pt x="107428" y="133811"/>
                      <a:pt x="76200" y="133350"/>
                    </a:cubicBezTo>
                    <a:cubicBezTo>
                      <a:pt x="40494" y="133198"/>
                      <a:pt x="18846" y="107131"/>
                      <a:pt x="19050" y="76200"/>
                    </a:cubicBezTo>
                    <a:cubicBezTo>
                      <a:pt x="19322" y="42149"/>
                      <a:pt x="43305" y="24353"/>
                      <a:pt x="76200" y="1905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51352147">
                      <a:custGeom>
                        <a:avLst/>
                        <a:gdLst>
                          <a:gd name="connsiteX0" fmla="*/ 76200 w 152400"/>
                          <a:gd name="connsiteY0" fmla="*/ 152400 h 152400"/>
                          <a:gd name="connsiteX1" fmla="*/ 152400 w 152400"/>
                          <a:gd name="connsiteY1" fmla="*/ 76200 h 152400"/>
                          <a:gd name="connsiteX2" fmla="*/ 76200 w 152400"/>
                          <a:gd name="connsiteY2" fmla="*/ 0 h 152400"/>
                          <a:gd name="connsiteX3" fmla="*/ 0 w 152400"/>
                          <a:gd name="connsiteY3" fmla="*/ 76200 h 152400"/>
                          <a:gd name="connsiteX4" fmla="*/ 76200 w 152400"/>
                          <a:gd name="connsiteY4" fmla="*/ 152400 h 152400"/>
                          <a:gd name="connsiteX5" fmla="*/ 76200 w 152400"/>
                          <a:gd name="connsiteY5" fmla="*/ 19050 h 152400"/>
                          <a:gd name="connsiteX6" fmla="*/ 133350 w 152400"/>
                          <a:gd name="connsiteY6" fmla="*/ 76200 h 152400"/>
                          <a:gd name="connsiteX7" fmla="*/ 76200 w 152400"/>
                          <a:gd name="connsiteY7" fmla="*/ 133350 h 152400"/>
                          <a:gd name="connsiteX8" fmla="*/ 19050 w 152400"/>
                          <a:gd name="connsiteY8" fmla="*/ 76200 h 152400"/>
                          <a:gd name="connsiteX9" fmla="*/ 76200 w 152400"/>
                          <a:gd name="connsiteY9" fmla="*/ 19050 h 152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2400" h="152400">
                            <a:moveTo>
                              <a:pt x="76200" y="152400"/>
                            </a:moveTo>
                            <a:cubicBezTo>
                              <a:pt x="118284" y="152400"/>
                              <a:pt x="152400" y="118284"/>
                              <a:pt x="152400" y="76200"/>
                            </a:cubicBezTo>
                            <a:cubicBezTo>
                              <a:pt x="152400" y="34116"/>
                              <a:pt x="118284" y="0"/>
                              <a:pt x="76200" y="0"/>
                            </a:cubicBezTo>
                            <a:cubicBezTo>
                              <a:pt x="34116" y="0"/>
                              <a:pt x="0" y="34116"/>
                              <a:pt x="0" y="76200"/>
                            </a:cubicBezTo>
                            <a:cubicBezTo>
                              <a:pt x="48" y="118264"/>
                              <a:pt x="34136" y="152352"/>
                              <a:pt x="76200" y="152400"/>
                            </a:cubicBezTo>
                            <a:close/>
                            <a:moveTo>
                              <a:pt x="76200" y="19050"/>
                            </a:moveTo>
                            <a:cubicBezTo>
                              <a:pt x="107763" y="19050"/>
                              <a:pt x="133350" y="44637"/>
                              <a:pt x="133350" y="76200"/>
                            </a:cubicBezTo>
                            <a:cubicBezTo>
                              <a:pt x="133350" y="107763"/>
                              <a:pt x="107763" y="133350"/>
                              <a:pt x="76200" y="133350"/>
                            </a:cubicBezTo>
                            <a:cubicBezTo>
                              <a:pt x="44637" y="133350"/>
                              <a:pt x="19050" y="107763"/>
                              <a:pt x="19050" y="76200"/>
                            </a:cubicBezTo>
                            <a:cubicBezTo>
                              <a:pt x="19081" y="44650"/>
                              <a:pt x="44650" y="19082"/>
                              <a:pt x="76200" y="1905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DC768653-FEE0-4260-AD2A-642B78ADF7C5}"/>
                  </a:ext>
                </a:extLst>
              </p:cNvPr>
              <p:cNvSpPr/>
              <p:nvPr/>
            </p:nvSpPr>
            <p:spPr>
              <a:xfrm>
                <a:off x="9151517" y="2850680"/>
                <a:ext cx="361918" cy="352426"/>
              </a:xfrm>
              <a:custGeom>
                <a:avLst/>
                <a:gdLst>
                  <a:gd name="connsiteX0" fmla="*/ 361542 w 361918"/>
                  <a:gd name="connsiteY0" fmla="*/ 302363 h 352426"/>
                  <a:gd name="connsiteX1" fmla="*/ 331605 w 361918"/>
                  <a:gd name="connsiteY1" fmla="*/ 90117 h 352426"/>
                  <a:gd name="connsiteX2" fmla="*/ 325242 w 361918"/>
                  <a:gd name="connsiteY2" fmla="*/ 69600 h 352426"/>
                  <a:gd name="connsiteX3" fmla="*/ 317774 w 361918"/>
                  <a:gd name="connsiteY3" fmla="*/ 58761 h 352426"/>
                  <a:gd name="connsiteX4" fmla="*/ 241717 w 361918"/>
                  <a:gd name="connsiteY4" fmla="*/ 10002 h 352426"/>
                  <a:gd name="connsiteX5" fmla="*/ 181929 w 361918"/>
                  <a:gd name="connsiteY5" fmla="*/ 1 h 352426"/>
                  <a:gd name="connsiteX6" fmla="*/ 179967 w 361918"/>
                  <a:gd name="connsiteY6" fmla="*/ 1 h 352426"/>
                  <a:gd name="connsiteX7" fmla="*/ 120350 w 361918"/>
                  <a:gd name="connsiteY7" fmla="*/ 9955 h 352426"/>
                  <a:gd name="connsiteX8" fmla="*/ 43816 w 361918"/>
                  <a:gd name="connsiteY8" fmla="*/ 59180 h 352426"/>
                  <a:gd name="connsiteX9" fmla="*/ 36720 w 361918"/>
                  <a:gd name="connsiteY9" fmla="*/ 69600 h 352426"/>
                  <a:gd name="connsiteX10" fmla="*/ 30357 w 361918"/>
                  <a:gd name="connsiteY10" fmla="*/ 90127 h 352426"/>
                  <a:gd name="connsiteX11" fmla="*/ 363 w 361918"/>
                  <a:gd name="connsiteY11" fmla="*/ 302801 h 352426"/>
                  <a:gd name="connsiteX12" fmla="*/ 24776 w 361918"/>
                  <a:gd name="connsiteY12" fmla="*/ 351664 h 352426"/>
                  <a:gd name="connsiteX13" fmla="*/ 28500 w 361918"/>
                  <a:gd name="connsiteY13" fmla="*/ 352426 h 352426"/>
                  <a:gd name="connsiteX14" fmla="*/ 38026 w 361918"/>
                  <a:gd name="connsiteY14" fmla="*/ 342902 h 352426"/>
                  <a:gd name="connsiteX15" fmla="*/ 32234 w 361918"/>
                  <a:gd name="connsiteY15" fmla="*/ 334138 h 352426"/>
                  <a:gd name="connsiteX16" fmla="*/ 19280 w 361918"/>
                  <a:gd name="connsiteY16" fmla="*/ 305020 h 352426"/>
                  <a:gd name="connsiteX17" fmla="*/ 49207 w 361918"/>
                  <a:gd name="connsiteY17" fmla="*/ 92794 h 352426"/>
                  <a:gd name="connsiteX18" fmla="*/ 53417 w 361918"/>
                  <a:gd name="connsiteY18" fmla="*/ 78754 h 352426"/>
                  <a:gd name="connsiteX19" fmla="*/ 58075 w 361918"/>
                  <a:gd name="connsiteY19" fmla="*/ 71791 h 352426"/>
                  <a:gd name="connsiteX20" fmla="*/ 126541 w 361918"/>
                  <a:gd name="connsiteY20" fmla="*/ 27976 h 352426"/>
                  <a:gd name="connsiteX21" fmla="*/ 179005 w 361918"/>
                  <a:gd name="connsiteY21" fmla="*/ 19051 h 352426"/>
                  <a:gd name="connsiteX22" fmla="*/ 179957 w 361918"/>
                  <a:gd name="connsiteY22" fmla="*/ 19051 h 352426"/>
                  <a:gd name="connsiteX23" fmla="*/ 180976 w 361918"/>
                  <a:gd name="connsiteY23" fmla="*/ 18841 h 352426"/>
                  <a:gd name="connsiteX24" fmla="*/ 182005 w 361918"/>
                  <a:gd name="connsiteY24" fmla="*/ 19051 h 352426"/>
                  <a:gd name="connsiteX25" fmla="*/ 182062 w 361918"/>
                  <a:gd name="connsiteY25" fmla="*/ 19051 h 352426"/>
                  <a:gd name="connsiteX26" fmla="*/ 235554 w 361918"/>
                  <a:gd name="connsiteY26" fmla="*/ 28033 h 352426"/>
                  <a:gd name="connsiteX27" fmla="*/ 303515 w 361918"/>
                  <a:gd name="connsiteY27" fmla="*/ 71372 h 352426"/>
                  <a:gd name="connsiteX28" fmla="*/ 308535 w 361918"/>
                  <a:gd name="connsiteY28" fmla="*/ 78754 h 352426"/>
                  <a:gd name="connsiteX29" fmla="*/ 312745 w 361918"/>
                  <a:gd name="connsiteY29" fmla="*/ 92784 h 352426"/>
                  <a:gd name="connsiteX30" fmla="*/ 342625 w 361918"/>
                  <a:gd name="connsiteY30" fmla="*/ 304582 h 352426"/>
                  <a:gd name="connsiteX31" fmla="*/ 329719 w 361918"/>
                  <a:gd name="connsiteY31" fmla="*/ 334109 h 352426"/>
                  <a:gd name="connsiteX32" fmla="*/ 324591 w 361918"/>
                  <a:gd name="connsiteY32" fmla="*/ 346566 h 352426"/>
                  <a:gd name="connsiteX33" fmla="*/ 333452 w 361918"/>
                  <a:gd name="connsiteY33" fmla="*/ 352426 h 352426"/>
                  <a:gd name="connsiteX34" fmla="*/ 337177 w 361918"/>
                  <a:gd name="connsiteY34" fmla="*/ 351664 h 352426"/>
                  <a:gd name="connsiteX35" fmla="*/ 361542 w 361918"/>
                  <a:gd name="connsiteY35" fmla="*/ 302363 h 35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61918" h="352426" fill="none" extrusionOk="0">
                    <a:moveTo>
                      <a:pt x="361542" y="302363"/>
                    </a:moveTo>
                    <a:cubicBezTo>
                      <a:pt x="335635" y="235421"/>
                      <a:pt x="327878" y="175222"/>
                      <a:pt x="331605" y="90117"/>
                    </a:cubicBezTo>
                    <a:cubicBezTo>
                      <a:pt x="329616" y="83067"/>
                      <a:pt x="327745" y="76666"/>
                      <a:pt x="325242" y="69600"/>
                    </a:cubicBezTo>
                    <a:cubicBezTo>
                      <a:pt x="322714" y="65272"/>
                      <a:pt x="320770" y="61620"/>
                      <a:pt x="317774" y="58761"/>
                    </a:cubicBezTo>
                    <a:cubicBezTo>
                      <a:pt x="298148" y="37293"/>
                      <a:pt x="266772" y="16482"/>
                      <a:pt x="241717" y="10002"/>
                    </a:cubicBezTo>
                    <a:cubicBezTo>
                      <a:pt x="219723" y="862"/>
                      <a:pt x="202483" y="306"/>
                      <a:pt x="181929" y="1"/>
                    </a:cubicBezTo>
                    <a:cubicBezTo>
                      <a:pt x="181274" y="259"/>
                      <a:pt x="180642" y="306"/>
                      <a:pt x="179967" y="1"/>
                    </a:cubicBezTo>
                    <a:cubicBezTo>
                      <a:pt x="160768" y="1208"/>
                      <a:pt x="139625" y="4227"/>
                      <a:pt x="120350" y="9955"/>
                    </a:cubicBezTo>
                    <a:cubicBezTo>
                      <a:pt x="87343" y="18629"/>
                      <a:pt x="62383" y="39899"/>
                      <a:pt x="43816" y="59180"/>
                    </a:cubicBezTo>
                    <a:cubicBezTo>
                      <a:pt x="40651" y="62567"/>
                      <a:pt x="39133" y="66376"/>
                      <a:pt x="36720" y="69600"/>
                    </a:cubicBezTo>
                    <a:cubicBezTo>
                      <a:pt x="33007" y="76110"/>
                      <a:pt x="31410" y="82965"/>
                      <a:pt x="30357" y="90127"/>
                    </a:cubicBezTo>
                    <a:cubicBezTo>
                      <a:pt x="26062" y="128289"/>
                      <a:pt x="14574" y="266399"/>
                      <a:pt x="363" y="302801"/>
                    </a:cubicBezTo>
                    <a:cubicBezTo>
                      <a:pt x="-3255" y="333479"/>
                      <a:pt x="12123" y="348142"/>
                      <a:pt x="24776" y="351664"/>
                    </a:cubicBezTo>
                    <a:cubicBezTo>
                      <a:pt x="25950" y="352318"/>
                      <a:pt x="27190" y="352466"/>
                      <a:pt x="28500" y="352426"/>
                    </a:cubicBezTo>
                    <a:cubicBezTo>
                      <a:pt x="34277" y="352934"/>
                      <a:pt x="37201" y="347863"/>
                      <a:pt x="38026" y="342902"/>
                    </a:cubicBezTo>
                    <a:cubicBezTo>
                      <a:pt x="37850" y="339231"/>
                      <a:pt x="35773" y="335887"/>
                      <a:pt x="32234" y="334138"/>
                    </a:cubicBezTo>
                    <a:cubicBezTo>
                      <a:pt x="27097" y="331107"/>
                      <a:pt x="17894" y="326220"/>
                      <a:pt x="19280" y="305020"/>
                    </a:cubicBezTo>
                    <a:cubicBezTo>
                      <a:pt x="10876" y="239073"/>
                      <a:pt x="53961" y="187031"/>
                      <a:pt x="49207" y="92794"/>
                    </a:cubicBezTo>
                    <a:cubicBezTo>
                      <a:pt x="50271" y="88483"/>
                      <a:pt x="50766" y="82741"/>
                      <a:pt x="53417" y="78754"/>
                    </a:cubicBezTo>
                    <a:cubicBezTo>
                      <a:pt x="54641" y="76299"/>
                      <a:pt x="56159" y="74460"/>
                      <a:pt x="58075" y="71791"/>
                    </a:cubicBezTo>
                    <a:cubicBezTo>
                      <a:pt x="77078" y="49462"/>
                      <a:pt x="99951" y="39790"/>
                      <a:pt x="126541" y="27976"/>
                    </a:cubicBezTo>
                    <a:cubicBezTo>
                      <a:pt x="143323" y="20636"/>
                      <a:pt x="160982" y="15767"/>
                      <a:pt x="179005" y="19051"/>
                    </a:cubicBezTo>
                    <a:cubicBezTo>
                      <a:pt x="179406" y="19077"/>
                      <a:pt x="179665" y="19086"/>
                      <a:pt x="179957" y="19051"/>
                    </a:cubicBezTo>
                    <a:cubicBezTo>
                      <a:pt x="180315" y="18968"/>
                      <a:pt x="180629" y="18885"/>
                      <a:pt x="180976" y="18841"/>
                    </a:cubicBezTo>
                    <a:cubicBezTo>
                      <a:pt x="181278" y="18947"/>
                      <a:pt x="181656" y="18997"/>
                      <a:pt x="182005" y="19051"/>
                    </a:cubicBezTo>
                    <a:cubicBezTo>
                      <a:pt x="182019" y="19046"/>
                      <a:pt x="182037" y="19052"/>
                      <a:pt x="182062" y="19051"/>
                    </a:cubicBezTo>
                    <a:cubicBezTo>
                      <a:pt x="196992" y="19861"/>
                      <a:pt x="217942" y="20984"/>
                      <a:pt x="235554" y="28033"/>
                    </a:cubicBezTo>
                    <a:cubicBezTo>
                      <a:pt x="262862" y="36615"/>
                      <a:pt x="287055" y="48878"/>
                      <a:pt x="303515" y="71372"/>
                    </a:cubicBezTo>
                    <a:cubicBezTo>
                      <a:pt x="304941" y="73443"/>
                      <a:pt x="307138" y="76454"/>
                      <a:pt x="308535" y="78754"/>
                    </a:cubicBezTo>
                    <a:cubicBezTo>
                      <a:pt x="311222" y="82778"/>
                      <a:pt x="312267" y="88189"/>
                      <a:pt x="312745" y="92784"/>
                    </a:cubicBezTo>
                    <a:cubicBezTo>
                      <a:pt x="332776" y="172763"/>
                      <a:pt x="345134" y="245815"/>
                      <a:pt x="342625" y="304582"/>
                    </a:cubicBezTo>
                    <a:cubicBezTo>
                      <a:pt x="343799" y="326037"/>
                      <a:pt x="337130" y="330704"/>
                      <a:pt x="329719" y="334109"/>
                    </a:cubicBezTo>
                    <a:cubicBezTo>
                      <a:pt x="324365" y="336992"/>
                      <a:pt x="322256" y="342314"/>
                      <a:pt x="324591" y="346566"/>
                    </a:cubicBezTo>
                    <a:cubicBezTo>
                      <a:pt x="326459" y="350200"/>
                      <a:pt x="328910" y="352435"/>
                      <a:pt x="333452" y="352426"/>
                    </a:cubicBezTo>
                    <a:cubicBezTo>
                      <a:pt x="334719" y="352185"/>
                      <a:pt x="336090" y="352002"/>
                      <a:pt x="337177" y="351664"/>
                    </a:cubicBezTo>
                    <a:cubicBezTo>
                      <a:pt x="349437" y="344909"/>
                      <a:pt x="364768" y="334518"/>
                      <a:pt x="361542" y="302363"/>
                    </a:cubicBezTo>
                    <a:close/>
                  </a:path>
                  <a:path w="361918" h="352426" stroke="0" extrusionOk="0">
                    <a:moveTo>
                      <a:pt x="361542" y="302363"/>
                    </a:moveTo>
                    <a:cubicBezTo>
                      <a:pt x="344474" y="197479"/>
                      <a:pt x="349361" y="191943"/>
                      <a:pt x="331605" y="90117"/>
                    </a:cubicBezTo>
                    <a:cubicBezTo>
                      <a:pt x="329354" y="82885"/>
                      <a:pt x="329571" y="76959"/>
                      <a:pt x="325242" y="69600"/>
                    </a:cubicBezTo>
                    <a:cubicBezTo>
                      <a:pt x="323093" y="65934"/>
                      <a:pt x="320649" y="62720"/>
                      <a:pt x="317774" y="58761"/>
                    </a:cubicBezTo>
                    <a:cubicBezTo>
                      <a:pt x="299235" y="36104"/>
                      <a:pt x="273697" y="17783"/>
                      <a:pt x="241717" y="10002"/>
                    </a:cubicBezTo>
                    <a:cubicBezTo>
                      <a:pt x="220223" y="2839"/>
                      <a:pt x="204299" y="737"/>
                      <a:pt x="181929" y="1"/>
                    </a:cubicBezTo>
                    <a:cubicBezTo>
                      <a:pt x="181367" y="165"/>
                      <a:pt x="180627" y="285"/>
                      <a:pt x="179967" y="1"/>
                    </a:cubicBezTo>
                    <a:cubicBezTo>
                      <a:pt x="160025" y="894"/>
                      <a:pt x="140030" y="1697"/>
                      <a:pt x="120350" y="9955"/>
                    </a:cubicBezTo>
                    <a:cubicBezTo>
                      <a:pt x="89225" y="19206"/>
                      <a:pt x="68100" y="36756"/>
                      <a:pt x="43816" y="59180"/>
                    </a:cubicBezTo>
                    <a:cubicBezTo>
                      <a:pt x="40410" y="62719"/>
                      <a:pt x="39013" y="65850"/>
                      <a:pt x="36720" y="69600"/>
                    </a:cubicBezTo>
                    <a:cubicBezTo>
                      <a:pt x="32835" y="75087"/>
                      <a:pt x="30919" y="84072"/>
                      <a:pt x="30357" y="90127"/>
                    </a:cubicBezTo>
                    <a:cubicBezTo>
                      <a:pt x="19365" y="141149"/>
                      <a:pt x="2409" y="202773"/>
                      <a:pt x="363" y="302801"/>
                    </a:cubicBezTo>
                    <a:cubicBezTo>
                      <a:pt x="-2408" y="333222"/>
                      <a:pt x="11594" y="343935"/>
                      <a:pt x="24776" y="351664"/>
                    </a:cubicBezTo>
                    <a:cubicBezTo>
                      <a:pt x="26019" y="352184"/>
                      <a:pt x="27313" y="352449"/>
                      <a:pt x="28500" y="352426"/>
                    </a:cubicBezTo>
                    <a:cubicBezTo>
                      <a:pt x="34543" y="352103"/>
                      <a:pt x="37838" y="347959"/>
                      <a:pt x="38026" y="342902"/>
                    </a:cubicBezTo>
                    <a:cubicBezTo>
                      <a:pt x="37473" y="339007"/>
                      <a:pt x="35825" y="336041"/>
                      <a:pt x="32234" y="334138"/>
                    </a:cubicBezTo>
                    <a:cubicBezTo>
                      <a:pt x="25178" y="330949"/>
                      <a:pt x="16833" y="324892"/>
                      <a:pt x="19280" y="305020"/>
                    </a:cubicBezTo>
                    <a:cubicBezTo>
                      <a:pt x="38614" y="271367"/>
                      <a:pt x="45874" y="137328"/>
                      <a:pt x="49207" y="92794"/>
                    </a:cubicBezTo>
                    <a:cubicBezTo>
                      <a:pt x="49290" y="87508"/>
                      <a:pt x="50933" y="83069"/>
                      <a:pt x="53417" y="78754"/>
                    </a:cubicBezTo>
                    <a:cubicBezTo>
                      <a:pt x="54624" y="76097"/>
                      <a:pt x="56538" y="74403"/>
                      <a:pt x="58075" y="71791"/>
                    </a:cubicBezTo>
                    <a:cubicBezTo>
                      <a:pt x="79296" y="48867"/>
                      <a:pt x="100272" y="40188"/>
                      <a:pt x="126541" y="27976"/>
                    </a:cubicBezTo>
                    <a:cubicBezTo>
                      <a:pt x="143547" y="23120"/>
                      <a:pt x="159706" y="17130"/>
                      <a:pt x="179005" y="19051"/>
                    </a:cubicBezTo>
                    <a:cubicBezTo>
                      <a:pt x="179438" y="19065"/>
                      <a:pt x="179801" y="19046"/>
                      <a:pt x="179957" y="19051"/>
                    </a:cubicBezTo>
                    <a:cubicBezTo>
                      <a:pt x="180301" y="19007"/>
                      <a:pt x="180607" y="18880"/>
                      <a:pt x="180976" y="18841"/>
                    </a:cubicBezTo>
                    <a:cubicBezTo>
                      <a:pt x="181346" y="18967"/>
                      <a:pt x="181677" y="18963"/>
                      <a:pt x="182005" y="19051"/>
                    </a:cubicBezTo>
                    <a:cubicBezTo>
                      <a:pt x="182029" y="19053"/>
                      <a:pt x="182055" y="19048"/>
                      <a:pt x="182062" y="19051"/>
                    </a:cubicBezTo>
                    <a:cubicBezTo>
                      <a:pt x="200522" y="18905"/>
                      <a:pt x="221348" y="22141"/>
                      <a:pt x="235554" y="28033"/>
                    </a:cubicBezTo>
                    <a:cubicBezTo>
                      <a:pt x="266162" y="34741"/>
                      <a:pt x="286567" y="51308"/>
                      <a:pt x="303515" y="71372"/>
                    </a:cubicBezTo>
                    <a:cubicBezTo>
                      <a:pt x="305399" y="73436"/>
                      <a:pt x="306706" y="76584"/>
                      <a:pt x="308535" y="78754"/>
                    </a:cubicBezTo>
                    <a:cubicBezTo>
                      <a:pt x="310688" y="83224"/>
                      <a:pt x="312912" y="87776"/>
                      <a:pt x="312745" y="92784"/>
                    </a:cubicBezTo>
                    <a:cubicBezTo>
                      <a:pt x="311283" y="116499"/>
                      <a:pt x="324633" y="239984"/>
                      <a:pt x="342625" y="304582"/>
                    </a:cubicBezTo>
                    <a:cubicBezTo>
                      <a:pt x="343379" y="325573"/>
                      <a:pt x="336537" y="331754"/>
                      <a:pt x="329719" y="334109"/>
                    </a:cubicBezTo>
                    <a:cubicBezTo>
                      <a:pt x="324658" y="336355"/>
                      <a:pt x="322628" y="341941"/>
                      <a:pt x="324591" y="346566"/>
                    </a:cubicBezTo>
                    <a:cubicBezTo>
                      <a:pt x="326203" y="350038"/>
                      <a:pt x="330049" y="352354"/>
                      <a:pt x="333452" y="352426"/>
                    </a:cubicBezTo>
                    <a:cubicBezTo>
                      <a:pt x="334629" y="352504"/>
                      <a:pt x="335980" y="352103"/>
                      <a:pt x="337177" y="351664"/>
                    </a:cubicBezTo>
                    <a:cubicBezTo>
                      <a:pt x="348912" y="346774"/>
                      <a:pt x="362820" y="333240"/>
                      <a:pt x="361542" y="302363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3380688191">
                      <a:custGeom>
                        <a:avLst/>
                        <a:gdLst>
                          <a:gd name="connsiteX0" fmla="*/ 361542 w 361918"/>
                          <a:gd name="connsiteY0" fmla="*/ 302363 h 352426"/>
                          <a:gd name="connsiteX1" fmla="*/ 331605 w 361918"/>
                          <a:gd name="connsiteY1" fmla="*/ 90117 h 352426"/>
                          <a:gd name="connsiteX2" fmla="*/ 325242 w 361918"/>
                          <a:gd name="connsiteY2" fmla="*/ 69600 h 352426"/>
                          <a:gd name="connsiteX3" fmla="*/ 317774 w 361918"/>
                          <a:gd name="connsiteY3" fmla="*/ 58761 h 352426"/>
                          <a:gd name="connsiteX4" fmla="*/ 241717 w 361918"/>
                          <a:gd name="connsiteY4" fmla="*/ 10002 h 352426"/>
                          <a:gd name="connsiteX5" fmla="*/ 181929 w 361918"/>
                          <a:gd name="connsiteY5" fmla="*/ 1 h 352426"/>
                          <a:gd name="connsiteX6" fmla="*/ 179967 w 361918"/>
                          <a:gd name="connsiteY6" fmla="*/ 1 h 352426"/>
                          <a:gd name="connsiteX7" fmla="*/ 120350 w 361918"/>
                          <a:gd name="connsiteY7" fmla="*/ 9955 h 352426"/>
                          <a:gd name="connsiteX8" fmla="*/ 43816 w 361918"/>
                          <a:gd name="connsiteY8" fmla="*/ 59180 h 352426"/>
                          <a:gd name="connsiteX9" fmla="*/ 36720 w 361918"/>
                          <a:gd name="connsiteY9" fmla="*/ 69600 h 352426"/>
                          <a:gd name="connsiteX10" fmla="*/ 30357 w 361918"/>
                          <a:gd name="connsiteY10" fmla="*/ 90127 h 352426"/>
                          <a:gd name="connsiteX11" fmla="*/ 363 w 361918"/>
                          <a:gd name="connsiteY11" fmla="*/ 302801 h 352426"/>
                          <a:gd name="connsiteX12" fmla="*/ 24776 w 361918"/>
                          <a:gd name="connsiteY12" fmla="*/ 351664 h 352426"/>
                          <a:gd name="connsiteX13" fmla="*/ 28500 w 361918"/>
                          <a:gd name="connsiteY13" fmla="*/ 352426 h 352426"/>
                          <a:gd name="connsiteX14" fmla="*/ 38026 w 361918"/>
                          <a:gd name="connsiteY14" fmla="*/ 342902 h 352426"/>
                          <a:gd name="connsiteX15" fmla="*/ 32234 w 361918"/>
                          <a:gd name="connsiteY15" fmla="*/ 334138 h 352426"/>
                          <a:gd name="connsiteX16" fmla="*/ 19280 w 361918"/>
                          <a:gd name="connsiteY16" fmla="*/ 305020 h 352426"/>
                          <a:gd name="connsiteX17" fmla="*/ 49207 w 361918"/>
                          <a:gd name="connsiteY17" fmla="*/ 92794 h 352426"/>
                          <a:gd name="connsiteX18" fmla="*/ 53417 w 361918"/>
                          <a:gd name="connsiteY18" fmla="*/ 78754 h 352426"/>
                          <a:gd name="connsiteX19" fmla="*/ 58075 w 361918"/>
                          <a:gd name="connsiteY19" fmla="*/ 71791 h 352426"/>
                          <a:gd name="connsiteX20" fmla="*/ 126541 w 361918"/>
                          <a:gd name="connsiteY20" fmla="*/ 27976 h 352426"/>
                          <a:gd name="connsiteX21" fmla="*/ 179005 w 361918"/>
                          <a:gd name="connsiteY21" fmla="*/ 19051 h 352426"/>
                          <a:gd name="connsiteX22" fmla="*/ 179957 w 361918"/>
                          <a:gd name="connsiteY22" fmla="*/ 19051 h 352426"/>
                          <a:gd name="connsiteX23" fmla="*/ 180976 w 361918"/>
                          <a:gd name="connsiteY23" fmla="*/ 18841 h 352426"/>
                          <a:gd name="connsiteX24" fmla="*/ 182005 w 361918"/>
                          <a:gd name="connsiteY24" fmla="*/ 19051 h 352426"/>
                          <a:gd name="connsiteX25" fmla="*/ 182062 w 361918"/>
                          <a:gd name="connsiteY25" fmla="*/ 19051 h 352426"/>
                          <a:gd name="connsiteX26" fmla="*/ 235554 w 361918"/>
                          <a:gd name="connsiteY26" fmla="*/ 28033 h 352426"/>
                          <a:gd name="connsiteX27" fmla="*/ 303515 w 361918"/>
                          <a:gd name="connsiteY27" fmla="*/ 71372 h 352426"/>
                          <a:gd name="connsiteX28" fmla="*/ 308535 w 361918"/>
                          <a:gd name="connsiteY28" fmla="*/ 78754 h 352426"/>
                          <a:gd name="connsiteX29" fmla="*/ 312745 w 361918"/>
                          <a:gd name="connsiteY29" fmla="*/ 92784 h 352426"/>
                          <a:gd name="connsiteX30" fmla="*/ 342625 w 361918"/>
                          <a:gd name="connsiteY30" fmla="*/ 304582 h 352426"/>
                          <a:gd name="connsiteX31" fmla="*/ 329719 w 361918"/>
                          <a:gd name="connsiteY31" fmla="*/ 334109 h 352426"/>
                          <a:gd name="connsiteX32" fmla="*/ 324591 w 361918"/>
                          <a:gd name="connsiteY32" fmla="*/ 346566 h 352426"/>
                          <a:gd name="connsiteX33" fmla="*/ 333452 w 361918"/>
                          <a:gd name="connsiteY33" fmla="*/ 352426 h 352426"/>
                          <a:gd name="connsiteX34" fmla="*/ 337177 w 361918"/>
                          <a:gd name="connsiteY34" fmla="*/ 351664 h 352426"/>
                          <a:gd name="connsiteX35" fmla="*/ 361542 w 361918"/>
                          <a:gd name="connsiteY35" fmla="*/ 302363 h 3524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361918" h="352426">
                            <a:moveTo>
                              <a:pt x="361542" y="302363"/>
                            </a:moveTo>
                            <a:lnTo>
                              <a:pt x="331605" y="90117"/>
                            </a:lnTo>
                            <a:cubicBezTo>
                              <a:pt x="330749" y="82949"/>
                              <a:pt x="328593" y="75995"/>
                              <a:pt x="325242" y="69600"/>
                            </a:cubicBezTo>
                            <a:cubicBezTo>
                              <a:pt x="323124" y="65744"/>
                              <a:pt x="320623" y="62113"/>
                              <a:pt x="317774" y="58761"/>
                            </a:cubicBezTo>
                            <a:cubicBezTo>
                              <a:pt x="296847" y="36466"/>
                              <a:pt x="270713" y="19712"/>
                              <a:pt x="241717" y="10002"/>
                            </a:cubicBezTo>
                            <a:cubicBezTo>
                              <a:pt x="222493" y="3324"/>
                              <a:pt x="202279" y="-57"/>
                              <a:pt x="181929" y="1"/>
                            </a:cubicBezTo>
                            <a:cubicBezTo>
                              <a:pt x="181302" y="268"/>
                              <a:pt x="180593" y="268"/>
                              <a:pt x="179967" y="1"/>
                            </a:cubicBezTo>
                            <a:cubicBezTo>
                              <a:pt x="159675" y="-68"/>
                              <a:pt x="139519" y="3299"/>
                              <a:pt x="120350" y="9955"/>
                            </a:cubicBezTo>
                            <a:cubicBezTo>
                              <a:pt x="91142" y="19744"/>
                              <a:pt x="64838" y="36664"/>
                              <a:pt x="43816" y="59180"/>
                            </a:cubicBezTo>
                            <a:cubicBezTo>
                              <a:pt x="41118" y="62415"/>
                              <a:pt x="38741" y="65905"/>
                              <a:pt x="36720" y="69600"/>
                            </a:cubicBezTo>
                            <a:cubicBezTo>
                              <a:pt x="33368" y="75998"/>
                              <a:pt x="31212" y="82954"/>
                              <a:pt x="30357" y="90127"/>
                            </a:cubicBezTo>
                            <a:lnTo>
                              <a:pt x="363" y="302801"/>
                            </a:lnTo>
                            <a:cubicBezTo>
                              <a:pt x="-2494" y="333386"/>
                              <a:pt x="12060" y="346254"/>
                              <a:pt x="24776" y="351664"/>
                            </a:cubicBezTo>
                            <a:cubicBezTo>
                              <a:pt x="25952" y="352169"/>
                              <a:pt x="27220" y="352428"/>
                              <a:pt x="28500" y="352426"/>
                            </a:cubicBezTo>
                            <a:cubicBezTo>
                              <a:pt x="33761" y="352426"/>
                              <a:pt x="38025" y="348163"/>
                              <a:pt x="38026" y="342902"/>
                            </a:cubicBezTo>
                            <a:cubicBezTo>
                              <a:pt x="38026" y="339083"/>
                              <a:pt x="35747" y="335634"/>
                              <a:pt x="32234" y="334138"/>
                            </a:cubicBezTo>
                            <a:cubicBezTo>
                              <a:pt x="25766" y="331385"/>
                              <a:pt x="17384" y="325327"/>
                              <a:pt x="19280" y="305020"/>
                            </a:cubicBezTo>
                            <a:lnTo>
                              <a:pt x="49207" y="92794"/>
                            </a:lnTo>
                            <a:cubicBezTo>
                              <a:pt x="49755" y="87899"/>
                              <a:pt x="51181" y="83143"/>
                              <a:pt x="53417" y="78754"/>
                            </a:cubicBezTo>
                            <a:cubicBezTo>
                              <a:pt x="54757" y="76296"/>
                              <a:pt x="56315" y="73966"/>
                              <a:pt x="58075" y="71791"/>
                            </a:cubicBezTo>
                            <a:cubicBezTo>
                              <a:pt x="76910" y="51734"/>
                              <a:pt x="100439" y="36677"/>
                              <a:pt x="126541" y="27976"/>
                            </a:cubicBezTo>
                            <a:cubicBezTo>
                              <a:pt x="143399" y="22058"/>
                              <a:pt x="161138" y="19041"/>
                              <a:pt x="179005" y="19051"/>
                            </a:cubicBezTo>
                            <a:cubicBezTo>
                              <a:pt x="179319" y="19051"/>
                              <a:pt x="179633" y="19051"/>
                              <a:pt x="179957" y="19051"/>
                            </a:cubicBezTo>
                            <a:cubicBezTo>
                              <a:pt x="180300" y="19001"/>
                              <a:pt x="180641" y="18930"/>
                              <a:pt x="180976" y="18841"/>
                            </a:cubicBezTo>
                            <a:cubicBezTo>
                              <a:pt x="181315" y="18930"/>
                              <a:pt x="181658" y="19001"/>
                              <a:pt x="182005" y="19051"/>
                            </a:cubicBezTo>
                            <a:lnTo>
                              <a:pt x="182062" y="19051"/>
                            </a:lnTo>
                            <a:cubicBezTo>
                              <a:pt x="200276" y="18963"/>
                              <a:pt x="218369" y="22001"/>
                              <a:pt x="235554" y="28033"/>
                            </a:cubicBezTo>
                            <a:cubicBezTo>
                              <a:pt x="261434" y="36657"/>
                              <a:pt x="284780" y="51546"/>
                              <a:pt x="303515" y="71372"/>
                            </a:cubicBezTo>
                            <a:cubicBezTo>
                              <a:pt x="305421" y="73665"/>
                              <a:pt x="307102" y="76137"/>
                              <a:pt x="308535" y="78754"/>
                            </a:cubicBezTo>
                            <a:cubicBezTo>
                              <a:pt x="310771" y="83139"/>
                              <a:pt x="312196" y="87892"/>
                              <a:pt x="312745" y="92784"/>
                            </a:cubicBezTo>
                            <a:lnTo>
                              <a:pt x="342625" y="304582"/>
                            </a:lnTo>
                            <a:cubicBezTo>
                              <a:pt x="344530" y="325327"/>
                              <a:pt x="336186" y="331385"/>
                              <a:pt x="329719" y="334109"/>
                            </a:cubicBezTo>
                            <a:cubicBezTo>
                              <a:pt x="324863" y="336134"/>
                              <a:pt x="322567" y="341710"/>
                              <a:pt x="324591" y="346566"/>
                            </a:cubicBezTo>
                            <a:cubicBezTo>
                              <a:pt x="326080" y="350138"/>
                              <a:pt x="329582" y="352454"/>
                              <a:pt x="333452" y="352426"/>
                            </a:cubicBezTo>
                            <a:cubicBezTo>
                              <a:pt x="334733" y="352428"/>
                              <a:pt x="336000" y="352169"/>
                              <a:pt x="337177" y="351664"/>
                            </a:cubicBezTo>
                            <a:cubicBezTo>
                              <a:pt x="349893" y="346254"/>
                              <a:pt x="364456" y="333376"/>
                              <a:pt x="361542" y="3023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B4B16FF8-535A-4D3B-819B-3BEEB774D828}"/>
              </a:ext>
            </a:extLst>
          </p:cNvPr>
          <p:cNvGrpSpPr/>
          <p:nvPr/>
        </p:nvGrpSpPr>
        <p:grpSpPr>
          <a:xfrm>
            <a:off x="10658297" y="3890034"/>
            <a:ext cx="527082" cy="1078122"/>
            <a:chOff x="10658297" y="3690009"/>
            <a:chExt cx="527082" cy="1078122"/>
          </a:xfrm>
        </p:grpSpPr>
        <p:grpSp>
          <p:nvGrpSpPr>
            <p:cNvPr id="144" name="Graphic 65" descr="Man with solid fill">
              <a:extLst>
                <a:ext uri="{FF2B5EF4-FFF2-40B4-BE49-F238E27FC236}">
                  <a16:creationId xmlns:a16="http://schemas.microsoft.com/office/drawing/2014/main" id="{C0DFE006-649E-4524-A9BB-340BC042A047}"/>
                </a:ext>
              </a:extLst>
            </p:cNvPr>
            <p:cNvGrpSpPr/>
            <p:nvPr/>
          </p:nvGrpSpPr>
          <p:grpSpPr>
            <a:xfrm>
              <a:off x="10658297" y="3690009"/>
              <a:ext cx="527082" cy="1078122"/>
              <a:chOff x="7894252" y="2427223"/>
              <a:chExt cx="419100" cy="857250"/>
            </a:xfrm>
            <a:solidFill>
              <a:schemeClr val="bg1"/>
            </a:solidFill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0B9359F7-C72C-4D1A-93E9-6F1FF5E83EA6}"/>
                  </a:ext>
                </a:extLst>
              </p:cNvPr>
              <p:cNvSpPr/>
              <p:nvPr/>
            </p:nvSpPr>
            <p:spPr>
              <a:xfrm>
                <a:off x="8027602" y="2427223"/>
                <a:ext cx="152400" cy="152400"/>
              </a:xfrm>
              <a:custGeom>
                <a:avLst/>
                <a:gdLst>
                  <a:gd name="connsiteX0" fmla="*/ 152400 w 152400"/>
                  <a:gd name="connsiteY0" fmla="*/ 76200 h 152400"/>
                  <a:gd name="connsiteX1" fmla="*/ 76200 w 152400"/>
                  <a:gd name="connsiteY1" fmla="*/ 152400 h 152400"/>
                  <a:gd name="connsiteX2" fmla="*/ 0 w 152400"/>
                  <a:gd name="connsiteY2" fmla="*/ 76200 h 152400"/>
                  <a:gd name="connsiteX3" fmla="*/ 76200 w 152400"/>
                  <a:gd name="connsiteY3" fmla="*/ 0 h 152400"/>
                  <a:gd name="connsiteX4" fmla="*/ 152400 w 152400"/>
                  <a:gd name="connsiteY4" fmla="*/ 762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52400">
                    <a:moveTo>
                      <a:pt x="152400" y="76200"/>
                    </a:moveTo>
                    <a:cubicBezTo>
                      <a:pt x="152400" y="118284"/>
                      <a:pt x="118284" y="152400"/>
                      <a:pt x="76200" y="152400"/>
                    </a:cubicBezTo>
                    <a:cubicBezTo>
                      <a:pt x="34116" y="152400"/>
                      <a:pt x="0" y="118284"/>
                      <a:pt x="0" y="76200"/>
                    </a:cubicBezTo>
                    <a:cubicBezTo>
                      <a:pt x="0" y="34116"/>
                      <a:pt x="34116" y="0"/>
                      <a:pt x="76200" y="0"/>
                    </a:cubicBezTo>
                    <a:cubicBezTo>
                      <a:pt x="118284" y="0"/>
                      <a:pt x="152400" y="34116"/>
                      <a:pt x="152400" y="76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78D2B0B3-2F34-4095-88D0-375F4A158DE0}"/>
                  </a:ext>
                </a:extLst>
              </p:cNvPr>
              <p:cNvSpPr/>
              <p:nvPr/>
            </p:nvSpPr>
            <p:spPr>
              <a:xfrm>
                <a:off x="7894252" y="2598673"/>
                <a:ext cx="419100" cy="685800"/>
              </a:xfrm>
              <a:custGeom>
                <a:avLst/>
                <a:gdLst>
                  <a:gd name="connsiteX0" fmla="*/ 417195 w 419100"/>
                  <a:gd name="connsiteY0" fmla="*/ 297180 h 685800"/>
                  <a:gd name="connsiteX1" fmla="*/ 363855 w 419100"/>
                  <a:gd name="connsiteY1" fmla="*/ 70485 h 685800"/>
                  <a:gd name="connsiteX2" fmla="*/ 352425 w 419100"/>
                  <a:gd name="connsiteY2" fmla="*/ 49530 h 685800"/>
                  <a:gd name="connsiteX3" fmla="*/ 272415 w 419100"/>
                  <a:gd name="connsiteY3" fmla="*/ 7620 h 685800"/>
                  <a:gd name="connsiteX4" fmla="*/ 209550 w 419100"/>
                  <a:gd name="connsiteY4" fmla="*/ 0 h 685800"/>
                  <a:gd name="connsiteX5" fmla="*/ 146685 w 419100"/>
                  <a:gd name="connsiteY5" fmla="*/ 9525 h 685800"/>
                  <a:gd name="connsiteX6" fmla="*/ 66675 w 419100"/>
                  <a:gd name="connsiteY6" fmla="*/ 51435 h 685800"/>
                  <a:gd name="connsiteX7" fmla="*/ 55245 w 419100"/>
                  <a:gd name="connsiteY7" fmla="*/ 72390 h 685800"/>
                  <a:gd name="connsiteX8" fmla="*/ 1905 w 419100"/>
                  <a:gd name="connsiteY8" fmla="*/ 299085 h 685800"/>
                  <a:gd name="connsiteX9" fmla="*/ 0 w 419100"/>
                  <a:gd name="connsiteY9" fmla="*/ 308610 h 685800"/>
                  <a:gd name="connsiteX10" fmla="*/ 38100 w 419100"/>
                  <a:gd name="connsiteY10" fmla="*/ 346710 h 685800"/>
                  <a:gd name="connsiteX11" fmla="*/ 74295 w 419100"/>
                  <a:gd name="connsiteY11" fmla="*/ 318135 h 685800"/>
                  <a:gd name="connsiteX12" fmla="*/ 114300 w 419100"/>
                  <a:gd name="connsiteY12" fmla="*/ 152400 h 685800"/>
                  <a:gd name="connsiteX13" fmla="*/ 114300 w 419100"/>
                  <a:gd name="connsiteY13" fmla="*/ 685800 h 685800"/>
                  <a:gd name="connsiteX14" fmla="*/ 190500 w 419100"/>
                  <a:gd name="connsiteY14" fmla="*/ 685800 h 685800"/>
                  <a:gd name="connsiteX15" fmla="*/ 190500 w 419100"/>
                  <a:gd name="connsiteY15" fmla="*/ 342900 h 685800"/>
                  <a:gd name="connsiteX16" fmla="*/ 228600 w 419100"/>
                  <a:gd name="connsiteY16" fmla="*/ 342900 h 685800"/>
                  <a:gd name="connsiteX17" fmla="*/ 228600 w 419100"/>
                  <a:gd name="connsiteY17" fmla="*/ 685800 h 685800"/>
                  <a:gd name="connsiteX18" fmla="*/ 304800 w 419100"/>
                  <a:gd name="connsiteY18" fmla="*/ 685800 h 685800"/>
                  <a:gd name="connsiteX19" fmla="*/ 304800 w 419100"/>
                  <a:gd name="connsiteY19" fmla="*/ 150495 h 685800"/>
                  <a:gd name="connsiteX20" fmla="*/ 344805 w 419100"/>
                  <a:gd name="connsiteY20" fmla="*/ 316230 h 685800"/>
                  <a:gd name="connsiteX21" fmla="*/ 381000 w 419100"/>
                  <a:gd name="connsiteY21" fmla="*/ 344805 h 685800"/>
                  <a:gd name="connsiteX22" fmla="*/ 419100 w 419100"/>
                  <a:gd name="connsiteY22" fmla="*/ 306705 h 685800"/>
                  <a:gd name="connsiteX23" fmla="*/ 417195 w 419100"/>
                  <a:gd name="connsiteY23" fmla="*/ 29718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19100" h="685800">
                    <a:moveTo>
                      <a:pt x="417195" y="297180"/>
                    </a:moveTo>
                    <a:lnTo>
                      <a:pt x="363855" y="70485"/>
                    </a:lnTo>
                    <a:cubicBezTo>
                      <a:pt x="361950" y="62865"/>
                      <a:pt x="358140" y="55245"/>
                      <a:pt x="352425" y="49530"/>
                    </a:cubicBezTo>
                    <a:cubicBezTo>
                      <a:pt x="329565" y="30480"/>
                      <a:pt x="302895" y="17145"/>
                      <a:pt x="272415" y="7620"/>
                    </a:cubicBezTo>
                    <a:cubicBezTo>
                      <a:pt x="251460" y="3810"/>
                      <a:pt x="230505" y="0"/>
                      <a:pt x="209550" y="0"/>
                    </a:cubicBezTo>
                    <a:cubicBezTo>
                      <a:pt x="188595" y="0"/>
                      <a:pt x="167640" y="3810"/>
                      <a:pt x="146685" y="9525"/>
                    </a:cubicBezTo>
                    <a:cubicBezTo>
                      <a:pt x="116205" y="17145"/>
                      <a:pt x="89535" y="32385"/>
                      <a:pt x="66675" y="51435"/>
                    </a:cubicBezTo>
                    <a:cubicBezTo>
                      <a:pt x="60960" y="57150"/>
                      <a:pt x="57150" y="64770"/>
                      <a:pt x="55245" y="72390"/>
                    </a:cubicBezTo>
                    <a:lnTo>
                      <a:pt x="1905" y="299085"/>
                    </a:lnTo>
                    <a:cubicBezTo>
                      <a:pt x="1905" y="300990"/>
                      <a:pt x="0" y="304800"/>
                      <a:pt x="0" y="308610"/>
                    </a:cubicBezTo>
                    <a:cubicBezTo>
                      <a:pt x="0" y="329565"/>
                      <a:pt x="17145" y="346710"/>
                      <a:pt x="38100" y="346710"/>
                    </a:cubicBezTo>
                    <a:cubicBezTo>
                      <a:pt x="55245" y="346710"/>
                      <a:pt x="70485" y="333375"/>
                      <a:pt x="74295" y="318135"/>
                    </a:cubicBezTo>
                    <a:lnTo>
                      <a:pt x="114300" y="152400"/>
                    </a:lnTo>
                    <a:lnTo>
                      <a:pt x="114300" y="685800"/>
                    </a:lnTo>
                    <a:lnTo>
                      <a:pt x="190500" y="685800"/>
                    </a:lnTo>
                    <a:lnTo>
                      <a:pt x="190500" y="342900"/>
                    </a:lnTo>
                    <a:lnTo>
                      <a:pt x="228600" y="342900"/>
                    </a:lnTo>
                    <a:lnTo>
                      <a:pt x="228600" y="685800"/>
                    </a:lnTo>
                    <a:lnTo>
                      <a:pt x="304800" y="685800"/>
                    </a:lnTo>
                    <a:lnTo>
                      <a:pt x="304800" y="150495"/>
                    </a:lnTo>
                    <a:lnTo>
                      <a:pt x="344805" y="316230"/>
                    </a:lnTo>
                    <a:cubicBezTo>
                      <a:pt x="348615" y="331470"/>
                      <a:pt x="363855" y="344805"/>
                      <a:pt x="381000" y="344805"/>
                    </a:cubicBezTo>
                    <a:cubicBezTo>
                      <a:pt x="401955" y="344805"/>
                      <a:pt x="419100" y="327660"/>
                      <a:pt x="419100" y="306705"/>
                    </a:cubicBezTo>
                    <a:cubicBezTo>
                      <a:pt x="419100" y="302895"/>
                      <a:pt x="417195" y="299085"/>
                      <a:pt x="417195" y="29718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grpSp>
          <p:nvGrpSpPr>
            <p:cNvPr id="89" name="Graphic 6" descr="Man outline">
              <a:extLst>
                <a:ext uri="{FF2B5EF4-FFF2-40B4-BE49-F238E27FC236}">
                  <a16:creationId xmlns:a16="http://schemas.microsoft.com/office/drawing/2014/main" id="{0940D1A7-98D7-4B7D-8682-7585033A218A}"/>
                </a:ext>
              </a:extLst>
            </p:cNvPr>
            <p:cNvGrpSpPr/>
            <p:nvPr/>
          </p:nvGrpSpPr>
          <p:grpSpPr>
            <a:xfrm flipH="1">
              <a:off x="10692248" y="3705257"/>
              <a:ext cx="437604" cy="1036520"/>
              <a:chOff x="9151517" y="2679232"/>
              <a:chExt cx="361918" cy="857250"/>
            </a:xfrm>
            <a:solidFill>
              <a:srgbClr val="000000"/>
            </a:solidFill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08752A20-D016-4A0B-9D61-E2ED53E8ED02}"/>
                  </a:ext>
                </a:extLst>
              </p:cNvPr>
              <p:cNvSpPr/>
              <p:nvPr/>
            </p:nvSpPr>
            <p:spPr>
              <a:xfrm>
                <a:off x="9237244" y="2974507"/>
                <a:ext cx="190500" cy="561975"/>
              </a:xfrm>
              <a:custGeom>
                <a:avLst/>
                <a:gdLst>
                  <a:gd name="connsiteX0" fmla="*/ 178889 w 190500"/>
                  <a:gd name="connsiteY0" fmla="*/ 0 h 561975"/>
                  <a:gd name="connsiteX1" fmla="*/ 178889 w 190500"/>
                  <a:gd name="connsiteY1" fmla="*/ 0 h 561975"/>
                  <a:gd name="connsiteX2" fmla="*/ 169364 w 190500"/>
                  <a:gd name="connsiteY2" fmla="*/ 9525 h 561975"/>
                  <a:gd name="connsiteX3" fmla="*/ 171450 w 190500"/>
                  <a:gd name="connsiteY3" fmla="*/ 542925 h 561975"/>
                  <a:gd name="connsiteX4" fmla="*/ 104775 w 190500"/>
                  <a:gd name="connsiteY4" fmla="*/ 542925 h 561975"/>
                  <a:gd name="connsiteX5" fmla="*/ 104775 w 190500"/>
                  <a:gd name="connsiteY5" fmla="*/ 219075 h 561975"/>
                  <a:gd name="connsiteX6" fmla="*/ 85725 w 190500"/>
                  <a:gd name="connsiteY6" fmla="*/ 219075 h 561975"/>
                  <a:gd name="connsiteX7" fmla="*/ 85725 w 190500"/>
                  <a:gd name="connsiteY7" fmla="*/ 542925 h 561975"/>
                  <a:gd name="connsiteX8" fmla="*/ 19050 w 190500"/>
                  <a:gd name="connsiteY8" fmla="*/ 542925 h 561975"/>
                  <a:gd name="connsiteX9" fmla="*/ 19050 w 190500"/>
                  <a:gd name="connsiteY9" fmla="*/ 9525 h 561975"/>
                  <a:gd name="connsiteX10" fmla="*/ 9525 w 190500"/>
                  <a:gd name="connsiteY10" fmla="*/ 0 h 561975"/>
                  <a:gd name="connsiteX11" fmla="*/ 0 w 190500"/>
                  <a:gd name="connsiteY11" fmla="*/ 9525 h 561975"/>
                  <a:gd name="connsiteX12" fmla="*/ 0 w 190500"/>
                  <a:gd name="connsiteY12" fmla="*/ 561975 h 561975"/>
                  <a:gd name="connsiteX13" fmla="*/ 190500 w 190500"/>
                  <a:gd name="connsiteY13" fmla="*/ 561975 h 561975"/>
                  <a:gd name="connsiteX14" fmla="*/ 188376 w 190500"/>
                  <a:gd name="connsiteY14" fmla="*/ 9525 h 561975"/>
                  <a:gd name="connsiteX15" fmla="*/ 178889 w 190500"/>
                  <a:gd name="connsiteY15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0500" h="561975" fill="none" extrusionOk="0">
                    <a:moveTo>
                      <a:pt x="178889" y="0"/>
                    </a:moveTo>
                    <a:lnTo>
                      <a:pt x="178889" y="0"/>
                    </a:lnTo>
                    <a:cubicBezTo>
                      <a:pt x="174159" y="-865"/>
                      <a:pt x="170034" y="4753"/>
                      <a:pt x="169364" y="9525"/>
                    </a:cubicBezTo>
                    <a:cubicBezTo>
                      <a:pt x="173553" y="197934"/>
                      <a:pt x="153057" y="376099"/>
                      <a:pt x="171450" y="542925"/>
                    </a:cubicBezTo>
                    <a:cubicBezTo>
                      <a:pt x="161302" y="540702"/>
                      <a:pt x="111594" y="547412"/>
                      <a:pt x="104775" y="542925"/>
                    </a:cubicBezTo>
                    <a:cubicBezTo>
                      <a:pt x="103018" y="472936"/>
                      <a:pt x="98529" y="265895"/>
                      <a:pt x="104775" y="219075"/>
                    </a:cubicBezTo>
                    <a:cubicBezTo>
                      <a:pt x="101535" y="219352"/>
                      <a:pt x="94660" y="220108"/>
                      <a:pt x="85725" y="219075"/>
                    </a:cubicBezTo>
                    <a:cubicBezTo>
                      <a:pt x="58272" y="301291"/>
                      <a:pt x="84560" y="384825"/>
                      <a:pt x="85725" y="542925"/>
                    </a:cubicBezTo>
                    <a:cubicBezTo>
                      <a:pt x="61093" y="537579"/>
                      <a:pt x="47652" y="543203"/>
                      <a:pt x="19050" y="542925"/>
                    </a:cubicBezTo>
                    <a:cubicBezTo>
                      <a:pt x="64409" y="438990"/>
                      <a:pt x="-726" y="164393"/>
                      <a:pt x="19050" y="9525"/>
                    </a:cubicBezTo>
                    <a:cubicBezTo>
                      <a:pt x="19425" y="4081"/>
                      <a:pt x="14570" y="-509"/>
                      <a:pt x="9525" y="0"/>
                    </a:cubicBezTo>
                    <a:cubicBezTo>
                      <a:pt x="4671" y="-85"/>
                      <a:pt x="-545" y="4334"/>
                      <a:pt x="0" y="9525"/>
                    </a:cubicBezTo>
                    <a:cubicBezTo>
                      <a:pt x="27533" y="100580"/>
                      <a:pt x="26456" y="321603"/>
                      <a:pt x="0" y="561975"/>
                    </a:cubicBezTo>
                    <a:cubicBezTo>
                      <a:pt x="64016" y="569173"/>
                      <a:pt x="164767" y="554708"/>
                      <a:pt x="190500" y="561975"/>
                    </a:cubicBezTo>
                    <a:cubicBezTo>
                      <a:pt x="171702" y="374414"/>
                      <a:pt x="200000" y="180071"/>
                      <a:pt x="188376" y="9525"/>
                    </a:cubicBezTo>
                    <a:cubicBezTo>
                      <a:pt x="188152" y="5070"/>
                      <a:pt x="183364" y="-555"/>
                      <a:pt x="178889" y="0"/>
                    </a:cubicBezTo>
                    <a:close/>
                  </a:path>
                  <a:path w="190500" h="561975" stroke="0" extrusionOk="0">
                    <a:moveTo>
                      <a:pt x="178889" y="0"/>
                    </a:moveTo>
                    <a:lnTo>
                      <a:pt x="178889" y="0"/>
                    </a:lnTo>
                    <a:cubicBezTo>
                      <a:pt x="173581" y="-812"/>
                      <a:pt x="169425" y="4566"/>
                      <a:pt x="169364" y="9525"/>
                    </a:cubicBezTo>
                    <a:cubicBezTo>
                      <a:pt x="193945" y="166065"/>
                      <a:pt x="179671" y="356799"/>
                      <a:pt x="171450" y="542925"/>
                    </a:cubicBezTo>
                    <a:cubicBezTo>
                      <a:pt x="158165" y="545378"/>
                      <a:pt x="124657" y="545008"/>
                      <a:pt x="104775" y="542925"/>
                    </a:cubicBezTo>
                    <a:cubicBezTo>
                      <a:pt x="128804" y="392385"/>
                      <a:pt x="127741" y="308017"/>
                      <a:pt x="104775" y="219075"/>
                    </a:cubicBezTo>
                    <a:cubicBezTo>
                      <a:pt x="102220" y="219846"/>
                      <a:pt x="88427" y="217388"/>
                      <a:pt x="85725" y="219075"/>
                    </a:cubicBezTo>
                    <a:cubicBezTo>
                      <a:pt x="77106" y="366741"/>
                      <a:pt x="82311" y="393961"/>
                      <a:pt x="85725" y="542925"/>
                    </a:cubicBezTo>
                    <a:cubicBezTo>
                      <a:pt x="68885" y="546949"/>
                      <a:pt x="43824" y="539595"/>
                      <a:pt x="19050" y="542925"/>
                    </a:cubicBezTo>
                    <a:cubicBezTo>
                      <a:pt x="-16290" y="297469"/>
                      <a:pt x="24108" y="74712"/>
                      <a:pt x="19050" y="9525"/>
                    </a:cubicBezTo>
                    <a:cubicBezTo>
                      <a:pt x="19388" y="4406"/>
                      <a:pt x="15210" y="380"/>
                      <a:pt x="9525" y="0"/>
                    </a:cubicBezTo>
                    <a:cubicBezTo>
                      <a:pt x="4170" y="91"/>
                      <a:pt x="760" y="4317"/>
                      <a:pt x="0" y="9525"/>
                    </a:cubicBezTo>
                    <a:cubicBezTo>
                      <a:pt x="-40130" y="280866"/>
                      <a:pt x="48174" y="419183"/>
                      <a:pt x="0" y="561975"/>
                    </a:cubicBezTo>
                    <a:cubicBezTo>
                      <a:pt x="68578" y="557488"/>
                      <a:pt x="104534" y="548892"/>
                      <a:pt x="190500" y="561975"/>
                    </a:cubicBezTo>
                    <a:cubicBezTo>
                      <a:pt x="141534" y="312177"/>
                      <a:pt x="191956" y="86371"/>
                      <a:pt x="188376" y="9525"/>
                    </a:cubicBezTo>
                    <a:cubicBezTo>
                      <a:pt x="188537" y="4085"/>
                      <a:pt x="183684" y="455"/>
                      <a:pt x="1788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2169165925">
                      <a:custGeom>
                        <a:avLst/>
                        <a:gdLst>
                          <a:gd name="connsiteX0" fmla="*/ 178889 w 190500"/>
                          <a:gd name="connsiteY0" fmla="*/ 0 h 561975"/>
                          <a:gd name="connsiteX1" fmla="*/ 178889 w 190500"/>
                          <a:gd name="connsiteY1" fmla="*/ 0 h 561975"/>
                          <a:gd name="connsiteX2" fmla="*/ 169364 w 190500"/>
                          <a:gd name="connsiteY2" fmla="*/ 9525 h 561975"/>
                          <a:gd name="connsiteX3" fmla="*/ 171450 w 190500"/>
                          <a:gd name="connsiteY3" fmla="*/ 542925 h 561975"/>
                          <a:gd name="connsiteX4" fmla="*/ 104775 w 190500"/>
                          <a:gd name="connsiteY4" fmla="*/ 542925 h 561975"/>
                          <a:gd name="connsiteX5" fmla="*/ 104775 w 190500"/>
                          <a:gd name="connsiteY5" fmla="*/ 219075 h 561975"/>
                          <a:gd name="connsiteX6" fmla="*/ 85725 w 190500"/>
                          <a:gd name="connsiteY6" fmla="*/ 219075 h 561975"/>
                          <a:gd name="connsiteX7" fmla="*/ 85725 w 190500"/>
                          <a:gd name="connsiteY7" fmla="*/ 542925 h 561975"/>
                          <a:gd name="connsiteX8" fmla="*/ 19050 w 190500"/>
                          <a:gd name="connsiteY8" fmla="*/ 542925 h 561975"/>
                          <a:gd name="connsiteX9" fmla="*/ 19050 w 190500"/>
                          <a:gd name="connsiteY9" fmla="*/ 9525 h 561975"/>
                          <a:gd name="connsiteX10" fmla="*/ 9525 w 190500"/>
                          <a:gd name="connsiteY10" fmla="*/ 0 h 561975"/>
                          <a:gd name="connsiteX11" fmla="*/ 0 w 190500"/>
                          <a:gd name="connsiteY11" fmla="*/ 9525 h 561975"/>
                          <a:gd name="connsiteX12" fmla="*/ 0 w 190500"/>
                          <a:gd name="connsiteY12" fmla="*/ 561975 h 561975"/>
                          <a:gd name="connsiteX13" fmla="*/ 190500 w 190500"/>
                          <a:gd name="connsiteY13" fmla="*/ 561975 h 561975"/>
                          <a:gd name="connsiteX14" fmla="*/ 188376 w 190500"/>
                          <a:gd name="connsiteY14" fmla="*/ 9525 h 561975"/>
                          <a:gd name="connsiteX15" fmla="*/ 178889 w 190500"/>
                          <a:gd name="connsiteY15" fmla="*/ 0 h 561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90500" h="561975">
                            <a:moveTo>
                              <a:pt x="178889" y="0"/>
                            </a:moveTo>
                            <a:lnTo>
                              <a:pt x="178889" y="0"/>
                            </a:lnTo>
                            <a:cubicBezTo>
                              <a:pt x="173628" y="0"/>
                              <a:pt x="169364" y="4264"/>
                              <a:pt x="169364" y="9525"/>
                            </a:cubicBezTo>
                            <a:lnTo>
                              <a:pt x="171450" y="542925"/>
                            </a:lnTo>
                            <a:lnTo>
                              <a:pt x="104775" y="542925"/>
                            </a:lnTo>
                            <a:lnTo>
                              <a:pt x="104775" y="219075"/>
                            </a:lnTo>
                            <a:lnTo>
                              <a:pt x="85725" y="219075"/>
                            </a:lnTo>
                            <a:lnTo>
                              <a:pt x="85725" y="542925"/>
                            </a:lnTo>
                            <a:lnTo>
                              <a:pt x="19050" y="542925"/>
                            </a:lnTo>
                            <a:lnTo>
                              <a:pt x="19050" y="9525"/>
                            </a:lnTo>
                            <a:cubicBezTo>
                              <a:pt x="19050" y="4264"/>
                              <a:pt x="14786" y="0"/>
                              <a:pt x="9525" y="0"/>
                            </a:cubicBezTo>
                            <a:cubicBezTo>
                              <a:pt x="4264" y="0"/>
                              <a:pt x="0" y="4264"/>
                              <a:pt x="0" y="9525"/>
                            </a:cubicBezTo>
                            <a:lnTo>
                              <a:pt x="0" y="561975"/>
                            </a:lnTo>
                            <a:lnTo>
                              <a:pt x="190500" y="561975"/>
                            </a:lnTo>
                            <a:lnTo>
                              <a:pt x="188376" y="9525"/>
                            </a:lnTo>
                            <a:cubicBezTo>
                              <a:pt x="188376" y="4280"/>
                              <a:pt x="184134" y="21"/>
                              <a:pt x="178889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64A64F6-ECCF-4034-9124-132282C07ED1}"/>
                  </a:ext>
                </a:extLst>
              </p:cNvPr>
              <p:cNvSpPr/>
              <p:nvPr/>
            </p:nvSpPr>
            <p:spPr>
              <a:xfrm>
                <a:off x="9256294" y="2679232"/>
                <a:ext cx="152400" cy="152400"/>
              </a:xfrm>
              <a:custGeom>
                <a:avLst/>
                <a:gdLst>
                  <a:gd name="connsiteX0" fmla="*/ 76200 w 152400"/>
                  <a:gd name="connsiteY0" fmla="*/ 152400 h 152400"/>
                  <a:gd name="connsiteX1" fmla="*/ 152400 w 152400"/>
                  <a:gd name="connsiteY1" fmla="*/ 76200 h 152400"/>
                  <a:gd name="connsiteX2" fmla="*/ 76200 w 152400"/>
                  <a:gd name="connsiteY2" fmla="*/ 0 h 152400"/>
                  <a:gd name="connsiteX3" fmla="*/ 0 w 152400"/>
                  <a:gd name="connsiteY3" fmla="*/ 76200 h 152400"/>
                  <a:gd name="connsiteX4" fmla="*/ 76200 w 152400"/>
                  <a:gd name="connsiteY4" fmla="*/ 152400 h 152400"/>
                  <a:gd name="connsiteX5" fmla="*/ 76200 w 152400"/>
                  <a:gd name="connsiteY5" fmla="*/ 19050 h 152400"/>
                  <a:gd name="connsiteX6" fmla="*/ 133350 w 152400"/>
                  <a:gd name="connsiteY6" fmla="*/ 76200 h 152400"/>
                  <a:gd name="connsiteX7" fmla="*/ 76200 w 152400"/>
                  <a:gd name="connsiteY7" fmla="*/ 133350 h 152400"/>
                  <a:gd name="connsiteX8" fmla="*/ 19050 w 152400"/>
                  <a:gd name="connsiteY8" fmla="*/ 76200 h 152400"/>
                  <a:gd name="connsiteX9" fmla="*/ 76200 w 152400"/>
                  <a:gd name="connsiteY9" fmla="*/ 1905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2400" h="152400" fill="none" extrusionOk="0">
                    <a:moveTo>
                      <a:pt x="76200" y="152400"/>
                    </a:moveTo>
                    <a:cubicBezTo>
                      <a:pt x="121393" y="156430"/>
                      <a:pt x="151827" y="116967"/>
                      <a:pt x="152400" y="76200"/>
                    </a:cubicBezTo>
                    <a:cubicBezTo>
                      <a:pt x="154468" y="34732"/>
                      <a:pt x="119811" y="91"/>
                      <a:pt x="76200" y="0"/>
                    </a:cubicBezTo>
                    <a:cubicBezTo>
                      <a:pt x="33583" y="-583"/>
                      <a:pt x="-5950" y="30125"/>
                      <a:pt x="0" y="76200"/>
                    </a:cubicBezTo>
                    <a:cubicBezTo>
                      <a:pt x="7904" y="120723"/>
                      <a:pt x="37554" y="153470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6576" y="18753"/>
                      <a:pt x="136181" y="46397"/>
                      <a:pt x="133350" y="76200"/>
                    </a:cubicBezTo>
                    <a:cubicBezTo>
                      <a:pt x="132742" y="105921"/>
                      <a:pt x="109037" y="133864"/>
                      <a:pt x="76200" y="133350"/>
                    </a:cubicBezTo>
                    <a:cubicBezTo>
                      <a:pt x="46971" y="132931"/>
                      <a:pt x="23763" y="104459"/>
                      <a:pt x="19050" y="76200"/>
                    </a:cubicBezTo>
                    <a:cubicBezTo>
                      <a:pt x="23279" y="49286"/>
                      <a:pt x="41416" y="17014"/>
                      <a:pt x="76200" y="19050"/>
                    </a:cubicBezTo>
                    <a:close/>
                  </a:path>
                  <a:path w="152400" h="152400" stroke="0" extrusionOk="0">
                    <a:moveTo>
                      <a:pt x="76200" y="152400"/>
                    </a:moveTo>
                    <a:cubicBezTo>
                      <a:pt x="112657" y="152922"/>
                      <a:pt x="159609" y="114591"/>
                      <a:pt x="152400" y="76200"/>
                    </a:cubicBezTo>
                    <a:cubicBezTo>
                      <a:pt x="147553" y="31797"/>
                      <a:pt x="119789" y="-4842"/>
                      <a:pt x="76200" y="0"/>
                    </a:cubicBezTo>
                    <a:cubicBezTo>
                      <a:pt x="26864" y="-2621"/>
                      <a:pt x="3161" y="32856"/>
                      <a:pt x="0" y="76200"/>
                    </a:cubicBezTo>
                    <a:cubicBezTo>
                      <a:pt x="-4373" y="114497"/>
                      <a:pt x="28622" y="153534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5311" y="13572"/>
                      <a:pt x="132049" y="42451"/>
                      <a:pt x="133350" y="76200"/>
                    </a:cubicBezTo>
                    <a:cubicBezTo>
                      <a:pt x="137804" y="107455"/>
                      <a:pt x="107428" y="133811"/>
                      <a:pt x="76200" y="133350"/>
                    </a:cubicBezTo>
                    <a:cubicBezTo>
                      <a:pt x="40494" y="133198"/>
                      <a:pt x="18846" y="107131"/>
                      <a:pt x="19050" y="76200"/>
                    </a:cubicBezTo>
                    <a:cubicBezTo>
                      <a:pt x="19322" y="42149"/>
                      <a:pt x="43305" y="24353"/>
                      <a:pt x="76200" y="1905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51352147">
                      <a:custGeom>
                        <a:avLst/>
                        <a:gdLst>
                          <a:gd name="connsiteX0" fmla="*/ 76200 w 152400"/>
                          <a:gd name="connsiteY0" fmla="*/ 152400 h 152400"/>
                          <a:gd name="connsiteX1" fmla="*/ 152400 w 152400"/>
                          <a:gd name="connsiteY1" fmla="*/ 76200 h 152400"/>
                          <a:gd name="connsiteX2" fmla="*/ 76200 w 152400"/>
                          <a:gd name="connsiteY2" fmla="*/ 0 h 152400"/>
                          <a:gd name="connsiteX3" fmla="*/ 0 w 152400"/>
                          <a:gd name="connsiteY3" fmla="*/ 76200 h 152400"/>
                          <a:gd name="connsiteX4" fmla="*/ 76200 w 152400"/>
                          <a:gd name="connsiteY4" fmla="*/ 152400 h 152400"/>
                          <a:gd name="connsiteX5" fmla="*/ 76200 w 152400"/>
                          <a:gd name="connsiteY5" fmla="*/ 19050 h 152400"/>
                          <a:gd name="connsiteX6" fmla="*/ 133350 w 152400"/>
                          <a:gd name="connsiteY6" fmla="*/ 76200 h 152400"/>
                          <a:gd name="connsiteX7" fmla="*/ 76200 w 152400"/>
                          <a:gd name="connsiteY7" fmla="*/ 133350 h 152400"/>
                          <a:gd name="connsiteX8" fmla="*/ 19050 w 152400"/>
                          <a:gd name="connsiteY8" fmla="*/ 76200 h 152400"/>
                          <a:gd name="connsiteX9" fmla="*/ 76200 w 152400"/>
                          <a:gd name="connsiteY9" fmla="*/ 19050 h 152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2400" h="152400">
                            <a:moveTo>
                              <a:pt x="76200" y="152400"/>
                            </a:moveTo>
                            <a:cubicBezTo>
                              <a:pt x="118284" y="152400"/>
                              <a:pt x="152400" y="118284"/>
                              <a:pt x="152400" y="76200"/>
                            </a:cubicBezTo>
                            <a:cubicBezTo>
                              <a:pt x="152400" y="34116"/>
                              <a:pt x="118284" y="0"/>
                              <a:pt x="76200" y="0"/>
                            </a:cubicBezTo>
                            <a:cubicBezTo>
                              <a:pt x="34116" y="0"/>
                              <a:pt x="0" y="34116"/>
                              <a:pt x="0" y="76200"/>
                            </a:cubicBezTo>
                            <a:cubicBezTo>
                              <a:pt x="48" y="118264"/>
                              <a:pt x="34136" y="152352"/>
                              <a:pt x="76200" y="152400"/>
                            </a:cubicBezTo>
                            <a:close/>
                            <a:moveTo>
                              <a:pt x="76200" y="19050"/>
                            </a:moveTo>
                            <a:cubicBezTo>
                              <a:pt x="107763" y="19050"/>
                              <a:pt x="133350" y="44637"/>
                              <a:pt x="133350" y="76200"/>
                            </a:cubicBezTo>
                            <a:cubicBezTo>
                              <a:pt x="133350" y="107763"/>
                              <a:pt x="107763" y="133350"/>
                              <a:pt x="76200" y="133350"/>
                            </a:cubicBezTo>
                            <a:cubicBezTo>
                              <a:pt x="44637" y="133350"/>
                              <a:pt x="19050" y="107763"/>
                              <a:pt x="19050" y="76200"/>
                            </a:cubicBezTo>
                            <a:cubicBezTo>
                              <a:pt x="19081" y="44650"/>
                              <a:pt x="44650" y="19082"/>
                              <a:pt x="76200" y="1905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0A5888F3-F0FE-4307-B8D6-9C476EF7F523}"/>
                  </a:ext>
                </a:extLst>
              </p:cNvPr>
              <p:cNvSpPr/>
              <p:nvPr/>
            </p:nvSpPr>
            <p:spPr>
              <a:xfrm>
                <a:off x="9151517" y="2850680"/>
                <a:ext cx="361918" cy="352426"/>
              </a:xfrm>
              <a:custGeom>
                <a:avLst/>
                <a:gdLst>
                  <a:gd name="connsiteX0" fmla="*/ 361542 w 361918"/>
                  <a:gd name="connsiteY0" fmla="*/ 302363 h 352426"/>
                  <a:gd name="connsiteX1" fmla="*/ 331605 w 361918"/>
                  <a:gd name="connsiteY1" fmla="*/ 90117 h 352426"/>
                  <a:gd name="connsiteX2" fmla="*/ 325242 w 361918"/>
                  <a:gd name="connsiteY2" fmla="*/ 69600 h 352426"/>
                  <a:gd name="connsiteX3" fmla="*/ 317774 w 361918"/>
                  <a:gd name="connsiteY3" fmla="*/ 58761 h 352426"/>
                  <a:gd name="connsiteX4" fmla="*/ 241717 w 361918"/>
                  <a:gd name="connsiteY4" fmla="*/ 10002 h 352426"/>
                  <a:gd name="connsiteX5" fmla="*/ 181929 w 361918"/>
                  <a:gd name="connsiteY5" fmla="*/ 1 h 352426"/>
                  <a:gd name="connsiteX6" fmla="*/ 179967 w 361918"/>
                  <a:gd name="connsiteY6" fmla="*/ 1 h 352426"/>
                  <a:gd name="connsiteX7" fmla="*/ 120350 w 361918"/>
                  <a:gd name="connsiteY7" fmla="*/ 9955 h 352426"/>
                  <a:gd name="connsiteX8" fmla="*/ 43816 w 361918"/>
                  <a:gd name="connsiteY8" fmla="*/ 59180 h 352426"/>
                  <a:gd name="connsiteX9" fmla="*/ 36720 w 361918"/>
                  <a:gd name="connsiteY9" fmla="*/ 69600 h 352426"/>
                  <a:gd name="connsiteX10" fmla="*/ 30357 w 361918"/>
                  <a:gd name="connsiteY10" fmla="*/ 90127 h 352426"/>
                  <a:gd name="connsiteX11" fmla="*/ 363 w 361918"/>
                  <a:gd name="connsiteY11" fmla="*/ 302801 h 352426"/>
                  <a:gd name="connsiteX12" fmla="*/ 24776 w 361918"/>
                  <a:gd name="connsiteY12" fmla="*/ 351664 h 352426"/>
                  <a:gd name="connsiteX13" fmla="*/ 28500 w 361918"/>
                  <a:gd name="connsiteY13" fmla="*/ 352426 h 352426"/>
                  <a:gd name="connsiteX14" fmla="*/ 38026 w 361918"/>
                  <a:gd name="connsiteY14" fmla="*/ 342902 h 352426"/>
                  <a:gd name="connsiteX15" fmla="*/ 32234 w 361918"/>
                  <a:gd name="connsiteY15" fmla="*/ 334138 h 352426"/>
                  <a:gd name="connsiteX16" fmla="*/ 19280 w 361918"/>
                  <a:gd name="connsiteY16" fmla="*/ 305020 h 352426"/>
                  <a:gd name="connsiteX17" fmla="*/ 49207 w 361918"/>
                  <a:gd name="connsiteY17" fmla="*/ 92794 h 352426"/>
                  <a:gd name="connsiteX18" fmla="*/ 53417 w 361918"/>
                  <a:gd name="connsiteY18" fmla="*/ 78754 h 352426"/>
                  <a:gd name="connsiteX19" fmla="*/ 58075 w 361918"/>
                  <a:gd name="connsiteY19" fmla="*/ 71791 h 352426"/>
                  <a:gd name="connsiteX20" fmla="*/ 126541 w 361918"/>
                  <a:gd name="connsiteY20" fmla="*/ 27976 h 352426"/>
                  <a:gd name="connsiteX21" fmla="*/ 179005 w 361918"/>
                  <a:gd name="connsiteY21" fmla="*/ 19051 h 352426"/>
                  <a:gd name="connsiteX22" fmla="*/ 179957 w 361918"/>
                  <a:gd name="connsiteY22" fmla="*/ 19051 h 352426"/>
                  <a:gd name="connsiteX23" fmla="*/ 180976 w 361918"/>
                  <a:gd name="connsiteY23" fmla="*/ 18841 h 352426"/>
                  <a:gd name="connsiteX24" fmla="*/ 182005 w 361918"/>
                  <a:gd name="connsiteY24" fmla="*/ 19051 h 352426"/>
                  <a:gd name="connsiteX25" fmla="*/ 182062 w 361918"/>
                  <a:gd name="connsiteY25" fmla="*/ 19051 h 352426"/>
                  <a:gd name="connsiteX26" fmla="*/ 235554 w 361918"/>
                  <a:gd name="connsiteY26" fmla="*/ 28033 h 352426"/>
                  <a:gd name="connsiteX27" fmla="*/ 303515 w 361918"/>
                  <a:gd name="connsiteY27" fmla="*/ 71372 h 352426"/>
                  <a:gd name="connsiteX28" fmla="*/ 308535 w 361918"/>
                  <a:gd name="connsiteY28" fmla="*/ 78754 h 352426"/>
                  <a:gd name="connsiteX29" fmla="*/ 312745 w 361918"/>
                  <a:gd name="connsiteY29" fmla="*/ 92784 h 352426"/>
                  <a:gd name="connsiteX30" fmla="*/ 342625 w 361918"/>
                  <a:gd name="connsiteY30" fmla="*/ 304582 h 352426"/>
                  <a:gd name="connsiteX31" fmla="*/ 329719 w 361918"/>
                  <a:gd name="connsiteY31" fmla="*/ 334109 h 352426"/>
                  <a:gd name="connsiteX32" fmla="*/ 324591 w 361918"/>
                  <a:gd name="connsiteY32" fmla="*/ 346566 h 352426"/>
                  <a:gd name="connsiteX33" fmla="*/ 333452 w 361918"/>
                  <a:gd name="connsiteY33" fmla="*/ 352426 h 352426"/>
                  <a:gd name="connsiteX34" fmla="*/ 337177 w 361918"/>
                  <a:gd name="connsiteY34" fmla="*/ 351664 h 352426"/>
                  <a:gd name="connsiteX35" fmla="*/ 361542 w 361918"/>
                  <a:gd name="connsiteY35" fmla="*/ 302363 h 35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61918" h="352426" fill="none" extrusionOk="0">
                    <a:moveTo>
                      <a:pt x="361542" y="302363"/>
                    </a:moveTo>
                    <a:cubicBezTo>
                      <a:pt x="335635" y="235421"/>
                      <a:pt x="327878" y="175222"/>
                      <a:pt x="331605" y="90117"/>
                    </a:cubicBezTo>
                    <a:cubicBezTo>
                      <a:pt x="329616" y="83067"/>
                      <a:pt x="327745" y="76666"/>
                      <a:pt x="325242" y="69600"/>
                    </a:cubicBezTo>
                    <a:cubicBezTo>
                      <a:pt x="322714" y="65272"/>
                      <a:pt x="320770" y="61620"/>
                      <a:pt x="317774" y="58761"/>
                    </a:cubicBezTo>
                    <a:cubicBezTo>
                      <a:pt x="298148" y="37293"/>
                      <a:pt x="266772" y="16482"/>
                      <a:pt x="241717" y="10002"/>
                    </a:cubicBezTo>
                    <a:cubicBezTo>
                      <a:pt x="219723" y="862"/>
                      <a:pt x="202483" y="306"/>
                      <a:pt x="181929" y="1"/>
                    </a:cubicBezTo>
                    <a:cubicBezTo>
                      <a:pt x="181274" y="259"/>
                      <a:pt x="180642" y="306"/>
                      <a:pt x="179967" y="1"/>
                    </a:cubicBezTo>
                    <a:cubicBezTo>
                      <a:pt x="160768" y="1208"/>
                      <a:pt x="139625" y="4227"/>
                      <a:pt x="120350" y="9955"/>
                    </a:cubicBezTo>
                    <a:cubicBezTo>
                      <a:pt x="87343" y="18629"/>
                      <a:pt x="62383" y="39899"/>
                      <a:pt x="43816" y="59180"/>
                    </a:cubicBezTo>
                    <a:cubicBezTo>
                      <a:pt x="40651" y="62567"/>
                      <a:pt x="39133" y="66376"/>
                      <a:pt x="36720" y="69600"/>
                    </a:cubicBezTo>
                    <a:cubicBezTo>
                      <a:pt x="33007" y="76110"/>
                      <a:pt x="31410" y="82965"/>
                      <a:pt x="30357" y="90127"/>
                    </a:cubicBezTo>
                    <a:cubicBezTo>
                      <a:pt x="26062" y="128289"/>
                      <a:pt x="14574" y="266399"/>
                      <a:pt x="363" y="302801"/>
                    </a:cubicBezTo>
                    <a:cubicBezTo>
                      <a:pt x="-3255" y="333479"/>
                      <a:pt x="12123" y="348142"/>
                      <a:pt x="24776" y="351664"/>
                    </a:cubicBezTo>
                    <a:cubicBezTo>
                      <a:pt x="25950" y="352318"/>
                      <a:pt x="27190" y="352466"/>
                      <a:pt x="28500" y="352426"/>
                    </a:cubicBezTo>
                    <a:cubicBezTo>
                      <a:pt x="34277" y="352934"/>
                      <a:pt x="37201" y="347863"/>
                      <a:pt x="38026" y="342902"/>
                    </a:cubicBezTo>
                    <a:cubicBezTo>
                      <a:pt x="37850" y="339231"/>
                      <a:pt x="35773" y="335887"/>
                      <a:pt x="32234" y="334138"/>
                    </a:cubicBezTo>
                    <a:cubicBezTo>
                      <a:pt x="27097" y="331107"/>
                      <a:pt x="17894" y="326220"/>
                      <a:pt x="19280" y="305020"/>
                    </a:cubicBezTo>
                    <a:cubicBezTo>
                      <a:pt x="10876" y="239073"/>
                      <a:pt x="53961" y="187031"/>
                      <a:pt x="49207" y="92794"/>
                    </a:cubicBezTo>
                    <a:cubicBezTo>
                      <a:pt x="50271" y="88483"/>
                      <a:pt x="50766" y="82741"/>
                      <a:pt x="53417" y="78754"/>
                    </a:cubicBezTo>
                    <a:cubicBezTo>
                      <a:pt x="54641" y="76299"/>
                      <a:pt x="56159" y="74460"/>
                      <a:pt x="58075" y="71791"/>
                    </a:cubicBezTo>
                    <a:cubicBezTo>
                      <a:pt x="77078" y="49462"/>
                      <a:pt x="99951" y="39790"/>
                      <a:pt x="126541" y="27976"/>
                    </a:cubicBezTo>
                    <a:cubicBezTo>
                      <a:pt x="143323" y="20636"/>
                      <a:pt x="160982" y="15767"/>
                      <a:pt x="179005" y="19051"/>
                    </a:cubicBezTo>
                    <a:cubicBezTo>
                      <a:pt x="179406" y="19077"/>
                      <a:pt x="179665" y="19086"/>
                      <a:pt x="179957" y="19051"/>
                    </a:cubicBezTo>
                    <a:cubicBezTo>
                      <a:pt x="180315" y="18968"/>
                      <a:pt x="180629" y="18885"/>
                      <a:pt x="180976" y="18841"/>
                    </a:cubicBezTo>
                    <a:cubicBezTo>
                      <a:pt x="181278" y="18947"/>
                      <a:pt x="181656" y="18997"/>
                      <a:pt x="182005" y="19051"/>
                    </a:cubicBezTo>
                    <a:cubicBezTo>
                      <a:pt x="182019" y="19046"/>
                      <a:pt x="182037" y="19052"/>
                      <a:pt x="182062" y="19051"/>
                    </a:cubicBezTo>
                    <a:cubicBezTo>
                      <a:pt x="196992" y="19861"/>
                      <a:pt x="217942" y="20984"/>
                      <a:pt x="235554" y="28033"/>
                    </a:cubicBezTo>
                    <a:cubicBezTo>
                      <a:pt x="262862" y="36615"/>
                      <a:pt x="287055" y="48878"/>
                      <a:pt x="303515" y="71372"/>
                    </a:cubicBezTo>
                    <a:cubicBezTo>
                      <a:pt x="304941" y="73443"/>
                      <a:pt x="307138" y="76454"/>
                      <a:pt x="308535" y="78754"/>
                    </a:cubicBezTo>
                    <a:cubicBezTo>
                      <a:pt x="311222" y="82778"/>
                      <a:pt x="312267" y="88189"/>
                      <a:pt x="312745" y="92784"/>
                    </a:cubicBezTo>
                    <a:cubicBezTo>
                      <a:pt x="332776" y="172763"/>
                      <a:pt x="345134" y="245815"/>
                      <a:pt x="342625" y="304582"/>
                    </a:cubicBezTo>
                    <a:cubicBezTo>
                      <a:pt x="343799" y="326037"/>
                      <a:pt x="337130" y="330704"/>
                      <a:pt x="329719" y="334109"/>
                    </a:cubicBezTo>
                    <a:cubicBezTo>
                      <a:pt x="324365" y="336992"/>
                      <a:pt x="322256" y="342314"/>
                      <a:pt x="324591" y="346566"/>
                    </a:cubicBezTo>
                    <a:cubicBezTo>
                      <a:pt x="326459" y="350200"/>
                      <a:pt x="328910" y="352435"/>
                      <a:pt x="333452" y="352426"/>
                    </a:cubicBezTo>
                    <a:cubicBezTo>
                      <a:pt x="334719" y="352185"/>
                      <a:pt x="336090" y="352002"/>
                      <a:pt x="337177" y="351664"/>
                    </a:cubicBezTo>
                    <a:cubicBezTo>
                      <a:pt x="349437" y="344909"/>
                      <a:pt x="364768" y="334518"/>
                      <a:pt x="361542" y="302363"/>
                    </a:cubicBezTo>
                    <a:close/>
                  </a:path>
                  <a:path w="361918" h="352426" stroke="0" extrusionOk="0">
                    <a:moveTo>
                      <a:pt x="361542" y="302363"/>
                    </a:moveTo>
                    <a:cubicBezTo>
                      <a:pt x="344474" y="197479"/>
                      <a:pt x="349361" y="191943"/>
                      <a:pt x="331605" y="90117"/>
                    </a:cubicBezTo>
                    <a:cubicBezTo>
                      <a:pt x="329354" y="82885"/>
                      <a:pt x="329571" y="76959"/>
                      <a:pt x="325242" y="69600"/>
                    </a:cubicBezTo>
                    <a:cubicBezTo>
                      <a:pt x="323093" y="65934"/>
                      <a:pt x="320649" y="62720"/>
                      <a:pt x="317774" y="58761"/>
                    </a:cubicBezTo>
                    <a:cubicBezTo>
                      <a:pt x="299235" y="36104"/>
                      <a:pt x="273697" y="17783"/>
                      <a:pt x="241717" y="10002"/>
                    </a:cubicBezTo>
                    <a:cubicBezTo>
                      <a:pt x="220223" y="2839"/>
                      <a:pt x="204299" y="737"/>
                      <a:pt x="181929" y="1"/>
                    </a:cubicBezTo>
                    <a:cubicBezTo>
                      <a:pt x="181367" y="165"/>
                      <a:pt x="180627" y="285"/>
                      <a:pt x="179967" y="1"/>
                    </a:cubicBezTo>
                    <a:cubicBezTo>
                      <a:pt x="160025" y="894"/>
                      <a:pt x="140030" y="1697"/>
                      <a:pt x="120350" y="9955"/>
                    </a:cubicBezTo>
                    <a:cubicBezTo>
                      <a:pt x="89225" y="19206"/>
                      <a:pt x="68100" y="36756"/>
                      <a:pt x="43816" y="59180"/>
                    </a:cubicBezTo>
                    <a:cubicBezTo>
                      <a:pt x="40410" y="62719"/>
                      <a:pt x="39013" y="65850"/>
                      <a:pt x="36720" y="69600"/>
                    </a:cubicBezTo>
                    <a:cubicBezTo>
                      <a:pt x="32835" y="75087"/>
                      <a:pt x="30919" y="84072"/>
                      <a:pt x="30357" y="90127"/>
                    </a:cubicBezTo>
                    <a:cubicBezTo>
                      <a:pt x="19365" y="141149"/>
                      <a:pt x="2409" y="202773"/>
                      <a:pt x="363" y="302801"/>
                    </a:cubicBezTo>
                    <a:cubicBezTo>
                      <a:pt x="-2408" y="333222"/>
                      <a:pt x="11594" y="343935"/>
                      <a:pt x="24776" y="351664"/>
                    </a:cubicBezTo>
                    <a:cubicBezTo>
                      <a:pt x="26019" y="352184"/>
                      <a:pt x="27313" y="352449"/>
                      <a:pt x="28500" y="352426"/>
                    </a:cubicBezTo>
                    <a:cubicBezTo>
                      <a:pt x="34543" y="352103"/>
                      <a:pt x="37838" y="347959"/>
                      <a:pt x="38026" y="342902"/>
                    </a:cubicBezTo>
                    <a:cubicBezTo>
                      <a:pt x="37473" y="339007"/>
                      <a:pt x="35825" y="336041"/>
                      <a:pt x="32234" y="334138"/>
                    </a:cubicBezTo>
                    <a:cubicBezTo>
                      <a:pt x="25178" y="330949"/>
                      <a:pt x="16833" y="324892"/>
                      <a:pt x="19280" y="305020"/>
                    </a:cubicBezTo>
                    <a:cubicBezTo>
                      <a:pt x="38614" y="271367"/>
                      <a:pt x="45874" y="137328"/>
                      <a:pt x="49207" y="92794"/>
                    </a:cubicBezTo>
                    <a:cubicBezTo>
                      <a:pt x="49290" y="87508"/>
                      <a:pt x="50933" y="83069"/>
                      <a:pt x="53417" y="78754"/>
                    </a:cubicBezTo>
                    <a:cubicBezTo>
                      <a:pt x="54624" y="76097"/>
                      <a:pt x="56538" y="74403"/>
                      <a:pt x="58075" y="71791"/>
                    </a:cubicBezTo>
                    <a:cubicBezTo>
                      <a:pt x="79296" y="48867"/>
                      <a:pt x="100272" y="40188"/>
                      <a:pt x="126541" y="27976"/>
                    </a:cubicBezTo>
                    <a:cubicBezTo>
                      <a:pt x="143547" y="23120"/>
                      <a:pt x="159706" y="17130"/>
                      <a:pt x="179005" y="19051"/>
                    </a:cubicBezTo>
                    <a:cubicBezTo>
                      <a:pt x="179438" y="19065"/>
                      <a:pt x="179801" y="19046"/>
                      <a:pt x="179957" y="19051"/>
                    </a:cubicBezTo>
                    <a:cubicBezTo>
                      <a:pt x="180301" y="19007"/>
                      <a:pt x="180607" y="18880"/>
                      <a:pt x="180976" y="18841"/>
                    </a:cubicBezTo>
                    <a:cubicBezTo>
                      <a:pt x="181346" y="18967"/>
                      <a:pt x="181677" y="18963"/>
                      <a:pt x="182005" y="19051"/>
                    </a:cubicBezTo>
                    <a:cubicBezTo>
                      <a:pt x="182029" y="19053"/>
                      <a:pt x="182055" y="19048"/>
                      <a:pt x="182062" y="19051"/>
                    </a:cubicBezTo>
                    <a:cubicBezTo>
                      <a:pt x="200522" y="18905"/>
                      <a:pt x="221348" y="22141"/>
                      <a:pt x="235554" y="28033"/>
                    </a:cubicBezTo>
                    <a:cubicBezTo>
                      <a:pt x="266162" y="34741"/>
                      <a:pt x="286567" y="51308"/>
                      <a:pt x="303515" y="71372"/>
                    </a:cubicBezTo>
                    <a:cubicBezTo>
                      <a:pt x="305399" y="73436"/>
                      <a:pt x="306706" y="76584"/>
                      <a:pt x="308535" y="78754"/>
                    </a:cubicBezTo>
                    <a:cubicBezTo>
                      <a:pt x="310688" y="83224"/>
                      <a:pt x="312912" y="87776"/>
                      <a:pt x="312745" y="92784"/>
                    </a:cubicBezTo>
                    <a:cubicBezTo>
                      <a:pt x="311283" y="116499"/>
                      <a:pt x="324633" y="239984"/>
                      <a:pt x="342625" y="304582"/>
                    </a:cubicBezTo>
                    <a:cubicBezTo>
                      <a:pt x="343379" y="325573"/>
                      <a:pt x="336537" y="331754"/>
                      <a:pt x="329719" y="334109"/>
                    </a:cubicBezTo>
                    <a:cubicBezTo>
                      <a:pt x="324658" y="336355"/>
                      <a:pt x="322628" y="341941"/>
                      <a:pt x="324591" y="346566"/>
                    </a:cubicBezTo>
                    <a:cubicBezTo>
                      <a:pt x="326203" y="350038"/>
                      <a:pt x="330049" y="352354"/>
                      <a:pt x="333452" y="352426"/>
                    </a:cubicBezTo>
                    <a:cubicBezTo>
                      <a:pt x="334629" y="352504"/>
                      <a:pt x="335980" y="352103"/>
                      <a:pt x="337177" y="351664"/>
                    </a:cubicBezTo>
                    <a:cubicBezTo>
                      <a:pt x="348912" y="346774"/>
                      <a:pt x="362820" y="333240"/>
                      <a:pt x="361542" y="302363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3380688191">
                      <a:custGeom>
                        <a:avLst/>
                        <a:gdLst>
                          <a:gd name="connsiteX0" fmla="*/ 361542 w 361918"/>
                          <a:gd name="connsiteY0" fmla="*/ 302363 h 352426"/>
                          <a:gd name="connsiteX1" fmla="*/ 331605 w 361918"/>
                          <a:gd name="connsiteY1" fmla="*/ 90117 h 352426"/>
                          <a:gd name="connsiteX2" fmla="*/ 325242 w 361918"/>
                          <a:gd name="connsiteY2" fmla="*/ 69600 h 352426"/>
                          <a:gd name="connsiteX3" fmla="*/ 317774 w 361918"/>
                          <a:gd name="connsiteY3" fmla="*/ 58761 h 352426"/>
                          <a:gd name="connsiteX4" fmla="*/ 241717 w 361918"/>
                          <a:gd name="connsiteY4" fmla="*/ 10002 h 352426"/>
                          <a:gd name="connsiteX5" fmla="*/ 181929 w 361918"/>
                          <a:gd name="connsiteY5" fmla="*/ 1 h 352426"/>
                          <a:gd name="connsiteX6" fmla="*/ 179967 w 361918"/>
                          <a:gd name="connsiteY6" fmla="*/ 1 h 352426"/>
                          <a:gd name="connsiteX7" fmla="*/ 120350 w 361918"/>
                          <a:gd name="connsiteY7" fmla="*/ 9955 h 352426"/>
                          <a:gd name="connsiteX8" fmla="*/ 43816 w 361918"/>
                          <a:gd name="connsiteY8" fmla="*/ 59180 h 352426"/>
                          <a:gd name="connsiteX9" fmla="*/ 36720 w 361918"/>
                          <a:gd name="connsiteY9" fmla="*/ 69600 h 352426"/>
                          <a:gd name="connsiteX10" fmla="*/ 30357 w 361918"/>
                          <a:gd name="connsiteY10" fmla="*/ 90127 h 352426"/>
                          <a:gd name="connsiteX11" fmla="*/ 363 w 361918"/>
                          <a:gd name="connsiteY11" fmla="*/ 302801 h 352426"/>
                          <a:gd name="connsiteX12" fmla="*/ 24776 w 361918"/>
                          <a:gd name="connsiteY12" fmla="*/ 351664 h 352426"/>
                          <a:gd name="connsiteX13" fmla="*/ 28500 w 361918"/>
                          <a:gd name="connsiteY13" fmla="*/ 352426 h 352426"/>
                          <a:gd name="connsiteX14" fmla="*/ 38026 w 361918"/>
                          <a:gd name="connsiteY14" fmla="*/ 342902 h 352426"/>
                          <a:gd name="connsiteX15" fmla="*/ 32234 w 361918"/>
                          <a:gd name="connsiteY15" fmla="*/ 334138 h 352426"/>
                          <a:gd name="connsiteX16" fmla="*/ 19280 w 361918"/>
                          <a:gd name="connsiteY16" fmla="*/ 305020 h 352426"/>
                          <a:gd name="connsiteX17" fmla="*/ 49207 w 361918"/>
                          <a:gd name="connsiteY17" fmla="*/ 92794 h 352426"/>
                          <a:gd name="connsiteX18" fmla="*/ 53417 w 361918"/>
                          <a:gd name="connsiteY18" fmla="*/ 78754 h 352426"/>
                          <a:gd name="connsiteX19" fmla="*/ 58075 w 361918"/>
                          <a:gd name="connsiteY19" fmla="*/ 71791 h 352426"/>
                          <a:gd name="connsiteX20" fmla="*/ 126541 w 361918"/>
                          <a:gd name="connsiteY20" fmla="*/ 27976 h 352426"/>
                          <a:gd name="connsiteX21" fmla="*/ 179005 w 361918"/>
                          <a:gd name="connsiteY21" fmla="*/ 19051 h 352426"/>
                          <a:gd name="connsiteX22" fmla="*/ 179957 w 361918"/>
                          <a:gd name="connsiteY22" fmla="*/ 19051 h 352426"/>
                          <a:gd name="connsiteX23" fmla="*/ 180976 w 361918"/>
                          <a:gd name="connsiteY23" fmla="*/ 18841 h 352426"/>
                          <a:gd name="connsiteX24" fmla="*/ 182005 w 361918"/>
                          <a:gd name="connsiteY24" fmla="*/ 19051 h 352426"/>
                          <a:gd name="connsiteX25" fmla="*/ 182062 w 361918"/>
                          <a:gd name="connsiteY25" fmla="*/ 19051 h 352426"/>
                          <a:gd name="connsiteX26" fmla="*/ 235554 w 361918"/>
                          <a:gd name="connsiteY26" fmla="*/ 28033 h 352426"/>
                          <a:gd name="connsiteX27" fmla="*/ 303515 w 361918"/>
                          <a:gd name="connsiteY27" fmla="*/ 71372 h 352426"/>
                          <a:gd name="connsiteX28" fmla="*/ 308535 w 361918"/>
                          <a:gd name="connsiteY28" fmla="*/ 78754 h 352426"/>
                          <a:gd name="connsiteX29" fmla="*/ 312745 w 361918"/>
                          <a:gd name="connsiteY29" fmla="*/ 92784 h 352426"/>
                          <a:gd name="connsiteX30" fmla="*/ 342625 w 361918"/>
                          <a:gd name="connsiteY30" fmla="*/ 304582 h 352426"/>
                          <a:gd name="connsiteX31" fmla="*/ 329719 w 361918"/>
                          <a:gd name="connsiteY31" fmla="*/ 334109 h 352426"/>
                          <a:gd name="connsiteX32" fmla="*/ 324591 w 361918"/>
                          <a:gd name="connsiteY32" fmla="*/ 346566 h 352426"/>
                          <a:gd name="connsiteX33" fmla="*/ 333452 w 361918"/>
                          <a:gd name="connsiteY33" fmla="*/ 352426 h 352426"/>
                          <a:gd name="connsiteX34" fmla="*/ 337177 w 361918"/>
                          <a:gd name="connsiteY34" fmla="*/ 351664 h 352426"/>
                          <a:gd name="connsiteX35" fmla="*/ 361542 w 361918"/>
                          <a:gd name="connsiteY35" fmla="*/ 302363 h 3524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361918" h="352426">
                            <a:moveTo>
                              <a:pt x="361542" y="302363"/>
                            </a:moveTo>
                            <a:lnTo>
                              <a:pt x="331605" y="90117"/>
                            </a:lnTo>
                            <a:cubicBezTo>
                              <a:pt x="330749" y="82949"/>
                              <a:pt x="328593" y="75995"/>
                              <a:pt x="325242" y="69600"/>
                            </a:cubicBezTo>
                            <a:cubicBezTo>
                              <a:pt x="323124" y="65744"/>
                              <a:pt x="320623" y="62113"/>
                              <a:pt x="317774" y="58761"/>
                            </a:cubicBezTo>
                            <a:cubicBezTo>
                              <a:pt x="296847" y="36466"/>
                              <a:pt x="270713" y="19712"/>
                              <a:pt x="241717" y="10002"/>
                            </a:cubicBezTo>
                            <a:cubicBezTo>
                              <a:pt x="222493" y="3324"/>
                              <a:pt x="202279" y="-57"/>
                              <a:pt x="181929" y="1"/>
                            </a:cubicBezTo>
                            <a:cubicBezTo>
                              <a:pt x="181302" y="268"/>
                              <a:pt x="180593" y="268"/>
                              <a:pt x="179967" y="1"/>
                            </a:cubicBezTo>
                            <a:cubicBezTo>
                              <a:pt x="159675" y="-68"/>
                              <a:pt x="139519" y="3299"/>
                              <a:pt x="120350" y="9955"/>
                            </a:cubicBezTo>
                            <a:cubicBezTo>
                              <a:pt x="91142" y="19744"/>
                              <a:pt x="64838" y="36664"/>
                              <a:pt x="43816" y="59180"/>
                            </a:cubicBezTo>
                            <a:cubicBezTo>
                              <a:pt x="41118" y="62415"/>
                              <a:pt x="38741" y="65905"/>
                              <a:pt x="36720" y="69600"/>
                            </a:cubicBezTo>
                            <a:cubicBezTo>
                              <a:pt x="33368" y="75998"/>
                              <a:pt x="31212" y="82954"/>
                              <a:pt x="30357" y="90127"/>
                            </a:cubicBezTo>
                            <a:lnTo>
                              <a:pt x="363" y="302801"/>
                            </a:lnTo>
                            <a:cubicBezTo>
                              <a:pt x="-2494" y="333386"/>
                              <a:pt x="12060" y="346254"/>
                              <a:pt x="24776" y="351664"/>
                            </a:cubicBezTo>
                            <a:cubicBezTo>
                              <a:pt x="25952" y="352169"/>
                              <a:pt x="27220" y="352428"/>
                              <a:pt x="28500" y="352426"/>
                            </a:cubicBezTo>
                            <a:cubicBezTo>
                              <a:pt x="33761" y="352426"/>
                              <a:pt x="38025" y="348163"/>
                              <a:pt x="38026" y="342902"/>
                            </a:cubicBezTo>
                            <a:cubicBezTo>
                              <a:pt x="38026" y="339083"/>
                              <a:pt x="35747" y="335634"/>
                              <a:pt x="32234" y="334138"/>
                            </a:cubicBezTo>
                            <a:cubicBezTo>
                              <a:pt x="25766" y="331385"/>
                              <a:pt x="17384" y="325327"/>
                              <a:pt x="19280" y="305020"/>
                            </a:cubicBezTo>
                            <a:lnTo>
                              <a:pt x="49207" y="92794"/>
                            </a:lnTo>
                            <a:cubicBezTo>
                              <a:pt x="49755" y="87899"/>
                              <a:pt x="51181" y="83143"/>
                              <a:pt x="53417" y="78754"/>
                            </a:cubicBezTo>
                            <a:cubicBezTo>
                              <a:pt x="54757" y="76296"/>
                              <a:pt x="56315" y="73966"/>
                              <a:pt x="58075" y="71791"/>
                            </a:cubicBezTo>
                            <a:cubicBezTo>
                              <a:pt x="76910" y="51734"/>
                              <a:pt x="100439" y="36677"/>
                              <a:pt x="126541" y="27976"/>
                            </a:cubicBezTo>
                            <a:cubicBezTo>
                              <a:pt x="143399" y="22058"/>
                              <a:pt x="161138" y="19041"/>
                              <a:pt x="179005" y="19051"/>
                            </a:cubicBezTo>
                            <a:cubicBezTo>
                              <a:pt x="179319" y="19051"/>
                              <a:pt x="179633" y="19051"/>
                              <a:pt x="179957" y="19051"/>
                            </a:cubicBezTo>
                            <a:cubicBezTo>
                              <a:pt x="180300" y="19001"/>
                              <a:pt x="180641" y="18930"/>
                              <a:pt x="180976" y="18841"/>
                            </a:cubicBezTo>
                            <a:cubicBezTo>
                              <a:pt x="181315" y="18930"/>
                              <a:pt x="181658" y="19001"/>
                              <a:pt x="182005" y="19051"/>
                            </a:cubicBezTo>
                            <a:lnTo>
                              <a:pt x="182062" y="19051"/>
                            </a:lnTo>
                            <a:cubicBezTo>
                              <a:pt x="200276" y="18963"/>
                              <a:pt x="218369" y="22001"/>
                              <a:pt x="235554" y="28033"/>
                            </a:cubicBezTo>
                            <a:cubicBezTo>
                              <a:pt x="261434" y="36657"/>
                              <a:pt x="284780" y="51546"/>
                              <a:pt x="303515" y="71372"/>
                            </a:cubicBezTo>
                            <a:cubicBezTo>
                              <a:pt x="305421" y="73665"/>
                              <a:pt x="307102" y="76137"/>
                              <a:pt x="308535" y="78754"/>
                            </a:cubicBezTo>
                            <a:cubicBezTo>
                              <a:pt x="310771" y="83139"/>
                              <a:pt x="312196" y="87892"/>
                              <a:pt x="312745" y="92784"/>
                            </a:cubicBezTo>
                            <a:lnTo>
                              <a:pt x="342625" y="304582"/>
                            </a:lnTo>
                            <a:cubicBezTo>
                              <a:pt x="344530" y="325327"/>
                              <a:pt x="336186" y="331385"/>
                              <a:pt x="329719" y="334109"/>
                            </a:cubicBezTo>
                            <a:cubicBezTo>
                              <a:pt x="324863" y="336134"/>
                              <a:pt x="322567" y="341710"/>
                              <a:pt x="324591" y="346566"/>
                            </a:cubicBezTo>
                            <a:cubicBezTo>
                              <a:pt x="326080" y="350138"/>
                              <a:pt x="329582" y="352454"/>
                              <a:pt x="333452" y="352426"/>
                            </a:cubicBezTo>
                            <a:cubicBezTo>
                              <a:pt x="334733" y="352428"/>
                              <a:pt x="336000" y="352169"/>
                              <a:pt x="337177" y="351664"/>
                            </a:cubicBezTo>
                            <a:cubicBezTo>
                              <a:pt x="349893" y="346254"/>
                              <a:pt x="364456" y="333376"/>
                              <a:pt x="361542" y="3023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639ED9BF-72D6-4D2F-AD63-03E94C998305}"/>
              </a:ext>
            </a:extLst>
          </p:cNvPr>
          <p:cNvGrpSpPr/>
          <p:nvPr/>
        </p:nvGrpSpPr>
        <p:grpSpPr>
          <a:xfrm>
            <a:off x="8146909" y="5246832"/>
            <a:ext cx="527082" cy="1078122"/>
            <a:chOff x="8261209" y="5018232"/>
            <a:chExt cx="527082" cy="1078122"/>
          </a:xfrm>
        </p:grpSpPr>
        <p:grpSp>
          <p:nvGrpSpPr>
            <p:cNvPr id="147" name="Graphic 65" descr="Man with solid fill">
              <a:extLst>
                <a:ext uri="{FF2B5EF4-FFF2-40B4-BE49-F238E27FC236}">
                  <a16:creationId xmlns:a16="http://schemas.microsoft.com/office/drawing/2014/main" id="{4AA7A672-5EB4-42D9-868E-6109BD3A2724}"/>
                </a:ext>
              </a:extLst>
            </p:cNvPr>
            <p:cNvGrpSpPr/>
            <p:nvPr/>
          </p:nvGrpSpPr>
          <p:grpSpPr>
            <a:xfrm>
              <a:off x="8261209" y="5018232"/>
              <a:ext cx="527082" cy="1078122"/>
              <a:chOff x="7894252" y="2427223"/>
              <a:chExt cx="419100" cy="857250"/>
            </a:xfrm>
            <a:solidFill>
              <a:srgbClr val="F04E51"/>
            </a:solidFill>
          </p:grpSpPr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839E42F-13D8-4EB8-813B-DF64884E3B00}"/>
                  </a:ext>
                </a:extLst>
              </p:cNvPr>
              <p:cNvSpPr/>
              <p:nvPr/>
            </p:nvSpPr>
            <p:spPr>
              <a:xfrm>
                <a:off x="8027602" y="2427223"/>
                <a:ext cx="152400" cy="152400"/>
              </a:xfrm>
              <a:custGeom>
                <a:avLst/>
                <a:gdLst>
                  <a:gd name="connsiteX0" fmla="*/ 152400 w 152400"/>
                  <a:gd name="connsiteY0" fmla="*/ 76200 h 152400"/>
                  <a:gd name="connsiteX1" fmla="*/ 76200 w 152400"/>
                  <a:gd name="connsiteY1" fmla="*/ 152400 h 152400"/>
                  <a:gd name="connsiteX2" fmla="*/ 0 w 152400"/>
                  <a:gd name="connsiteY2" fmla="*/ 76200 h 152400"/>
                  <a:gd name="connsiteX3" fmla="*/ 76200 w 152400"/>
                  <a:gd name="connsiteY3" fmla="*/ 0 h 152400"/>
                  <a:gd name="connsiteX4" fmla="*/ 152400 w 152400"/>
                  <a:gd name="connsiteY4" fmla="*/ 762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52400">
                    <a:moveTo>
                      <a:pt x="152400" y="76200"/>
                    </a:moveTo>
                    <a:cubicBezTo>
                      <a:pt x="152400" y="118284"/>
                      <a:pt x="118284" y="152400"/>
                      <a:pt x="76200" y="152400"/>
                    </a:cubicBezTo>
                    <a:cubicBezTo>
                      <a:pt x="34116" y="152400"/>
                      <a:pt x="0" y="118284"/>
                      <a:pt x="0" y="76200"/>
                    </a:cubicBezTo>
                    <a:cubicBezTo>
                      <a:pt x="0" y="34116"/>
                      <a:pt x="34116" y="0"/>
                      <a:pt x="76200" y="0"/>
                    </a:cubicBezTo>
                    <a:cubicBezTo>
                      <a:pt x="118284" y="0"/>
                      <a:pt x="152400" y="34116"/>
                      <a:pt x="152400" y="76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CB23E56B-9BEF-4BF7-8D90-5B72AC66E949}"/>
                  </a:ext>
                </a:extLst>
              </p:cNvPr>
              <p:cNvSpPr/>
              <p:nvPr/>
            </p:nvSpPr>
            <p:spPr>
              <a:xfrm>
                <a:off x="7894252" y="2598673"/>
                <a:ext cx="419100" cy="685800"/>
              </a:xfrm>
              <a:custGeom>
                <a:avLst/>
                <a:gdLst>
                  <a:gd name="connsiteX0" fmla="*/ 417195 w 419100"/>
                  <a:gd name="connsiteY0" fmla="*/ 297180 h 685800"/>
                  <a:gd name="connsiteX1" fmla="*/ 363855 w 419100"/>
                  <a:gd name="connsiteY1" fmla="*/ 70485 h 685800"/>
                  <a:gd name="connsiteX2" fmla="*/ 352425 w 419100"/>
                  <a:gd name="connsiteY2" fmla="*/ 49530 h 685800"/>
                  <a:gd name="connsiteX3" fmla="*/ 272415 w 419100"/>
                  <a:gd name="connsiteY3" fmla="*/ 7620 h 685800"/>
                  <a:gd name="connsiteX4" fmla="*/ 209550 w 419100"/>
                  <a:gd name="connsiteY4" fmla="*/ 0 h 685800"/>
                  <a:gd name="connsiteX5" fmla="*/ 146685 w 419100"/>
                  <a:gd name="connsiteY5" fmla="*/ 9525 h 685800"/>
                  <a:gd name="connsiteX6" fmla="*/ 66675 w 419100"/>
                  <a:gd name="connsiteY6" fmla="*/ 51435 h 685800"/>
                  <a:gd name="connsiteX7" fmla="*/ 55245 w 419100"/>
                  <a:gd name="connsiteY7" fmla="*/ 72390 h 685800"/>
                  <a:gd name="connsiteX8" fmla="*/ 1905 w 419100"/>
                  <a:gd name="connsiteY8" fmla="*/ 299085 h 685800"/>
                  <a:gd name="connsiteX9" fmla="*/ 0 w 419100"/>
                  <a:gd name="connsiteY9" fmla="*/ 308610 h 685800"/>
                  <a:gd name="connsiteX10" fmla="*/ 38100 w 419100"/>
                  <a:gd name="connsiteY10" fmla="*/ 346710 h 685800"/>
                  <a:gd name="connsiteX11" fmla="*/ 74295 w 419100"/>
                  <a:gd name="connsiteY11" fmla="*/ 318135 h 685800"/>
                  <a:gd name="connsiteX12" fmla="*/ 114300 w 419100"/>
                  <a:gd name="connsiteY12" fmla="*/ 152400 h 685800"/>
                  <a:gd name="connsiteX13" fmla="*/ 114300 w 419100"/>
                  <a:gd name="connsiteY13" fmla="*/ 685800 h 685800"/>
                  <a:gd name="connsiteX14" fmla="*/ 190500 w 419100"/>
                  <a:gd name="connsiteY14" fmla="*/ 685800 h 685800"/>
                  <a:gd name="connsiteX15" fmla="*/ 190500 w 419100"/>
                  <a:gd name="connsiteY15" fmla="*/ 342900 h 685800"/>
                  <a:gd name="connsiteX16" fmla="*/ 228600 w 419100"/>
                  <a:gd name="connsiteY16" fmla="*/ 342900 h 685800"/>
                  <a:gd name="connsiteX17" fmla="*/ 228600 w 419100"/>
                  <a:gd name="connsiteY17" fmla="*/ 685800 h 685800"/>
                  <a:gd name="connsiteX18" fmla="*/ 304800 w 419100"/>
                  <a:gd name="connsiteY18" fmla="*/ 685800 h 685800"/>
                  <a:gd name="connsiteX19" fmla="*/ 304800 w 419100"/>
                  <a:gd name="connsiteY19" fmla="*/ 150495 h 685800"/>
                  <a:gd name="connsiteX20" fmla="*/ 344805 w 419100"/>
                  <a:gd name="connsiteY20" fmla="*/ 316230 h 685800"/>
                  <a:gd name="connsiteX21" fmla="*/ 381000 w 419100"/>
                  <a:gd name="connsiteY21" fmla="*/ 344805 h 685800"/>
                  <a:gd name="connsiteX22" fmla="*/ 419100 w 419100"/>
                  <a:gd name="connsiteY22" fmla="*/ 306705 h 685800"/>
                  <a:gd name="connsiteX23" fmla="*/ 417195 w 419100"/>
                  <a:gd name="connsiteY23" fmla="*/ 29718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19100" h="685800">
                    <a:moveTo>
                      <a:pt x="417195" y="297180"/>
                    </a:moveTo>
                    <a:lnTo>
                      <a:pt x="363855" y="70485"/>
                    </a:lnTo>
                    <a:cubicBezTo>
                      <a:pt x="361950" y="62865"/>
                      <a:pt x="358140" y="55245"/>
                      <a:pt x="352425" y="49530"/>
                    </a:cubicBezTo>
                    <a:cubicBezTo>
                      <a:pt x="329565" y="30480"/>
                      <a:pt x="302895" y="17145"/>
                      <a:pt x="272415" y="7620"/>
                    </a:cubicBezTo>
                    <a:cubicBezTo>
                      <a:pt x="251460" y="3810"/>
                      <a:pt x="230505" y="0"/>
                      <a:pt x="209550" y="0"/>
                    </a:cubicBezTo>
                    <a:cubicBezTo>
                      <a:pt x="188595" y="0"/>
                      <a:pt x="167640" y="3810"/>
                      <a:pt x="146685" y="9525"/>
                    </a:cubicBezTo>
                    <a:cubicBezTo>
                      <a:pt x="116205" y="17145"/>
                      <a:pt x="89535" y="32385"/>
                      <a:pt x="66675" y="51435"/>
                    </a:cubicBezTo>
                    <a:cubicBezTo>
                      <a:pt x="60960" y="57150"/>
                      <a:pt x="57150" y="64770"/>
                      <a:pt x="55245" y="72390"/>
                    </a:cubicBezTo>
                    <a:lnTo>
                      <a:pt x="1905" y="299085"/>
                    </a:lnTo>
                    <a:cubicBezTo>
                      <a:pt x="1905" y="300990"/>
                      <a:pt x="0" y="304800"/>
                      <a:pt x="0" y="308610"/>
                    </a:cubicBezTo>
                    <a:cubicBezTo>
                      <a:pt x="0" y="329565"/>
                      <a:pt x="17145" y="346710"/>
                      <a:pt x="38100" y="346710"/>
                    </a:cubicBezTo>
                    <a:cubicBezTo>
                      <a:pt x="55245" y="346710"/>
                      <a:pt x="70485" y="333375"/>
                      <a:pt x="74295" y="318135"/>
                    </a:cubicBezTo>
                    <a:lnTo>
                      <a:pt x="114300" y="152400"/>
                    </a:lnTo>
                    <a:lnTo>
                      <a:pt x="114300" y="685800"/>
                    </a:lnTo>
                    <a:lnTo>
                      <a:pt x="190500" y="685800"/>
                    </a:lnTo>
                    <a:lnTo>
                      <a:pt x="190500" y="342900"/>
                    </a:lnTo>
                    <a:lnTo>
                      <a:pt x="228600" y="342900"/>
                    </a:lnTo>
                    <a:lnTo>
                      <a:pt x="228600" y="685800"/>
                    </a:lnTo>
                    <a:lnTo>
                      <a:pt x="304800" y="685800"/>
                    </a:lnTo>
                    <a:lnTo>
                      <a:pt x="304800" y="150495"/>
                    </a:lnTo>
                    <a:lnTo>
                      <a:pt x="344805" y="316230"/>
                    </a:lnTo>
                    <a:cubicBezTo>
                      <a:pt x="348615" y="331470"/>
                      <a:pt x="363855" y="344805"/>
                      <a:pt x="381000" y="344805"/>
                    </a:cubicBezTo>
                    <a:cubicBezTo>
                      <a:pt x="401955" y="344805"/>
                      <a:pt x="419100" y="327660"/>
                      <a:pt x="419100" y="306705"/>
                    </a:cubicBezTo>
                    <a:cubicBezTo>
                      <a:pt x="419100" y="302895"/>
                      <a:pt x="417195" y="299085"/>
                      <a:pt x="417195" y="29718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dirty="0"/>
              </a:p>
            </p:txBody>
          </p:sp>
        </p:grpSp>
        <p:grpSp>
          <p:nvGrpSpPr>
            <p:cNvPr id="97" name="Graphic 6" descr="Man outline">
              <a:extLst>
                <a:ext uri="{FF2B5EF4-FFF2-40B4-BE49-F238E27FC236}">
                  <a16:creationId xmlns:a16="http://schemas.microsoft.com/office/drawing/2014/main" id="{A270EE9E-FF0B-4864-A020-8071C104D088}"/>
                </a:ext>
              </a:extLst>
            </p:cNvPr>
            <p:cNvGrpSpPr/>
            <p:nvPr/>
          </p:nvGrpSpPr>
          <p:grpSpPr>
            <a:xfrm flipH="1">
              <a:off x="8295160" y="5033480"/>
              <a:ext cx="437604" cy="1036520"/>
              <a:chOff x="9151517" y="2679232"/>
              <a:chExt cx="361918" cy="857250"/>
            </a:xfrm>
            <a:solidFill>
              <a:srgbClr val="000000"/>
            </a:solidFill>
          </p:grpSpPr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A99FAE5-CB4E-4A5D-A5CB-38665A96DECC}"/>
                  </a:ext>
                </a:extLst>
              </p:cNvPr>
              <p:cNvSpPr/>
              <p:nvPr/>
            </p:nvSpPr>
            <p:spPr>
              <a:xfrm>
                <a:off x="9237244" y="2974507"/>
                <a:ext cx="190500" cy="561975"/>
              </a:xfrm>
              <a:custGeom>
                <a:avLst/>
                <a:gdLst>
                  <a:gd name="connsiteX0" fmla="*/ 178889 w 190500"/>
                  <a:gd name="connsiteY0" fmla="*/ 0 h 561975"/>
                  <a:gd name="connsiteX1" fmla="*/ 178889 w 190500"/>
                  <a:gd name="connsiteY1" fmla="*/ 0 h 561975"/>
                  <a:gd name="connsiteX2" fmla="*/ 169364 w 190500"/>
                  <a:gd name="connsiteY2" fmla="*/ 9525 h 561975"/>
                  <a:gd name="connsiteX3" fmla="*/ 171450 w 190500"/>
                  <a:gd name="connsiteY3" fmla="*/ 542925 h 561975"/>
                  <a:gd name="connsiteX4" fmla="*/ 104775 w 190500"/>
                  <a:gd name="connsiteY4" fmla="*/ 542925 h 561975"/>
                  <a:gd name="connsiteX5" fmla="*/ 104775 w 190500"/>
                  <a:gd name="connsiteY5" fmla="*/ 219075 h 561975"/>
                  <a:gd name="connsiteX6" fmla="*/ 85725 w 190500"/>
                  <a:gd name="connsiteY6" fmla="*/ 219075 h 561975"/>
                  <a:gd name="connsiteX7" fmla="*/ 85725 w 190500"/>
                  <a:gd name="connsiteY7" fmla="*/ 542925 h 561975"/>
                  <a:gd name="connsiteX8" fmla="*/ 19050 w 190500"/>
                  <a:gd name="connsiteY8" fmla="*/ 542925 h 561975"/>
                  <a:gd name="connsiteX9" fmla="*/ 19050 w 190500"/>
                  <a:gd name="connsiteY9" fmla="*/ 9525 h 561975"/>
                  <a:gd name="connsiteX10" fmla="*/ 9525 w 190500"/>
                  <a:gd name="connsiteY10" fmla="*/ 0 h 561975"/>
                  <a:gd name="connsiteX11" fmla="*/ 0 w 190500"/>
                  <a:gd name="connsiteY11" fmla="*/ 9525 h 561975"/>
                  <a:gd name="connsiteX12" fmla="*/ 0 w 190500"/>
                  <a:gd name="connsiteY12" fmla="*/ 561975 h 561975"/>
                  <a:gd name="connsiteX13" fmla="*/ 190500 w 190500"/>
                  <a:gd name="connsiteY13" fmla="*/ 561975 h 561975"/>
                  <a:gd name="connsiteX14" fmla="*/ 188376 w 190500"/>
                  <a:gd name="connsiteY14" fmla="*/ 9525 h 561975"/>
                  <a:gd name="connsiteX15" fmla="*/ 178889 w 190500"/>
                  <a:gd name="connsiteY15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0500" h="561975" fill="none" extrusionOk="0">
                    <a:moveTo>
                      <a:pt x="178889" y="0"/>
                    </a:moveTo>
                    <a:lnTo>
                      <a:pt x="178889" y="0"/>
                    </a:lnTo>
                    <a:cubicBezTo>
                      <a:pt x="174159" y="-865"/>
                      <a:pt x="170034" y="4753"/>
                      <a:pt x="169364" y="9525"/>
                    </a:cubicBezTo>
                    <a:cubicBezTo>
                      <a:pt x="173553" y="197934"/>
                      <a:pt x="153057" y="376099"/>
                      <a:pt x="171450" y="542925"/>
                    </a:cubicBezTo>
                    <a:cubicBezTo>
                      <a:pt x="161302" y="540702"/>
                      <a:pt x="111594" y="547412"/>
                      <a:pt x="104775" y="542925"/>
                    </a:cubicBezTo>
                    <a:cubicBezTo>
                      <a:pt x="103018" y="472936"/>
                      <a:pt x="98529" y="265895"/>
                      <a:pt x="104775" y="219075"/>
                    </a:cubicBezTo>
                    <a:cubicBezTo>
                      <a:pt x="101535" y="219352"/>
                      <a:pt x="94660" y="220108"/>
                      <a:pt x="85725" y="219075"/>
                    </a:cubicBezTo>
                    <a:cubicBezTo>
                      <a:pt x="58272" y="301291"/>
                      <a:pt x="84560" y="384825"/>
                      <a:pt x="85725" y="542925"/>
                    </a:cubicBezTo>
                    <a:cubicBezTo>
                      <a:pt x="61093" y="537579"/>
                      <a:pt x="47652" y="543203"/>
                      <a:pt x="19050" y="542925"/>
                    </a:cubicBezTo>
                    <a:cubicBezTo>
                      <a:pt x="64409" y="438990"/>
                      <a:pt x="-726" y="164393"/>
                      <a:pt x="19050" y="9525"/>
                    </a:cubicBezTo>
                    <a:cubicBezTo>
                      <a:pt x="19425" y="4081"/>
                      <a:pt x="14570" y="-509"/>
                      <a:pt x="9525" y="0"/>
                    </a:cubicBezTo>
                    <a:cubicBezTo>
                      <a:pt x="4671" y="-85"/>
                      <a:pt x="-545" y="4334"/>
                      <a:pt x="0" y="9525"/>
                    </a:cubicBezTo>
                    <a:cubicBezTo>
                      <a:pt x="27533" y="100580"/>
                      <a:pt x="26456" y="321603"/>
                      <a:pt x="0" y="561975"/>
                    </a:cubicBezTo>
                    <a:cubicBezTo>
                      <a:pt x="64016" y="569173"/>
                      <a:pt x="164767" y="554708"/>
                      <a:pt x="190500" y="561975"/>
                    </a:cubicBezTo>
                    <a:cubicBezTo>
                      <a:pt x="171702" y="374414"/>
                      <a:pt x="200000" y="180071"/>
                      <a:pt x="188376" y="9525"/>
                    </a:cubicBezTo>
                    <a:cubicBezTo>
                      <a:pt x="188152" y="5070"/>
                      <a:pt x="183364" y="-555"/>
                      <a:pt x="178889" y="0"/>
                    </a:cubicBezTo>
                    <a:close/>
                  </a:path>
                  <a:path w="190500" h="561975" stroke="0" extrusionOk="0">
                    <a:moveTo>
                      <a:pt x="178889" y="0"/>
                    </a:moveTo>
                    <a:lnTo>
                      <a:pt x="178889" y="0"/>
                    </a:lnTo>
                    <a:cubicBezTo>
                      <a:pt x="173581" y="-812"/>
                      <a:pt x="169425" y="4566"/>
                      <a:pt x="169364" y="9525"/>
                    </a:cubicBezTo>
                    <a:cubicBezTo>
                      <a:pt x="193945" y="166065"/>
                      <a:pt x="179671" y="356799"/>
                      <a:pt x="171450" y="542925"/>
                    </a:cubicBezTo>
                    <a:cubicBezTo>
                      <a:pt x="158165" y="545378"/>
                      <a:pt x="124657" y="545008"/>
                      <a:pt x="104775" y="542925"/>
                    </a:cubicBezTo>
                    <a:cubicBezTo>
                      <a:pt x="128804" y="392385"/>
                      <a:pt x="127741" y="308017"/>
                      <a:pt x="104775" y="219075"/>
                    </a:cubicBezTo>
                    <a:cubicBezTo>
                      <a:pt x="102220" y="219846"/>
                      <a:pt x="88427" y="217388"/>
                      <a:pt x="85725" y="219075"/>
                    </a:cubicBezTo>
                    <a:cubicBezTo>
                      <a:pt x="77106" y="366741"/>
                      <a:pt x="82311" y="393961"/>
                      <a:pt x="85725" y="542925"/>
                    </a:cubicBezTo>
                    <a:cubicBezTo>
                      <a:pt x="68885" y="546949"/>
                      <a:pt x="43824" y="539595"/>
                      <a:pt x="19050" y="542925"/>
                    </a:cubicBezTo>
                    <a:cubicBezTo>
                      <a:pt x="-16290" y="297469"/>
                      <a:pt x="24108" y="74712"/>
                      <a:pt x="19050" y="9525"/>
                    </a:cubicBezTo>
                    <a:cubicBezTo>
                      <a:pt x="19388" y="4406"/>
                      <a:pt x="15210" y="380"/>
                      <a:pt x="9525" y="0"/>
                    </a:cubicBezTo>
                    <a:cubicBezTo>
                      <a:pt x="4170" y="91"/>
                      <a:pt x="760" y="4317"/>
                      <a:pt x="0" y="9525"/>
                    </a:cubicBezTo>
                    <a:cubicBezTo>
                      <a:pt x="-40130" y="280866"/>
                      <a:pt x="48174" y="419183"/>
                      <a:pt x="0" y="561975"/>
                    </a:cubicBezTo>
                    <a:cubicBezTo>
                      <a:pt x="68578" y="557488"/>
                      <a:pt x="104534" y="548892"/>
                      <a:pt x="190500" y="561975"/>
                    </a:cubicBezTo>
                    <a:cubicBezTo>
                      <a:pt x="141534" y="312177"/>
                      <a:pt x="191956" y="86371"/>
                      <a:pt x="188376" y="9525"/>
                    </a:cubicBezTo>
                    <a:cubicBezTo>
                      <a:pt x="188537" y="4085"/>
                      <a:pt x="183684" y="455"/>
                      <a:pt x="1788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2169165925">
                      <a:custGeom>
                        <a:avLst/>
                        <a:gdLst>
                          <a:gd name="connsiteX0" fmla="*/ 178889 w 190500"/>
                          <a:gd name="connsiteY0" fmla="*/ 0 h 561975"/>
                          <a:gd name="connsiteX1" fmla="*/ 178889 w 190500"/>
                          <a:gd name="connsiteY1" fmla="*/ 0 h 561975"/>
                          <a:gd name="connsiteX2" fmla="*/ 169364 w 190500"/>
                          <a:gd name="connsiteY2" fmla="*/ 9525 h 561975"/>
                          <a:gd name="connsiteX3" fmla="*/ 171450 w 190500"/>
                          <a:gd name="connsiteY3" fmla="*/ 542925 h 561975"/>
                          <a:gd name="connsiteX4" fmla="*/ 104775 w 190500"/>
                          <a:gd name="connsiteY4" fmla="*/ 542925 h 561975"/>
                          <a:gd name="connsiteX5" fmla="*/ 104775 w 190500"/>
                          <a:gd name="connsiteY5" fmla="*/ 219075 h 561975"/>
                          <a:gd name="connsiteX6" fmla="*/ 85725 w 190500"/>
                          <a:gd name="connsiteY6" fmla="*/ 219075 h 561975"/>
                          <a:gd name="connsiteX7" fmla="*/ 85725 w 190500"/>
                          <a:gd name="connsiteY7" fmla="*/ 542925 h 561975"/>
                          <a:gd name="connsiteX8" fmla="*/ 19050 w 190500"/>
                          <a:gd name="connsiteY8" fmla="*/ 542925 h 561975"/>
                          <a:gd name="connsiteX9" fmla="*/ 19050 w 190500"/>
                          <a:gd name="connsiteY9" fmla="*/ 9525 h 561975"/>
                          <a:gd name="connsiteX10" fmla="*/ 9525 w 190500"/>
                          <a:gd name="connsiteY10" fmla="*/ 0 h 561975"/>
                          <a:gd name="connsiteX11" fmla="*/ 0 w 190500"/>
                          <a:gd name="connsiteY11" fmla="*/ 9525 h 561975"/>
                          <a:gd name="connsiteX12" fmla="*/ 0 w 190500"/>
                          <a:gd name="connsiteY12" fmla="*/ 561975 h 561975"/>
                          <a:gd name="connsiteX13" fmla="*/ 190500 w 190500"/>
                          <a:gd name="connsiteY13" fmla="*/ 561975 h 561975"/>
                          <a:gd name="connsiteX14" fmla="*/ 188376 w 190500"/>
                          <a:gd name="connsiteY14" fmla="*/ 9525 h 561975"/>
                          <a:gd name="connsiteX15" fmla="*/ 178889 w 190500"/>
                          <a:gd name="connsiteY15" fmla="*/ 0 h 561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90500" h="561975">
                            <a:moveTo>
                              <a:pt x="178889" y="0"/>
                            </a:moveTo>
                            <a:lnTo>
                              <a:pt x="178889" y="0"/>
                            </a:lnTo>
                            <a:cubicBezTo>
                              <a:pt x="173628" y="0"/>
                              <a:pt x="169364" y="4264"/>
                              <a:pt x="169364" y="9525"/>
                            </a:cubicBezTo>
                            <a:lnTo>
                              <a:pt x="171450" y="542925"/>
                            </a:lnTo>
                            <a:lnTo>
                              <a:pt x="104775" y="542925"/>
                            </a:lnTo>
                            <a:lnTo>
                              <a:pt x="104775" y="219075"/>
                            </a:lnTo>
                            <a:lnTo>
                              <a:pt x="85725" y="219075"/>
                            </a:lnTo>
                            <a:lnTo>
                              <a:pt x="85725" y="542925"/>
                            </a:lnTo>
                            <a:lnTo>
                              <a:pt x="19050" y="542925"/>
                            </a:lnTo>
                            <a:lnTo>
                              <a:pt x="19050" y="9525"/>
                            </a:lnTo>
                            <a:cubicBezTo>
                              <a:pt x="19050" y="4264"/>
                              <a:pt x="14786" y="0"/>
                              <a:pt x="9525" y="0"/>
                            </a:cubicBezTo>
                            <a:cubicBezTo>
                              <a:pt x="4264" y="0"/>
                              <a:pt x="0" y="4264"/>
                              <a:pt x="0" y="9525"/>
                            </a:cubicBezTo>
                            <a:lnTo>
                              <a:pt x="0" y="561975"/>
                            </a:lnTo>
                            <a:lnTo>
                              <a:pt x="190500" y="561975"/>
                            </a:lnTo>
                            <a:lnTo>
                              <a:pt x="188376" y="9525"/>
                            </a:lnTo>
                            <a:cubicBezTo>
                              <a:pt x="188376" y="4280"/>
                              <a:pt x="184134" y="21"/>
                              <a:pt x="178889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4D252B77-7C0C-465D-9BDA-4D400C6D386A}"/>
                  </a:ext>
                </a:extLst>
              </p:cNvPr>
              <p:cNvSpPr/>
              <p:nvPr/>
            </p:nvSpPr>
            <p:spPr>
              <a:xfrm>
                <a:off x="9256294" y="2679232"/>
                <a:ext cx="152400" cy="152400"/>
              </a:xfrm>
              <a:custGeom>
                <a:avLst/>
                <a:gdLst>
                  <a:gd name="connsiteX0" fmla="*/ 76200 w 152400"/>
                  <a:gd name="connsiteY0" fmla="*/ 152400 h 152400"/>
                  <a:gd name="connsiteX1" fmla="*/ 152400 w 152400"/>
                  <a:gd name="connsiteY1" fmla="*/ 76200 h 152400"/>
                  <a:gd name="connsiteX2" fmla="*/ 76200 w 152400"/>
                  <a:gd name="connsiteY2" fmla="*/ 0 h 152400"/>
                  <a:gd name="connsiteX3" fmla="*/ 0 w 152400"/>
                  <a:gd name="connsiteY3" fmla="*/ 76200 h 152400"/>
                  <a:gd name="connsiteX4" fmla="*/ 76200 w 152400"/>
                  <a:gd name="connsiteY4" fmla="*/ 152400 h 152400"/>
                  <a:gd name="connsiteX5" fmla="*/ 76200 w 152400"/>
                  <a:gd name="connsiteY5" fmla="*/ 19050 h 152400"/>
                  <a:gd name="connsiteX6" fmla="*/ 133350 w 152400"/>
                  <a:gd name="connsiteY6" fmla="*/ 76200 h 152400"/>
                  <a:gd name="connsiteX7" fmla="*/ 76200 w 152400"/>
                  <a:gd name="connsiteY7" fmla="*/ 133350 h 152400"/>
                  <a:gd name="connsiteX8" fmla="*/ 19050 w 152400"/>
                  <a:gd name="connsiteY8" fmla="*/ 76200 h 152400"/>
                  <a:gd name="connsiteX9" fmla="*/ 76200 w 152400"/>
                  <a:gd name="connsiteY9" fmla="*/ 1905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2400" h="152400" fill="none" extrusionOk="0">
                    <a:moveTo>
                      <a:pt x="76200" y="152400"/>
                    </a:moveTo>
                    <a:cubicBezTo>
                      <a:pt x="121393" y="156430"/>
                      <a:pt x="151827" y="116967"/>
                      <a:pt x="152400" y="76200"/>
                    </a:cubicBezTo>
                    <a:cubicBezTo>
                      <a:pt x="154468" y="34732"/>
                      <a:pt x="119811" y="91"/>
                      <a:pt x="76200" y="0"/>
                    </a:cubicBezTo>
                    <a:cubicBezTo>
                      <a:pt x="33583" y="-583"/>
                      <a:pt x="-5950" y="30125"/>
                      <a:pt x="0" y="76200"/>
                    </a:cubicBezTo>
                    <a:cubicBezTo>
                      <a:pt x="7904" y="120723"/>
                      <a:pt x="37554" y="153470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6576" y="18753"/>
                      <a:pt x="136181" y="46397"/>
                      <a:pt x="133350" y="76200"/>
                    </a:cubicBezTo>
                    <a:cubicBezTo>
                      <a:pt x="132742" y="105921"/>
                      <a:pt x="109037" y="133864"/>
                      <a:pt x="76200" y="133350"/>
                    </a:cubicBezTo>
                    <a:cubicBezTo>
                      <a:pt x="46971" y="132931"/>
                      <a:pt x="23763" y="104459"/>
                      <a:pt x="19050" y="76200"/>
                    </a:cubicBezTo>
                    <a:cubicBezTo>
                      <a:pt x="23279" y="49286"/>
                      <a:pt x="41416" y="17014"/>
                      <a:pt x="76200" y="19050"/>
                    </a:cubicBezTo>
                    <a:close/>
                  </a:path>
                  <a:path w="152400" h="152400" stroke="0" extrusionOk="0">
                    <a:moveTo>
                      <a:pt x="76200" y="152400"/>
                    </a:moveTo>
                    <a:cubicBezTo>
                      <a:pt x="112657" y="152922"/>
                      <a:pt x="159609" y="114591"/>
                      <a:pt x="152400" y="76200"/>
                    </a:cubicBezTo>
                    <a:cubicBezTo>
                      <a:pt x="147553" y="31797"/>
                      <a:pt x="119789" y="-4842"/>
                      <a:pt x="76200" y="0"/>
                    </a:cubicBezTo>
                    <a:cubicBezTo>
                      <a:pt x="26864" y="-2621"/>
                      <a:pt x="3161" y="32856"/>
                      <a:pt x="0" y="76200"/>
                    </a:cubicBezTo>
                    <a:cubicBezTo>
                      <a:pt x="-4373" y="114497"/>
                      <a:pt x="28622" y="153534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5311" y="13572"/>
                      <a:pt x="132049" y="42451"/>
                      <a:pt x="133350" y="76200"/>
                    </a:cubicBezTo>
                    <a:cubicBezTo>
                      <a:pt x="137804" y="107455"/>
                      <a:pt x="107428" y="133811"/>
                      <a:pt x="76200" y="133350"/>
                    </a:cubicBezTo>
                    <a:cubicBezTo>
                      <a:pt x="40494" y="133198"/>
                      <a:pt x="18846" y="107131"/>
                      <a:pt x="19050" y="76200"/>
                    </a:cubicBezTo>
                    <a:cubicBezTo>
                      <a:pt x="19322" y="42149"/>
                      <a:pt x="43305" y="24353"/>
                      <a:pt x="76200" y="1905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51352147">
                      <a:custGeom>
                        <a:avLst/>
                        <a:gdLst>
                          <a:gd name="connsiteX0" fmla="*/ 76200 w 152400"/>
                          <a:gd name="connsiteY0" fmla="*/ 152400 h 152400"/>
                          <a:gd name="connsiteX1" fmla="*/ 152400 w 152400"/>
                          <a:gd name="connsiteY1" fmla="*/ 76200 h 152400"/>
                          <a:gd name="connsiteX2" fmla="*/ 76200 w 152400"/>
                          <a:gd name="connsiteY2" fmla="*/ 0 h 152400"/>
                          <a:gd name="connsiteX3" fmla="*/ 0 w 152400"/>
                          <a:gd name="connsiteY3" fmla="*/ 76200 h 152400"/>
                          <a:gd name="connsiteX4" fmla="*/ 76200 w 152400"/>
                          <a:gd name="connsiteY4" fmla="*/ 152400 h 152400"/>
                          <a:gd name="connsiteX5" fmla="*/ 76200 w 152400"/>
                          <a:gd name="connsiteY5" fmla="*/ 19050 h 152400"/>
                          <a:gd name="connsiteX6" fmla="*/ 133350 w 152400"/>
                          <a:gd name="connsiteY6" fmla="*/ 76200 h 152400"/>
                          <a:gd name="connsiteX7" fmla="*/ 76200 w 152400"/>
                          <a:gd name="connsiteY7" fmla="*/ 133350 h 152400"/>
                          <a:gd name="connsiteX8" fmla="*/ 19050 w 152400"/>
                          <a:gd name="connsiteY8" fmla="*/ 76200 h 152400"/>
                          <a:gd name="connsiteX9" fmla="*/ 76200 w 152400"/>
                          <a:gd name="connsiteY9" fmla="*/ 19050 h 152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2400" h="152400">
                            <a:moveTo>
                              <a:pt x="76200" y="152400"/>
                            </a:moveTo>
                            <a:cubicBezTo>
                              <a:pt x="118284" y="152400"/>
                              <a:pt x="152400" y="118284"/>
                              <a:pt x="152400" y="76200"/>
                            </a:cubicBezTo>
                            <a:cubicBezTo>
                              <a:pt x="152400" y="34116"/>
                              <a:pt x="118284" y="0"/>
                              <a:pt x="76200" y="0"/>
                            </a:cubicBezTo>
                            <a:cubicBezTo>
                              <a:pt x="34116" y="0"/>
                              <a:pt x="0" y="34116"/>
                              <a:pt x="0" y="76200"/>
                            </a:cubicBezTo>
                            <a:cubicBezTo>
                              <a:pt x="48" y="118264"/>
                              <a:pt x="34136" y="152352"/>
                              <a:pt x="76200" y="152400"/>
                            </a:cubicBezTo>
                            <a:close/>
                            <a:moveTo>
                              <a:pt x="76200" y="19050"/>
                            </a:moveTo>
                            <a:cubicBezTo>
                              <a:pt x="107763" y="19050"/>
                              <a:pt x="133350" y="44637"/>
                              <a:pt x="133350" y="76200"/>
                            </a:cubicBezTo>
                            <a:cubicBezTo>
                              <a:pt x="133350" y="107763"/>
                              <a:pt x="107763" y="133350"/>
                              <a:pt x="76200" y="133350"/>
                            </a:cubicBezTo>
                            <a:cubicBezTo>
                              <a:pt x="44637" y="133350"/>
                              <a:pt x="19050" y="107763"/>
                              <a:pt x="19050" y="76200"/>
                            </a:cubicBezTo>
                            <a:cubicBezTo>
                              <a:pt x="19081" y="44650"/>
                              <a:pt x="44650" y="19082"/>
                              <a:pt x="76200" y="1905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 dirty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E5CC3B15-0140-4889-B380-B7B4AF6A1875}"/>
                  </a:ext>
                </a:extLst>
              </p:cNvPr>
              <p:cNvSpPr/>
              <p:nvPr/>
            </p:nvSpPr>
            <p:spPr>
              <a:xfrm>
                <a:off x="9151517" y="2850680"/>
                <a:ext cx="361918" cy="352426"/>
              </a:xfrm>
              <a:custGeom>
                <a:avLst/>
                <a:gdLst>
                  <a:gd name="connsiteX0" fmla="*/ 361542 w 361918"/>
                  <a:gd name="connsiteY0" fmla="*/ 302363 h 352426"/>
                  <a:gd name="connsiteX1" fmla="*/ 331605 w 361918"/>
                  <a:gd name="connsiteY1" fmla="*/ 90117 h 352426"/>
                  <a:gd name="connsiteX2" fmla="*/ 325242 w 361918"/>
                  <a:gd name="connsiteY2" fmla="*/ 69600 h 352426"/>
                  <a:gd name="connsiteX3" fmla="*/ 317774 w 361918"/>
                  <a:gd name="connsiteY3" fmla="*/ 58761 h 352426"/>
                  <a:gd name="connsiteX4" fmla="*/ 241717 w 361918"/>
                  <a:gd name="connsiteY4" fmla="*/ 10002 h 352426"/>
                  <a:gd name="connsiteX5" fmla="*/ 181929 w 361918"/>
                  <a:gd name="connsiteY5" fmla="*/ 1 h 352426"/>
                  <a:gd name="connsiteX6" fmla="*/ 179967 w 361918"/>
                  <a:gd name="connsiteY6" fmla="*/ 1 h 352426"/>
                  <a:gd name="connsiteX7" fmla="*/ 120350 w 361918"/>
                  <a:gd name="connsiteY7" fmla="*/ 9955 h 352426"/>
                  <a:gd name="connsiteX8" fmla="*/ 43816 w 361918"/>
                  <a:gd name="connsiteY8" fmla="*/ 59180 h 352426"/>
                  <a:gd name="connsiteX9" fmla="*/ 36720 w 361918"/>
                  <a:gd name="connsiteY9" fmla="*/ 69600 h 352426"/>
                  <a:gd name="connsiteX10" fmla="*/ 30357 w 361918"/>
                  <a:gd name="connsiteY10" fmla="*/ 90127 h 352426"/>
                  <a:gd name="connsiteX11" fmla="*/ 363 w 361918"/>
                  <a:gd name="connsiteY11" fmla="*/ 302801 h 352426"/>
                  <a:gd name="connsiteX12" fmla="*/ 24776 w 361918"/>
                  <a:gd name="connsiteY12" fmla="*/ 351664 h 352426"/>
                  <a:gd name="connsiteX13" fmla="*/ 28500 w 361918"/>
                  <a:gd name="connsiteY13" fmla="*/ 352426 h 352426"/>
                  <a:gd name="connsiteX14" fmla="*/ 38026 w 361918"/>
                  <a:gd name="connsiteY14" fmla="*/ 342902 h 352426"/>
                  <a:gd name="connsiteX15" fmla="*/ 32234 w 361918"/>
                  <a:gd name="connsiteY15" fmla="*/ 334138 h 352426"/>
                  <a:gd name="connsiteX16" fmla="*/ 19280 w 361918"/>
                  <a:gd name="connsiteY16" fmla="*/ 305020 h 352426"/>
                  <a:gd name="connsiteX17" fmla="*/ 49207 w 361918"/>
                  <a:gd name="connsiteY17" fmla="*/ 92794 h 352426"/>
                  <a:gd name="connsiteX18" fmla="*/ 53417 w 361918"/>
                  <a:gd name="connsiteY18" fmla="*/ 78754 h 352426"/>
                  <a:gd name="connsiteX19" fmla="*/ 58075 w 361918"/>
                  <a:gd name="connsiteY19" fmla="*/ 71791 h 352426"/>
                  <a:gd name="connsiteX20" fmla="*/ 126541 w 361918"/>
                  <a:gd name="connsiteY20" fmla="*/ 27976 h 352426"/>
                  <a:gd name="connsiteX21" fmla="*/ 179005 w 361918"/>
                  <a:gd name="connsiteY21" fmla="*/ 19051 h 352426"/>
                  <a:gd name="connsiteX22" fmla="*/ 179957 w 361918"/>
                  <a:gd name="connsiteY22" fmla="*/ 19051 h 352426"/>
                  <a:gd name="connsiteX23" fmla="*/ 180976 w 361918"/>
                  <a:gd name="connsiteY23" fmla="*/ 18841 h 352426"/>
                  <a:gd name="connsiteX24" fmla="*/ 182005 w 361918"/>
                  <a:gd name="connsiteY24" fmla="*/ 19051 h 352426"/>
                  <a:gd name="connsiteX25" fmla="*/ 182062 w 361918"/>
                  <a:gd name="connsiteY25" fmla="*/ 19051 h 352426"/>
                  <a:gd name="connsiteX26" fmla="*/ 235554 w 361918"/>
                  <a:gd name="connsiteY26" fmla="*/ 28033 h 352426"/>
                  <a:gd name="connsiteX27" fmla="*/ 303515 w 361918"/>
                  <a:gd name="connsiteY27" fmla="*/ 71372 h 352426"/>
                  <a:gd name="connsiteX28" fmla="*/ 308535 w 361918"/>
                  <a:gd name="connsiteY28" fmla="*/ 78754 h 352426"/>
                  <a:gd name="connsiteX29" fmla="*/ 312745 w 361918"/>
                  <a:gd name="connsiteY29" fmla="*/ 92784 h 352426"/>
                  <a:gd name="connsiteX30" fmla="*/ 342625 w 361918"/>
                  <a:gd name="connsiteY30" fmla="*/ 304582 h 352426"/>
                  <a:gd name="connsiteX31" fmla="*/ 329719 w 361918"/>
                  <a:gd name="connsiteY31" fmla="*/ 334109 h 352426"/>
                  <a:gd name="connsiteX32" fmla="*/ 324591 w 361918"/>
                  <a:gd name="connsiteY32" fmla="*/ 346566 h 352426"/>
                  <a:gd name="connsiteX33" fmla="*/ 333452 w 361918"/>
                  <a:gd name="connsiteY33" fmla="*/ 352426 h 352426"/>
                  <a:gd name="connsiteX34" fmla="*/ 337177 w 361918"/>
                  <a:gd name="connsiteY34" fmla="*/ 351664 h 352426"/>
                  <a:gd name="connsiteX35" fmla="*/ 361542 w 361918"/>
                  <a:gd name="connsiteY35" fmla="*/ 302363 h 35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61918" h="352426" fill="none" extrusionOk="0">
                    <a:moveTo>
                      <a:pt x="361542" y="302363"/>
                    </a:moveTo>
                    <a:cubicBezTo>
                      <a:pt x="335635" y="235421"/>
                      <a:pt x="327878" y="175222"/>
                      <a:pt x="331605" y="90117"/>
                    </a:cubicBezTo>
                    <a:cubicBezTo>
                      <a:pt x="329616" y="83067"/>
                      <a:pt x="327745" y="76666"/>
                      <a:pt x="325242" y="69600"/>
                    </a:cubicBezTo>
                    <a:cubicBezTo>
                      <a:pt x="322714" y="65272"/>
                      <a:pt x="320770" y="61620"/>
                      <a:pt x="317774" y="58761"/>
                    </a:cubicBezTo>
                    <a:cubicBezTo>
                      <a:pt x="298148" y="37293"/>
                      <a:pt x="266772" y="16482"/>
                      <a:pt x="241717" y="10002"/>
                    </a:cubicBezTo>
                    <a:cubicBezTo>
                      <a:pt x="219723" y="862"/>
                      <a:pt x="202483" y="306"/>
                      <a:pt x="181929" y="1"/>
                    </a:cubicBezTo>
                    <a:cubicBezTo>
                      <a:pt x="181274" y="259"/>
                      <a:pt x="180642" y="306"/>
                      <a:pt x="179967" y="1"/>
                    </a:cubicBezTo>
                    <a:cubicBezTo>
                      <a:pt x="160768" y="1208"/>
                      <a:pt x="139625" y="4227"/>
                      <a:pt x="120350" y="9955"/>
                    </a:cubicBezTo>
                    <a:cubicBezTo>
                      <a:pt x="87343" y="18629"/>
                      <a:pt x="62383" y="39899"/>
                      <a:pt x="43816" y="59180"/>
                    </a:cubicBezTo>
                    <a:cubicBezTo>
                      <a:pt x="40651" y="62567"/>
                      <a:pt x="39133" y="66376"/>
                      <a:pt x="36720" y="69600"/>
                    </a:cubicBezTo>
                    <a:cubicBezTo>
                      <a:pt x="33007" y="76110"/>
                      <a:pt x="31410" y="82965"/>
                      <a:pt x="30357" y="90127"/>
                    </a:cubicBezTo>
                    <a:cubicBezTo>
                      <a:pt x="26062" y="128289"/>
                      <a:pt x="14574" y="266399"/>
                      <a:pt x="363" y="302801"/>
                    </a:cubicBezTo>
                    <a:cubicBezTo>
                      <a:pt x="-3255" y="333479"/>
                      <a:pt x="12123" y="348142"/>
                      <a:pt x="24776" y="351664"/>
                    </a:cubicBezTo>
                    <a:cubicBezTo>
                      <a:pt x="25950" y="352318"/>
                      <a:pt x="27190" y="352466"/>
                      <a:pt x="28500" y="352426"/>
                    </a:cubicBezTo>
                    <a:cubicBezTo>
                      <a:pt x="34277" y="352934"/>
                      <a:pt x="37201" y="347863"/>
                      <a:pt x="38026" y="342902"/>
                    </a:cubicBezTo>
                    <a:cubicBezTo>
                      <a:pt x="37850" y="339231"/>
                      <a:pt x="35773" y="335887"/>
                      <a:pt x="32234" y="334138"/>
                    </a:cubicBezTo>
                    <a:cubicBezTo>
                      <a:pt x="27097" y="331107"/>
                      <a:pt x="17894" y="326220"/>
                      <a:pt x="19280" y="305020"/>
                    </a:cubicBezTo>
                    <a:cubicBezTo>
                      <a:pt x="10876" y="239073"/>
                      <a:pt x="53961" y="187031"/>
                      <a:pt x="49207" y="92794"/>
                    </a:cubicBezTo>
                    <a:cubicBezTo>
                      <a:pt x="50271" y="88483"/>
                      <a:pt x="50766" y="82741"/>
                      <a:pt x="53417" y="78754"/>
                    </a:cubicBezTo>
                    <a:cubicBezTo>
                      <a:pt x="54641" y="76299"/>
                      <a:pt x="56159" y="74460"/>
                      <a:pt x="58075" y="71791"/>
                    </a:cubicBezTo>
                    <a:cubicBezTo>
                      <a:pt x="77078" y="49462"/>
                      <a:pt x="99951" y="39790"/>
                      <a:pt x="126541" y="27976"/>
                    </a:cubicBezTo>
                    <a:cubicBezTo>
                      <a:pt x="143323" y="20636"/>
                      <a:pt x="160982" y="15767"/>
                      <a:pt x="179005" y="19051"/>
                    </a:cubicBezTo>
                    <a:cubicBezTo>
                      <a:pt x="179406" y="19077"/>
                      <a:pt x="179665" y="19086"/>
                      <a:pt x="179957" y="19051"/>
                    </a:cubicBezTo>
                    <a:cubicBezTo>
                      <a:pt x="180315" y="18968"/>
                      <a:pt x="180629" y="18885"/>
                      <a:pt x="180976" y="18841"/>
                    </a:cubicBezTo>
                    <a:cubicBezTo>
                      <a:pt x="181278" y="18947"/>
                      <a:pt x="181656" y="18997"/>
                      <a:pt x="182005" y="19051"/>
                    </a:cubicBezTo>
                    <a:cubicBezTo>
                      <a:pt x="182019" y="19046"/>
                      <a:pt x="182037" y="19052"/>
                      <a:pt x="182062" y="19051"/>
                    </a:cubicBezTo>
                    <a:cubicBezTo>
                      <a:pt x="196992" y="19861"/>
                      <a:pt x="217942" y="20984"/>
                      <a:pt x="235554" y="28033"/>
                    </a:cubicBezTo>
                    <a:cubicBezTo>
                      <a:pt x="262862" y="36615"/>
                      <a:pt x="287055" y="48878"/>
                      <a:pt x="303515" y="71372"/>
                    </a:cubicBezTo>
                    <a:cubicBezTo>
                      <a:pt x="304941" y="73443"/>
                      <a:pt x="307138" y="76454"/>
                      <a:pt x="308535" y="78754"/>
                    </a:cubicBezTo>
                    <a:cubicBezTo>
                      <a:pt x="311222" y="82778"/>
                      <a:pt x="312267" y="88189"/>
                      <a:pt x="312745" y="92784"/>
                    </a:cubicBezTo>
                    <a:cubicBezTo>
                      <a:pt x="332776" y="172763"/>
                      <a:pt x="345134" y="245815"/>
                      <a:pt x="342625" y="304582"/>
                    </a:cubicBezTo>
                    <a:cubicBezTo>
                      <a:pt x="343799" y="326037"/>
                      <a:pt x="337130" y="330704"/>
                      <a:pt x="329719" y="334109"/>
                    </a:cubicBezTo>
                    <a:cubicBezTo>
                      <a:pt x="324365" y="336992"/>
                      <a:pt x="322256" y="342314"/>
                      <a:pt x="324591" y="346566"/>
                    </a:cubicBezTo>
                    <a:cubicBezTo>
                      <a:pt x="326459" y="350200"/>
                      <a:pt x="328910" y="352435"/>
                      <a:pt x="333452" y="352426"/>
                    </a:cubicBezTo>
                    <a:cubicBezTo>
                      <a:pt x="334719" y="352185"/>
                      <a:pt x="336090" y="352002"/>
                      <a:pt x="337177" y="351664"/>
                    </a:cubicBezTo>
                    <a:cubicBezTo>
                      <a:pt x="349437" y="344909"/>
                      <a:pt x="364768" y="334518"/>
                      <a:pt x="361542" y="302363"/>
                    </a:cubicBezTo>
                    <a:close/>
                  </a:path>
                  <a:path w="361918" h="352426" stroke="0" extrusionOk="0">
                    <a:moveTo>
                      <a:pt x="361542" y="302363"/>
                    </a:moveTo>
                    <a:cubicBezTo>
                      <a:pt x="344474" y="197479"/>
                      <a:pt x="349361" y="191943"/>
                      <a:pt x="331605" y="90117"/>
                    </a:cubicBezTo>
                    <a:cubicBezTo>
                      <a:pt x="329354" y="82885"/>
                      <a:pt x="329571" y="76959"/>
                      <a:pt x="325242" y="69600"/>
                    </a:cubicBezTo>
                    <a:cubicBezTo>
                      <a:pt x="323093" y="65934"/>
                      <a:pt x="320649" y="62720"/>
                      <a:pt x="317774" y="58761"/>
                    </a:cubicBezTo>
                    <a:cubicBezTo>
                      <a:pt x="299235" y="36104"/>
                      <a:pt x="273697" y="17783"/>
                      <a:pt x="241717" y="10002"/>
                    </a:cubicBezTo>
                    <a:cubicBezTo>
                      <a:pt x="220223" y="2839"/>
                      <a:pt x="204299" y="737"/>
                      <a:pt x="181929" y="1"/>
                    </a:cubicBezTo>
                    <a:cubicBezTo>
                      <a:pt x="181367" y="165"/>
                      <a:pt x="180627" y="285"/>
                      <a:pt x="179967" y="1"/>
                    </a:cubicBezTo>
                    <a:cubicBezTo>
                      <a:pt x="160025" y="894"/>
                      <a:pt x="140030" y="1697"/>
                      <a:pt x="120350" y="9955"/>
                    </a:cubicBezTo>
                    <a:cubicBezTo>
                      <a:pt x="89225" y="19206"/>
                      <a:pt x="68100" y="36756"/>
                      <a:pt x="43816" y="59180"/>
                    </a:cubicBezTo>
                    <a:cubicBezTo>
                      <a:pt x="40410" y="62719"/>
                      <a:pt x="39013" y="65850"/>
                      <a:pt x="36720" y="69600"/>
                    </a:cubicBezTo>
                    <a:cubicBezTo>
                      <a:pt x="32835" y="75087"/>
                      <a:pt x="30919" y="84072"/>
                      <a:pt x="30357" y="90127"/>
                    </a:cubicBezTo>
                    <a:cubicBezTo>
                      <a:pt x="19365" y="141149"/>
                      <a:pt x="2409" y="202773"/>
                      <a:pt x="363" y="302801"/>
                    </a:cubicBezTo>
                    <a:cubicBezTo>
                      <a:pt x="-2408" y="333222"/>
                      <a:pt x="11594" y="343935"/>
                      <a:pt x="24776" y="351664"/>
                    </a:cubicBezTo>
                    <a:cubicBezTo>
                      <a:pt x="26019" y="352184"/>
                      <a:pt x="27313" y="352449"/>
                      <a:pt x="28500" y="352426"/>
                    </a:cubicBezTo>
                    <a:cubicBezTo>
                      <a:pt x="34543" y="352103"/>
                      <a:pt x="37838" y="347959"/>
                      <a:pt x="38026" y="342902"/>
                    </a:cubicBezTo>
                    <a:cubicBezTo>
                      <a:pt x="37473" y="339007"/>
                      <a:pt x="35825" y="336041"/>
                      <a:pt x="32234" y="334138"/>
                    </a:cubicBezTo>
                    <a:cubicBezTo>
                      <a:pt x="25178" y="330949"/>
                      <a:pt x="16833" y="324892"/>
                      <a:pt x="19280" y="305020"/>
                    </a:cubicBezTo>
                    <a:cubicBezTo>
                      <a:pt x="38614" y="271367"/>
                      <a:pt x="45874" y="137328"/>
                      <a:pt x="49207" y="92794"/>
                    </a:cubicBezTo>
                    <a:cubicBezTo>
                      <a:pt x="49290" y="87508"/>
                      <a:pt x="50933" y="83069"/>
                      <a:pt x="53417" y="78754"/>
                    </a:cubicBezTo>
                    <a:cubicBezTo>
                      <a:pt x="54624" y="76097"/>
                      <a:pt x="56538" y="74403"/>
                      <a:pt x="58075" y="71791"/>
                    </a:cubicBezTo>
                    <a:cubicBezTo>
                      <a:pt x="79296" y="48867"/>
                      <a:pt x="100272" y="40188"/>
                      <a:pt x="126541" y="27976"/>
                    </a:cubicBezTo>
                    <a:cubicBezTo>
                      <a:pt x="143547" y="23120"/>
                      <a:pt x="159706" y="17130"/>
                      <a:pt x="179005" y="19051"/>
                    </a:cubicBezTo>
                    <a:cubicBezTo>
                      <a:pt x="179438" y="19065"/>
                      <a:pt x="179801" y="19046"/>
                      <a:pt x="179957" y="19051"/>
                    </a:cubicBezTo>
                    <a:cubicBezTo>
                      <a:pt x="180301" y="19007"/>
                      <a:pt x="180607" y="18880"/>
                      <a:pt x="180976" y="18841"/>
                    </a:cubicBezTo>
                    <a:cubicBezTo>
                      <a:pt x="181346" y="18967"/>
                      <a:pt x="181677" y="18963"/>
                      <a:pt x="182005" y="19051"/>
                    </a:cubicBezTo>
                    <a:cubicBezTo>
                      <a:pt x="182029" y="19053"/>
                      <a:pt x="182055" y="19048"/>
                      <a:pt x="182062" y="19051"/>
                    </a:cubicBezTo>
                    <a:cubicBezTo>
                      <a:pt x="200522" y="18905"/>
                      <a:pt x="221348" y="22141"/>
                      <a:pt x="235554" y="28033"/>
                    </a:cubicBezTo>
                    <a:cubicBezTo>
                      <a:pt x="266162" y="34741"/>
                      <a:pt x="286567" y="51308"/>
                      <a:pt x="303515" y="71372"/>
                    </a:cubicBezTo>
                    <a:cubicBezTo>
                      <a:pt x="305399" y="73436"/>
                      <a:pt x="306706" y="76584"/>
                      <a:pt x="308535" y="78754"/>
                    </a:cubicBezTo>
                    <a:cubicBezTo>
                      <a:pt x="310688" y="83224"/>
                      <a:pt x="312912" y="87776"/>
                      <a:pt x="312745" y="92784"/>
                    </a:cubicBezTo>
                    <a:cubicBezTo>
                      <a:pt x="311283" y="116499"/>
                      <a:pt x="324633" y="239984"/>
                      <a:pt x="342625" y="304582"/>
                    </a:cubicBezTo>
                    <a:cubicBezTo>
                      <a:pt x="343379" y="325573"/>
                      <a:pt x="336537" y="331754"/>
                      <a:pt x="329719" y="334109"/>
                    </a:cubicBezTo>
                    <a:cubicBezTo>
                      <a:pt x="324658" y="336355"/>
                      <a:pt x="322628" y="341941"/>
                      <a:pt x="324591" y="346566"/>
                    </a:cubicBezTo>
                    <a:cubicBezTo>
                      <a:pt x="326203" y="350038"/>
                      <a:pt x="330049" y="352354"/>
                      <a:pt x="333452" y="352426"/>
                    </a:cubicBezTo>
                    <a:cubicBezTo>
                      <a:pt x="334629" y="352504"/>
                      <a:pt x="335980" y="352103"/>
                      <a:pt x="337177" y="351664"/>
                    </a:cubicBezTo>
                    <a:cubicBezTo>
                      <a:pt x="348912" y="346774"/>
                      <a:pt x="362820" y="333240"/>
                      <a:pt x="361542" y="302363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3380688191">
                      <a:custGeom>
                        <a:avLst/>
                        <a:gdLst>
                          <a:gd name="connsiteX0" fmla="*/ 361542 w 361918"/>
                          <a:gd name="connsiteY0" fmla="*/ 302363 h 352426"/>
                          <a:gd name="connsiteX1" fmla="*/ 331605 w 361918"/>
                          <a:gd name="connsiteY1" fmla="*/ 90117 h 352426"/>
                          <a:gd name="connsiteX2" fmla="*/ 325242 w 361918"/>
                          <a:gd name="connsiteY2" fmla="*/ 69600 h 352426"/>
                          <a:gd name="connsiteX3" fmla="*/ 317774 w 361918"/>
                          <a:gd name="connsiteY3" fmla="*/ 58761 h 352426"/>
                          <a:gd name="connsiteX4" fmla="*/ 241717 w 361918"/>
                          <a:gd name="connsiteY4" fmla="*/ 10002 h 352426"/>
                          <a:gd name="connsiteX5" fmla="*/ 181929 w 361918"/>
                          <a:gd name="connsiteY5" fmla="*/ 1 h 352426"/>
                          <a:gd name="connsiteX6" fmla="*/ 179967 w 361918"/>
                          <a:gd name="connsiteY6" fmla="*/ 1 h 352426"/>
                          <a:gd name="connsiteX7" fmla="*/ 120350 w 361918"/>
                          <a:gd name="connsiteY7" fmla="*/ 9955 h 352426"/>
                          <a:gd name="connsiteX8" fmla="*/ 43816 w 361918"/>
                          <a:gd name="connsiteY8" fmla="*/ 59180 h 352426"/>
                          <a:gd name="connsiteX9" fmla="*/ 36720 w 361918"/>
                          <a:gd name="connsiteY9" fmla="*/ 69600 h 352426"/>
                          <a:gd name="connsiteX10" fmla="*/ 30357 w 361918"/>
                          <a:gd name="connsiteY10" fmla="*/ 90127 h 352426"/>
                          <a:gd name="connsiteX11" fmla="*/ 363 w 361918"/>
                          <a:gd name="connsiteY11" fmla="*/ 302801 h 352426"/>
                          <a:gd name="connsiteX12" fmla="*/ 24776 w 361918"/>
                          <a:gd name="connsiteY12" fmla="*/ 351664 h 352426"/>
                          <a:gd name="connsiteX13" fmla="*/ 28500 w 361918"/>
                          <a:gd name="connsiteY13" fmla="*/ 352426 h 352426"/>
                          <a:gd name="connsiteX14" fmla="*/ 38026 w 361918"/>
                          <a:gd name="connsiteY14" fmla="*/ 342902 h 352426"/>
                          <a:gd name="connsiteX15" fmla="*/ 32234 w 361918"/>
                          <a:gd name="connsiteY15" fmla="*/ 334138 h 352426"/>
                          <a:gd name="connsiteX16" fmla="*/ 19280 w 361918"/>
                          <a:gd name="connsiteY16" fmla="*/ 305020 h 352426"/>
                          <a:gd name="connsiteX17" fmla="*/ 49207 w 361918"/>
                          <a:gd name="connsiteY17" fmla="*/ 92794 h 352426"/>
                          <a:gd name="connsiteX18" fmla="*/ 53417 w 361918"/>
                          <a:gd name="connsiteY18" fmla="*/ 78754 h 352426"/>
                          <a:gd name="connsiteX19" fmla="*/ 58075 w 361918"/>
                          <a:gd name="connsiteY19" fmla="*/ 71791 h 352426"/>
                          <a:gd name="connsiteX20" fmla="*/ 126541 w 361918"/>
                          <a:gd name="connsiteY20" fmla="*/ 27976 h 352426"/>
                          <a:gd name="connsiteX21" fmla="*/ 179005 w 361918"/>
                          <a:gd name="connsiteY21" fmla="*/ 19051 h 352426"/>
                          <a:gd name="connsiteX22" fmla="*/ 179957 w 361918"/>
                          <a:gd name="connsiteY22" fmla="*/ 19051 h 352426"/>
                          <a:gd name="connsiteX23" fmla="*/ 180976 w 361918"/>
                          <a:gd name="connsiteY23" fmla="*/ 18841 h 352426"/>
                          <a:gd name="connsiteX24" fmla="*/ 182005 w 361918"/>
                          <a:gd name="connsiteY24" fmla="*/ 19051 h 352426"/>
                          <a:gd name="connsiteX25" fmla="*/ 182062 w 361918"/>
                          <a:gd name="connsiteY25" fmla="*/ 19051 h 352426"/>
                          <a:gd name="connsiteX26" fmla="*/ 235554 w 361918"/>
                          <a:gd name="connsiteY26" fmla="*/ 28033 h 352426"/>
                          <a:gd name="connsiteX27" fmla="*/ 303515 w 361918"/>
                          <a:gd name="connsiteY27" fmla="*/ 71372 h 352426"/>
                          <a:gd name="connsiteX28" fmla="*/ 308535 w 361918"/>
                          <a:gd name="connsiteY28" fmla="*/ 78754 h 352426"/>
                          <a:gd name="connsiteX29" fmla="*/ 312745 w 361918"/>
                          <a:gd name="connsiteY29" fmla="*/ 92784 h 352426"/>
                          <a:gd name="connsiteX30" fmla="*/ 342625 w 361918"/>
                          <a:gd name="connsiteY30" fmla="*/ 304582 h 352426"/>
                          <a:gd name="connsiteX31" fmla="*/ 329719 w 361918"/>
                          <a:gd name="connsiteY31" fmla="*/ 334109 h 352426"/>
                          <a:gd name="connsiteX32" fmla="*/ 324591 w 361918"/>
                          <a:gd name="connsiteY32" fmla="*/ 346566 h 352426"/>
                          <a:gd name="connsiteX33" fmla="*/ 333452 w 361918"/>
                          <a:gd name="connsiteY33" fmla="*/ 352426 h 352426"/>
                          <a:gd name="connsiteX34" fmla="*/ 337177 w 361918"/>
                          <a:gd name="connsiteY34" fmla="*/ 351664 h 352426"/>
                          <a:gd name="connsiteX35" fmla="*/ 361542 w 361918"/>
                          <a:gd name="connsiteY35" fmla="*/ 302363 h 3524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361918" h="352426">
                            <a:moveTo>
                              <a:pt x="361542" y="302363"/>
                            </a:moveTo>
                            <a:lnTo>
                              <a:pt x="331605" y="90117"/>
                            </a:lnTo>
                            <a:cubicBezTo>
                              <a:pt x="330749" y="82949"/>
                              <a:pt x="328593" y="75995"/>
                              <a:pt x="325242" y="69600"/>
                            </a:cubicBezTo>
                            <a:cubicBezTo>
                              <a:pt x="323124" y="65744"/>
                              <a:pt x="320623" y="62113"/>
                              <a:pt x="317774" y="58761"/>
                            </a:cubicBezTo>
                            <a:cubicBezTo>
                              <a:pt x="296847" y="36466"/>
                              <a:pt x="270713" y="19712"/>
                              <a:pt x="241717" y="10002"/>
                            </a:cubicBezTo>
                            <a:cubicBezTo>
                              <a:pt x="222493" y="3324"/>
                              <a:pt x="202279" y="-57"/>
                              <a:pt x="181929" y="1"/>
                            </a:cubicBezTo>
                            <a:cubicBezTo>
                              <a:pt x="181302" y="268"/>
                              <a:pt x="180593" y="268"/>
                              <a:pt x="179967" y="1"/>
                            </a:cubicBezTo>
                            <a:cubicBezTo>
                              <a:pt x="159675" y="-68"/>
                              <a:pt x="139519" y="3299"/>
                              <a:pt x="120350" y="9955"/>
                            </a:cubicBezTo>
                            <a:cubicBezTo>
                              <a:pt x="91142" y="19744"/>
                              <a:pt x="64838" y="36664"/>
                              <a:pt x="43816" y="59180"/>
                            </a:cubicBezTo>
                            <a:cubicBezTo>
                              <a:pt x="41118" y="62415"/>
                              <a:pt x="38741" y="65905"/>
                              <a:pt x="36720" y="69600"/>
                            </a:cubicBezTo>
                            <a:cubicBezTo>
                              <a:pt x="33368" y="75998"/>
                              <a:pt x="31212" y="82954"/>
                              <a:pt x="30357" y="90127"/>
                            </a:cubicBezTo>
                            <a:lnTo>
                              <a:pt x="363" y="302801"/>
                            </a:lnTo>
                            <a:cubicBezTo>
                              <a:pt x="-2494" y="333386"/>
                              <a:pt x="12060" y="346254"/>
                              <a:pt x="24776" y="351664"/>
                            </a:cubicBezTo>
                            <a:cubicBezTo>
                              <a:pt x="25952" y="352169"/>
                              <a:pt x="27220" y="352428"/>
                              <a:pt x="28500" y="352426"/>
                            </a:cubicBezTo>
                            <a:cubicBezTo>
                              <a:pt x="33761" y="352426"/>
                              <a:pt x="38025" y="348163"/>
                              <a:pt x="38026" y="342902"/>
                            </a:cubicBezTo>
                            <a:cubicBezTo>
                              <a:pt x="38026" y="339083"/>
                              <a:pt x="35747" y="335634"/>
                              <a:pt x="32234" y="334138"/>
                            </a:cubicBezTo>
                            <a:cubicBezTo>
                              <a:pt x="25766" y="331385"/>
                              <a:pt x="17384" y="325327"/>
                              <a:pt x="19280" y="305020"/>
                            </a:cubicBezTo>
                            <a:lnTo>
                              <a:pt x="49207" y="92794"/>
                            </a:lnTo>
                            <a:cubicBezTo>
                              <a:pt x="49755" y="87899"/>
                              <a:pt x="51181" y="83143"/>
                              <a:pt x="53417" y="78754"/>
                            </a:cubicBezTo>
                            <a:cubicBezTo>
                              <a:pt x="54757" y="76296"/>
                              <a:pt x="56315" y="73966"/>
                              <a:pt x="58075" y="71791"/>
                            </a:cubicBezTo>
                            <a:cubicBezTo>
                              <a:pt x="76910" y="51734"/>
                              <a:pt x="100439" y="36677"/>
                              <a:pt x="126541" y="27976"/>
                            </a:cubicBezTo>
                            <a:cubicBezTo>
                              <a:pt x="143399" y="22058"/>
                              <a:pt x="161138" y="19041"/>
                              <a:pt x="179005" y="19051"/>
                            </a:cubicBezTo>
                            <a:cubicBezTo>
                              <a:pt x="179319" y="19051"/>
                              <a:pt x="179633" y="19051"/>
                              <a:pt x="179957" y="19051"/>
                            </a:cubicBezTo>
                            <a:cubicBezTo>
                              <a:pt x="180300" y="19001"/>
                              <a:pt x="180641" y="18930"/>
                              <a:pt x="180976" y="18841"/>
                            </a:cubicBezTo>
                            <a:cubicBezTo>
                              <a:pt x="181315" y="18930"/>
                              <a:pt x="181658" y="19001"/>
                              <a:pt x="182005" y="19051"/>
                            </a:cubicBezTo>
                            <a:lnTo>
                              <a:pt x="182062" y="19051"/>
                            </a:lnTo>
                            <a:cubicBezTo>
                              <a:pt x="200276" y="18963"/>
                              <a:pt x="218369" y="22001"/>
                              <a:pt x="235554" y="28033"/>
                            </a:cubicBezTo>
                            <a:cubicBezTo>
                              <a:pt x="261434" y="36657"/>
                              <a:pt x="284780" y="51546"/>
                              <a:pt x="303515" y="71372"/>
                            </a:cubicBezTo>
                            <a:cubicBezTo>
                              <a:pt x="305421" y="73665"/>
                              <a:pt x="307102" y="76137"/>
                              <a:pt x="308535" y="78754"/>
                            </a:cubicBezTo>
                            <a:cubicBezTo>
                              <a:pt x="310771" y="83139"/>
                              <a:pt x="312196" y="87892"/>
                              <a:pt x="312745" y="92784"/>
                            </a:cubicBezTo>
                            <a:lnTo>
                              <a:pt x="342625" y="304582"/>
                            </a:lnTo>
                            <a:cubicBezTo>
                              <a:pt x="344530" y="325327"/>
                              <a:pt x="336186" y="331385"/>
                              <a:pt x="329719" y="334109"/>
                            </a:cubicBezTo>
                            <a:cubicBezTo>
                              <a:pt x="324863" y="336134"/>
                              <a:pt x="322567" y="341710"/>
                              <a:pt x="324591" y="346566"/>
                            </a:cubicBezTo>
                            <a:cubicBezTo>
                              <a:pt x="326080" y="350138"/>
                              <a:pt x="329582" y="352454"/>
                              <a:pt x="333452" y="352426"/>
                            </a:cubicBezTo>
                            <a:cubicBezTo>
                              <a:pt x="334733" y="352428"/>
                              <a:pt x="336000" y="352169"/>
                              <a:pt x="337177" y="351664"/>
                            </a:cubicBezTo>
                            <a:cubicBezTo>
                              <a:pt x="349893" y="346254"/>
                              <a:pt x="364456" y="333376"/>
                              <a:pt x="361542" y="3023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FD8E0126-1EC4-4E92-8E55-B43F1A8ACB70}"/>
              </a:ext>
            </a:extLst>
          </p:cNvPr>
          <p:cNvGrpSpPr/>
          <p:nvPr/>
        </p:nvGrpSpPr>
        <p:grpSpPr>
          <a:xfrm>
            <a:off x="8984038" y="5246832"/>
            <a:ext cx="527082" cy="1078122"/>
            <a:chOff x="9060238" y="5018232"/>
            <a:chExt cx="527082" cy="1078122"/>
          </a:xfrm>
        </p:grpSpPr>
        <p:grpSp>
          <p:nvGrpSpPr>
            <p:cNvPr id="150" name="Graphic 65" descr="Man with solid fill">
              <a:extLst>
                <a:ext uri="{FF2B5EF4-FFF2-40B4-BE49-F238E27FC236}">
                  <a16:creationId xmlns:a16="http://schemas.microsoft.com/office/drawing/2014/main" id="{65A9E1FB-38DE-4CBF-8028-F7BACCBBD926}"/>
                </a:ext>
              </a:extLst>
            </p:cNvPr>
            <p:cNvGrpSpPr/>
            <p:nvPr/>
          </p:nvGrpSpPr>
          <p:grpSpPr>
            <a:xfrm>
              <a:off x="9060238" y="5018232"/>
              <a:ext cx="527082" cy="1078122"/>
              <a:chOff x="7894252" y="2427223"/>
              <a:chExt cx="419100" cy="857250"/>
            </a:xfrm>
            <a:solidFill>
              <a:srgbClr val="F04E51"/>
            </a:solidFill>
          </p:grpSpPr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21FEB19-0502-4C91-B197-AA62CF30D09D}"/>
                  </a:ext>
                </a:extLst>
              </p:cNvPr>
              <p:cNvSpPr/>
              <p:nvPr/>
            </p:nvSpPr>
            <p:spPr>
              <a:xfrm>
                <a:off x="8027602" y="2427223"/>
                <a:ext cx="152400" cy="152400"/>
              </a:xfrm>
              <a:custGeom>
                <a:avLst/>
                <a:gdLst>
                  <a:gd name="connsiteX0" fmla="*/ 152400 w 152400"/>
                  <a:gd name="connsiteY0" fmla="*/ 76200 h 152400"/>
                  <a:gd name="connsiteX1" fmla="*/ 76200 w 152400"/>
                  <a:gd name="connsiteY1" fmla="*/ 152400 h 152400"/>
                  <a:gd name="connsiteX2" fmla="*/ 0 w 152400"/>
                  <a:gd name="connsiteY2" fmla="*/ 76200 h 152400"/>
                  <a:gd name="connsiteX3" fmla="*/ 76200 w 152400"/>
                  <a:gd name="connsiteY3" fmla="*/ 0 h 152400"/>
                  <a:gd name="connsiteX4" fmla="*/ 152400 w 152400"/>
                  <a:gd name="connsiteY4" fmla="*/ 762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52400">
                    <a:moveTo>
                      <a:pt x="152400" y="76200"/>
                    </a:moveTo>
                    <a:cubicBezTo>
                      <a:pt x="152400" y="118284"/>
                      <a:pt x="118284" y="152400"/>
                      <a:pt x="76200" y="152400"/>
                    </a:cubicBezTo>
                    <a:cubicBezTo>
                      <a:pt x="34116" y="152400"/>
                      <a:pt x="0" y="118284"/>
                      <a:pt x="0" y="76200"/>
                    </a:cubicBezTo>
                    <a:cubicBezTo>
                      <a:pt x="0" y="34116"/>
                      <a:pt x="34116" y="0"/>
                      <a:pt x="76200" y="0"/>
                    </a:cubicBezTo>
                    <a:cubicBezTo>
                      <a:pt x="118284" y="0"/>
                      <a:pt x="152400" y="34116"/>
                      <a:pt x="152400" y="76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720D60A7-FD1A-4CDE-AEC7-9D84DB9E06D2}"/>
                  </a:ext>
                </a:extLst>
              </p:cNvPr>
              <p:cNvSpPr/>
              <p:nvPr/>
            </p:nvSpPr>
            <p:spPr>
              <a:xfrm>
                <a:off x="7894252" y="2598673"/>
                <a:ext cx="419100" cy="685800"/>
              </a:xfrm>
              <a:custGeom>
                <a:avLst/>
                <a:gdLst>
                  <a:gd name="connsiteX0" fmla="*/ 417195 w 419100"/>
                  <a:gd name="connsiteY0" fmla="*/ 297180 h 685800"/>
                  <a:gd name="connsiteX1" fmla="*/ 363855 w 419100"/>
                  <a:gd name="connsiteY1" fmla="*/ 70485 h 685800"/>
                  <a:gd name="connsiteX2" fmla="*/ 352425 w 419100"/>
                  <a:gd name="connsiteY2" fmla="*/ 49530 h 685800"/>
                  <a:gd name="connsiteX3" fmla="*/ 272415 w 419100"/>
                  <a:gd name="connsiteY3" fmla="*/ 7620 h 685800"/>
                  <a:gd name="connsiteX4" fmla="*/ 209550 w 419100"/>
                  <a:gd name="connsiteY4" fmla="*/ 0 h 685800"/>
                  <a:gd name="connsiteX5" fmla="*/ 146685 w 419100"/>
                  <a:gd name="connsiteY5" fmla="*/ 9525 h 685800"/>
                  <a:gd name="connsiteX6" fmla="*/ 66675 w 419100"/>
                  <a:gd name="connsiteY6" fmla="*/ 51435 h 685800"/>
                  <a:gd name="connsiteX7" fmla="*/ 55245 w 419100"/>
                  <a:gd name="connsiteY7" fmla="*/ 72390 h 685800"/>
                  <a:gd name="connsiteX8" fmla="*/ 1905 w 419100"/>
                  <a:gd name="connsiteY8" fmla="*/ 299085 h 685800"/>
                  <a:gd name="connsiteX9" fmla="*/ 0 w 419100"/>
                  <a:gd name="connsiteY9" fmla="*/ 308610 h 685800"/>
                  <a:gd name="connsiteX10" fmla="*/ 38100 w 419100"/>
                  <a:gd name="connsiteY10" fmla="*/ 346710 h 685800"/>
                  <a:gd name="connsiteX11" fmla="*/ 74295 w 419100"/>
                  <a:gd name="connsiteY11" fmla="*/ 318135 h 685800"/>
                  <a:gd name="connsiteX12" fmla="*/ 114300 w 419100"/>
                  <a:gd name="connsiteY12" fmla="*/ 152400 h 685800"/>
                  <a:gd name="connsiteX13" fmla="*/ 114300 w 419100"/>
                  <a:gd name="connsiteY13" fmla="*/ 685800 h 685800"/>
                  <a:gd name="connsiteX14" fmla="*/ 190500 w 419100"/>
                  <a:gd name="connsiteY14" fmla="*/ 685800 h 685800"/>
                  <a:gd name="connsiteX15" fmla="*/ 190500 w 419100"/>
                  <a:gd name="connsiteY15" fmla="*/ 342900 h 685800"/>
                  <a:gd name="connsiteX16" fmla="*/ 228600 w 419100"/>
                  <a:gd name="connsiteY16" fmla="*/ 342900 h 685800"/>
                  <a:gd name="connsiteX17" fmla="*/ 228600 w 419100"/>
                  <a:gd name="connsiteY17" fmla="*/ 685800 h 685800"/>
                  <a:gd name="connsiteX18" fmla="*/ 304800 w 419100"/>
                  <a:gd name="connsiteY18" fmla="*/ 685800 h 685800"/>
                  <a:gd name="connsiteX19" fmla="*/ 304800 w 419100"/>
                  <a:gd name="connsiteY19" fmla="*/ 150495 h 685800"/>
                  <a:gd name="connsiteX20" fmla="*/ 344805 w 419100"/>
                  <a:gd name="connsiteY20" fmla="*/ 316230 h 685800"/>
                  <a:gd name="connsiteX21" fmla="*/ 381000 w 419100"/>
                  <a:gd name="connsiteY21" fmla="*/ 344805 h 685800"/>
                  <a:gd name="connsiteX22" fmla="*/ 419100 w 419100"/>
                  <a:gd name="connsiteY22" fmla="*/ 306705 h 685800"/>
                  <a:gd name="connsiteX23" fmla="*/ 417195 w 419100"/>
                  <a:gd name="connsiteY23" fmla="*/ 29718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19100" h="685800">
                    <a:moveTo>
                      <a:pt x="417195" y="297180"/>
                    </a:moveTo>
                    <a:lnTo>
                      <a:pt x="363855" y="70485"/>
                    </a:lnTo>
                    <a:cubicBezTo>
                      <a:pt x="361950" y="62865"/>
                      <a:pt x="358140" y="55245"/>
                      <a:pt x="352425" y="49530"/>
                    </a:cubicBezTo>
                    <a:cubicBezTo>
                      <a:pt x="329565" y="30480"/>
                      <a:pt x="302895" y="17145"/>
                      <a:pt x="272415" y="7620"/>
                    </a:cubicBezTo>
                    <a:cubicBezTo>
                      <a:pt x="251460" y="3810"/>
                      <a:pt x="230505" y="0"/>
                      <a:pt x="209550" y="0"/>
                    </a:cubicBezTo>
                    <a:cubicBezTo>
                      <a:pt x="188595" y="0"/>
                      <a:pt x="167640" y="3810"/>
                      <a:pt x="146685" y="9525"/>
                    </a:cubicBezTo>
                    <a:cubicBezTo>
                      <a:pt x="116205" y="17145"/>
                      <a:pt x="89535" y="32385"/>
                      <a:pt x="66675" y="51435"/>
                    </a:cubicBezTo>
                    <a:cubicBezTo>
                      <a:pt x="60960" y="57150"/>
                      <a:pt x="57150" y="64770"/>
                      <a:pt x="55245" y="72390"/>
                    </a:cubicBezTo>
                    <a:lnTo>
                      <a:pt x="1905" y="299085"/>
                    </a:lnTo>
                    <a:cubicBezTo>
                      <a:pt x="1905" y="300990"/>
                      <a:pt x="0" y="304800"/>
                      <a:pt x="0" y="308610"/>
                    </a:cubicBezTo>
                    <a:cubicBezTo>
                      <a:pt x="0" y="329565"/>
                      <a:pt x="17145" y="346710"/>
                      <a:pt x="38100" y="346710"/>
                    </a:cubicBezTo>
                    <a:cubicBezTo>
                      <a:pt x="55245" y="346710"/>
                      <a:pt x="70485" y="333375"/>
                      <a:pt x="74295" y="318135"/>
                    </a:cubicBezTo>
                    <a:lnTo>
                      <a:pt x="114300" y="152400"/>
                    </a:lnTo>
                    <a:lnTo>
                      <a:pt x="114300" y="685800"/>
                    </a:lnTo>
                    <a:lnTo>
                      <a:pt x="190500" y="685800"/>
                    </a:lnTo>
                    <a:lnTo>
                      <a:pt x="190500" y="342900"/>
                    </a:lnTo>
                    <a:lnTo>
                      <a:pt x="228600" y="342900"/>
                    </a:lnTo>
                    <a:lnTo>
                      <a:pt x="228600" y="685800"/>
                    </a:lnTo>
                    <a:lnTo>
                      <a:pt x="304800" y="685800"/>
                    </a:lnTo>
                    <a:lnTo>
                      <a:pt x="304800" y="150495"/>
                    </a:lnTo>
                    <a:lnTo>
                      <a:pt x="344805" y="316230"/>
                    </a:lnTo>
                    <a:cubicBezTo>
                      <a:pt x="348615" y="331470"/>
                      <a:pt x="363855" y="344805"/>
                      <a:pt x="381000" y="344805"/>
                    </a:cubicBezTo>
                    <a:cubicBezTo>
                      <a:pt x="401955" y="344805"/>
                      <a:pt x="419100" y="327660"/>
                      <a:pt x="419100" y="306705"/>
                    </a:cubicBezTo>
                    <a:cubicBezTo>
                      <a:pt x="419100" y="302895"/>
                      <a:pt x="417195" y="299085"/>
                      <a:pt x="417195" y="29718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grpSp>
          <p:nvGrpSpPr>
            <p:cNvPr id="105" name="Graphic 6" descr="Man outline">
              <a:extLst>
                <a:ext uri="{FF2B5EF4-FFF2-40B4-BE49-F238E27FC236}">
                  <a16:creationId xmlns:a16="http://schemas.microsoft.com/office/drawing/2014/main" id="{22D8E1FC-5855-4B6D-992F-0F6F26545324}"/>
                </a:ext>
              </a:extLst>
            </p:cNvPr>
            <p:cNvGrpSpPr/>
            <p:nvPr/>
          </p:nvGrpSpPr>
          <p:grpSpPr>
            <a:xfrm flipH="1">
              <a:off x="9094189" y="5033480"/>
              <a:ext cx="437604" cy="1036520"/>
              <a:chOff x="9151517" y="2679232"/>
              <a:chExt cx="361918" cy="857250"/>
            </a:xfrm>
            <a:solidFill>
              <a:srgbClr val="000000"/>
            </a:solidFill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5DF87D7E-F2A6-4154-BA26-C8BE8E63B5A5}"/>
                  </a:ext>
                </a:extLst>
              </p:cNvPr>
              <p:cNvSpPr/>
              <p:nvPr/>
            </p:nvSpPr>
            <p:spPr>
              <a:xfrm>
                <a:off x="9237244" y="2974507"/>
                <a:ext cx="190500" cy="561975"/>
              </a:xfrm>
              <a:custGeom>
                <a:avLst/>
                <a:gdLst>
                  <a:gd name="connsiteX0" fmla="*/ 178889 w 190500"/>
                  <a:gd name="connsiteY0" fmla="*/ 0 h 561975"/>
                  <a:gd name="connsiteX1" fmla="*/ 178889 w 190500"/>
                  <a:gd name="connsiteY1" fmla="*/ 0 h 561975"/>
                  <a:gd name="connsiteX2" fmla="*/ 169364 w 190500"/>
                  <a:gd name="connsiteY2" fmla="*/ 9525 h 561975"/>
                  <a:gd name="connsiteX3" fmla="*/ 171450 w 190500"/>
                  <a:gd name="connsiteY3" fmla="*/ 542925 h 561975"/>
                  <a:gd name="connsiteX4" fmla="*/ 104775 w 190500"/>
                  <a:gd name="connsiteY4" fmla="*/ 542925 h 561975"/>
                  <a:gd name="connsiteX5" fmla="*/ 104775 w 190500"/>
                  <a:gd name="connsiteY5" fmla="*/ 219075 h 561975"/>
                  <a:gd name="connsiteX6" fmla="*/ 85725 w 190500"/>
                  <a:gd name="connsiteY6" fmla="*/ 219075 h 561975"/>
                  <a:gd name="connsiteX7" fmla="*/ 85725 w 190500"/>
                  <a:gd name="connsiteY7" fmla="*/ 542925 h 561975"/>
                  <a:gd name="connsiteX8" fmla="*/ 19050 w 190500"/>
                  <a:gd name="connsiteY8" fmla="*/ 542925 h 561975"/>
                  <a:gd name="connsiteX9" fmla="*/ 19050 w 190500"/>
                  <a:gd name="connsiteY9" fmla="*/ 9525 h 561975"/>
                  <a:gd name="connsiteX10" fmla="*/ 9525 w 190500"/>
                  <a:gd name="connsiteY10" fmla="*/ 0 h 561975"/>
                  <a:gd name="connsiteX11" fmla="*/ 0 w 190500"/>
                  <a:gd name="connsiteY11" fmla="*/ 9525 h 561975"/>
                  <a:gd name="connsiteX12" fmla="*/ 0 w 190500"/>
                  <a:gd name="connsiteY12" fmla="*/ 561975 h 561975"/>
                  <a:gd name="connsiteX13" fmla="*/ 190500 w 190500"/>
                  <a:gd name="connsiteY13" fmla="*/ 561975 h 561975"/>
                  <a:gd name="connsiteX14" fmla="*/ 188376 w 190500"/>
                  <a:gd name="connsiteY14" fmla="*/ 9525 h 561975"/>
                  <a:gd name="connsiteX15" fmla="*/ 178889 w 190500"/>
                  <a:gd name="connsiteY15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0500" h="561975" fill="none" extrusionOk="0">
                    <a:moveTo>
                      <a:pt x="178889" y="0"/>
                    </a:moveTo>
                    <a:lnTo>
                      <a:pt x="178889" y="0"/>
                    </a:lnTo>
                    <a:cubicBezTo>
                      <a:pt x="174159" y="-865"/>
                      <a:pt x="170034" y="4753"/>
                      <a:pt x="169364" y="9525"/>
                    </a:cubicBezTo>
                    <a:cubicBezTo>
                      <a:pt x="173553" y="197934"/>
                      <a:pt x="153057" y="376099"/>
                      <a:pt x="171450" y="542925"/>
                    </a:cubicBezTo>
                    <a:cubicBezTo>
                      <a:pt x="161302" y="540702"/>
                      <a:pt x="111594" y="547412"/>
                      <a:pt x="104775" y="542925"/>
                    </a:cubicBezTo>
                    <a:cubicBezTo>
                      <a:pt x="103018" y="472936"/>
                      <a:pt x="98529" y="265895"/>
                      <a:pt x="104775" y="219075"/>
                    </a:cubicBezTo>
                    <a:cubicBezTo>
                      <a:pt x="101535" y="219352"/>
                      <a:pt x="94660" y="220108"/>
                      <a:pt x="85725" y="219075"/>
                    </a:cubicBezTo>
                    <a:cubicBezTo>
                      <a:pt x="58272" y="301291"/>
                      <a:pt x="84560" y="384825"/>
                      <a:pt x="85725" y="542925"/>
                    </a:cubicBezTo>
                    <a:cubicBezTo>
                      <a:pt x="61093" y="537579"/>
                      <a:pt x="47652" y="543203"/>
                      <a:pt x="19050" y="542925"/>
                    </a:cubicBezTo>
                    <a:cubicBezTo>
                      <a:pt x="64409" y="438990"/>
                      <a:pt x="-726" y="164393"/>
                      <a:pt x="19050" y="9525"/>
                    </a:cubicBezTo>
                    <a:cubicBezTo>
                      <a:pt x="19425" y="4081"/>
                      <a:pt x="14570" y="-509"/>
                      <a:pt x="9525" y="0"/>
                    </a:cubicBezTo>
                    <a:cubicBezTo>
                      <a:pt x="4671" y="-85"/>
                      <a:pt x="-545" y="4334"/>
                      <a:pt x="0" y="9525"/>
                    </a:cubicBezTo>
                    <a:cubicBezTo>
                      <a:pt x="27533" y="100580"/>
                      <a:pt x="26456" y="321603"/>
                      <a:pt x="0" y="561975"/>
                    </a:cubicBezTo>
                    <a:cubicBezTo>
                      <a:pt x="64016" y="569173"/>
                      <a:pt x="164767" y="554708"/>
                      <a:pt x="190500" y="561975"/>
                    </a:cubicBezTo>
                    <a:cubicBezTo>
                      <a:pt x="171702" y="374414"/>
                      <a:pt x="200000" y="180071"/>
                      <a:pt x="188376" y="9525"/>
                    </a:cubicBezTo>
                    <a:cubicBezTo>
                      <a:pt x="188152" y="5070"/>
                      <a:pt x="183364" y="-555"/>
                      <a:pt x="178889" y="0"/>
                    </a:cubicBezTo>
                    <a:close/>
                  </a:path>
                  <a:path w="190500" h="561975" stroke="0" extrusionOk="0">
                    <a:moveTo>
                      <a:pt x="178889" y="0"/>
                    </a:moveTo>
                    <a:lnTo>
                      <a:pt x="178889" y="0"/>
                    </a:lnTo>
                    <a:cubicBezTo>
                      <a:pt x="173581" y="-812"/>
                      <a:pt x="169425" y="4566"/>
                      <a:pt x="169364" y="9525"/>
                    </a:cubicBezTo>
                    <a:cubicBezTo>
                      <a:pt x="193945" y="166065"/>
                      <a:pt x="179671" y="356799"/>
                      <a:pt x="171450" y="542925"/>
                    </a:cubicBezTo>
                    <a:cubicBezTo>
                      <a:pt x="158165" y="545378"/>
                      <a:pt x="124657" y="545008"/>
                      <a:pt x="104775" y="542925"/>
                    </a:cubicBezTo>
                    <a:cubicBezTo>
                      <a:pt x="128804" y="392385"/>
                      <a:pt x="127741" y="308017"/>
                      <a:pt x="104775" y="219075"/>
                    </a:cubicBezTo>
                    <a:cubicBezTo>
                      <a:pt x="102220" y="219846"/>
                      <a:pt x="88427" y="217388"/>
                      <a:pt x="85725" y="219075"/>
                    </a:cubicBezTo>
                    <a:cubicBezTo>
                      <a:pt x="77106" y="366741"/>
                      <a:pt x="82311" y="393961"/>
                      <a:pt x="85725" y="542925"/>
                    </a:cubicBezTo>
                    <a:cubicBezTo>
                      <a:pt x="68885" y="546949"/>
                      <a:pt x="43824" y="539595"/>
                      <a:pt x="19050" y="542925"/>
                    </a:cubicBezTo>
                    <a:cubicBezTo>
                      <a:pt x="-16290" y="297469"/>
                      <a:pt x="24108" y="74712"/>
                      <a:pt x="19050" y="9525"/>
                    </a:cubicBezTo>
                    <a:cubicBezTo>
                      <a:pt x="19388" y="4406"/>
                      <a:pt x="15210" y="380"/>
                      <a:pt x="9525" y="0"/>
                    </a:cubicBezTo>
                    <a:cubicBezTo>
                      <a:pt x="4170" y="91"/>
                      <a:pt x="760" y="4317"/>
                      <a:pt x="0" y="9525"/>
                    </a:cubicBezTo>
                    <a:cubicBezTo>
                      <a:pt x="-40130" y="280866"/>
                      <a:pt x="48174" y="419183"/>
                      <a:pt x="0" y="561975"/>
                    </a:cubicBezTo>
                    <a:cubicBezTo>
                      <a:pt x="68578" y="557488"/>
                      <a:pt x="104534" y="548892"/>
                      <a:pt x="190500" y="561975"/>
                    </a:cubicBezTo>
                    <a:cubicBezTo>
                      <a:pt x="141534" y="312177"/>
                      <a:pt x="191956" y="86371"/>
                      <a:pt x="188376" y="9525"/>
                    </a:cubicBezTo>
                    <a:cubicBezTo>
                      <a:pt x="188537" y="4085"/>
                      <a:pt x="183684" y="455"/>
                      <a:pt x="1788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2169165925">
                      <a:custGeom>
                        <a:avLst/>
                        <a:gdLst>
                          <a:gd name="connsiteX0" fmla="*/ 178889 w 190500"/>
                          <a:gd name="connsiteY0" fmla="*/ 0 h 561975"/>
                          <a:gd name="connsiteX1" fmla="*/ 178889 w 190500"/>
                          <a:gd name="connsiteY1" fmla="*/ 0 h 561975"/>
                          <a:gd name="connsiteX2" fmla="*/ 169364 w 190500"/>
                          <a:gd name="connsiteY2" fmla="*/ 9525 h 561975"/>
                          <a:gd name="connsiteX3" fmla="*/ 171450 w 190500"/>
                          <a:gd name="connsiteY3" fmla="*/ 542925 h 561975"/>
                          <a:gd name="connsiteX4" fmla="*/ 104775 w 190500"/>
                          <a:gd name="connsiteY4" fmla="*/ 542925 h 561975"/>
                          <a:gd name="connsiteX5" fmla="*/ 104775 w 190500"/>
                          <a:gd name="connsiteY5" fmla="*/ 219075 h 561975"/>
                          <a:gd name="connsiteX6" fmla="*/ 85725 w 190500"/>
                          <a:gd name="connsiteY6" fmla="*/ 219075 h 561975"/>
                          <a:gd name="connsiteX7" fmla="*/ 85725 w 190500"/>
                          <a:gd name="connsiteY7" fmla="*/ 542925 h 561975"/>
                          <a:gd name="connsiteX8" fmla="*/ 19050 w 190500"/>
                          <a:gd name="connsiteY8" fmla="*/ 542925 h 561975"/>
                          <a:gd name="connsiteX9" fmla="*/ 19050 w 190500"/>
                          <a:gd name="connsiteY9" fmla="*/ 9525 h 561975"/>
                          <a:gd name="connsiteX10" fmla="*/ 9525 w 190500"/>
                          <a:gd name="connsiteY10" fmla="*/ 0 h 561975"/>
                          <a:gd name="connsiteX11" fmla="*/ 0 w 190500"/>
                          <a:gd name="connsiteY11" fmla="*/ 9525 h 561975"/>
                          <a:gd name="connsiteX12" fmla="*/ 0 w 190500"/>
                          <a:gd name="connsiteY12" fmla="*/ 561975 h 561975"/>
                          <a:gd name="connsiteX13" fmla="*/ 190500 w 190500"/>
                          <a:gd name="connsiteY13" fmla="*/ 561975 h 561975"/>
                          <a:gd name="connsiteX14" fmla="*/ 188376 w 190500"/>
                          <a:gd name="connsiteY14" fmla="*/ 9525 h 561975"/>
                          <a:gd name="connsiteX15" fmla="*/ 178889 w 190500"/>
                          <a:gd name="connsiteY15" fmla="*/ 0 h 561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90500" h="561975">
                            <a:moveTo>
                              <a:pt x="178889" y="0"/>
                            </a:moveTo>
                            <a:lnTo>
                              <a:pt x="178889" y="0"/>
                            </a:lnTo>
                            <a:cubicBezTo>
                              <a:pt x="173628" y="0"/>
                              <a:pt x="169364" y="4264"/>
                              <a:pt x="169364" y="9525"/>
                            </a:cubicBezTo>
                            <a:lnTo>
                              <a:pt x="171450" y="542925"/>
                            </a:lnTo>
                            <a:lnTo>
                              <a:pt x="104775" y="542925"/>
                            </a:lnTo>
                            <a:lnTo>
                              <a:pt x="104775" y="219075"/>
                            </a:lnTo>
                            <a:lnTo>
                              <a:pt x="85725" y="219075"/>
                            </a:lnTo>
                            <a:lnTo>
                              <a:pt x="85725" y="542925"/>
                            </a:lnTo>
                            <a:lnTo>
                              <a:pt x="19050" y="542925"/>
                            </a:lnTo>
                            <a:lnTo>
                              <a:pt x="19050" y="9525"/>
                            </a:lnTo>
                            <a:cubicBezTo>
                              <a:pt x="19050" y="4264"/>
                              <a:pt x="14786" y="0"/>
                              <a:pt x="9525" y="0"/>
                            </a:cubicBezTo>
                            <a:cubicBezTo>
                              <a:pt x="4264" y="0"/>
                              <a:pt x="0" y="4264"/>
                              <a:pt x="0" y="9525"/>
                            </a:cubicBezTo>
                            <a:lnTo>
                              <a:pt x="0" y="561975"/>
                            </a:lnTo>
                            <a:lnTo>
                              <a:pt x="190500" y="561975"/>
                            </a:lnTo>
                            <a:lnTo>
                              <a:pt x="188376" y="9525"/>
                            </a:lnTo>
                            <a:cubicBezTo>
                              <a:pt x="188376" y="4280"/>
                              <a:pt x="184134" y="21"/>
                              <a:pt x="178889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4F92E738-CC24-4EF5-8E99-615FCB486829}"/>
                  </a:ext>
                </a:extLst>
              </p:cNvPr>
              <p:cNvSpPr/>
              <p:nvPr/>
            </p:nvSpPr>
            <p:spPr>
              <a:xfrm>
                <a:off x="9256294" y="2679232"/>
                <a:ext cx="152400" cy="152400"/>
              </a:xfrm>
              <a:custGeom>
                <a:avLst/>
                <a:gdLst>
                  <a:gd name="connsiteX0" fmla="*/ 76200 w 152400"/>
                  <a:gd name="connsiteY0" fmla="*/ 152400 h 152400"/>
                  <a:gd name="connsiteX1" fmla="*/ 152400 w 152400"/>
                  <a:gd name="connsiteY1" fmla="*/ 76200 h 152400"/>
                  <a:gd name="connsiteX2" fmla="*/ 76200 w 152400"/>
                  <a:gd name="connsiteY2" fmla="*/ 0 h 152400"/>
                  <a:gd name="connsiteX3" fmla="*/ 0 w 152400"/>
                  <a:gd name="connsiteY3" fmla="*/ 76200 h 152400"/>
                  <a:gd name="connsiteX4" fmla="*/ 76200 w 152400"/>
                  <a:gd name="connsiteY4" fmla="*/ 152400 h 152400"/>
                  <a:gd name="connsiteX5" fmla="*/ 76200 w 152400"/>
                  <a:gd name="connsiteY5" fmla="*/ 19050 h 152400"/>
                  <a:gd name="connsiteX6" fmla="*/ 133350 w 152400"/>
                  <a:gd name="connsiteY6" fmla="*/ 76200 h 152400"/>
                  <a:gd name="connsiteX7" fmla="*/ 76200 w 152400"/>
                  <a:gd name="connsiteY7" fmla="*/ 133350 h 152400"/>
                  <a:gd name="connsiteX8" fmla="*/ 19050 w 152400"/>
                  <a:gd name="connsiteY8" fmla="*/ 76200 h 152400"/>
                  <a:gd name="connsiteX9" fmla="*/ 76200 w 152400"/>
                  <a:gd name="connsiteY9" fmla="*/ 1905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2400" h="152400" fill="none" extrusionOk="0">
                    <a:moveTo>
                      <a:pt x="76200" y="152400"/>
                    </a:moveTo>
                    <a:cubicBezTo>
                      <a:pt x="121393" y="156430"/>
                      <a:pt x="151827" y="116967"/>
                      <a:pt x="152400" y="76200"/>
                    </a:cubicBezTo>
                    <a:cubicBezTo>
                      <a:pt x="154468" y="34732"/>
                      <a:pt x="119811" y="91"/>
                      <a:pt x="76200" y="0"/>
                    </a:cubicBezTo>
                    <a:cubicBezTo>
                      <a:pt x="33583" y="-583"/>
                      <a:pt x="-5950" y="30125"/>
                      <a:pt x="0" y="76200"/>
                    </a:cubicBezTo>
                    <a:cubicBezTo>
                      <a:pt x="7904" y="120723"/>
                      <a:pt x="37554" y="153470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6576" y="18753"/>
                      <a:pt x="136181" y="46397"/>
                      <a:pt x="133350" y="76200"/>
                    </a:cubicBezTo>
                    <a:cubicBezTo>
                      <a:pt x="132742" y="105921"/>
                      <a:pt x="109037" y="133864"/>
                      <a:pt x="76200" y="133350"/>
                    </a:cubicBezTo>
                    <a:cubicBezTo>
                      <a:pt x="46971" y="132931"/>
                      <a:pt x="23763" y="104459"/>
                      <a:pt x="19050" y="76200"/>
                    </a:cubicBezTo>
                    <a:cubicBezTo>
                      <a:pt x="23279" y="49286"/>
                      <a:pt x="41416" y="17014"/>
                      <a:pt x="76200" y="19050"/>
                    </a:cubicBezTo>
                    <a:close/>
                  </a:path>
                  <a:path w="152400" h="152400" stroke="0" extrusionOk="0">
                    <a:moveTo>
                      <a:pt x="76200" y="152400"/>
                    </a:moveTo>
                    <a:cubicBezTo>
                      <a:pt x="112657" y="152922"/>
                      <a:pt x="159609" y="114591"/>
                      <a:pt x="152400" y="76200"/>
                    </a:cubicBezTo>
                    <a:cubicBezTo>
                      <a:pt x="147553" y="31797"/>
                      <a:pt x="119789" y="-4842"/>
                      <a:pt x="76200" y="0"/>
                    </a:cubicBezTo>
                    <a:cubicBezTo>
                      <a:pt x="26864" y="-2621"/>
                      <a:pt x="3161" y="32856"/>
                      <a:pt x="0" y="76200"/>
                    </a:cubicBezTo>
                    <a:cubicBezTo>
                      <a:pt x="-4373" y="114497"/>
                      <a:pt x="28622" y="153534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5311" y="13572"/>
                      <a:pt x="132049" y="42451"/>
                      <a:pt x="133350" y="76200"/>
                    </a:cubicBezTo>
                    <a:cubicBezTo>
                      <a:pt x="137804" y="107455"/>
                      <a:pt x="107428" y="133811"/>
                      <a:pt x="76200" y="133350"/>
                    </a:cubicBezTo>
                    <a:cubicBezTo>
                      <a:pt x="40494" y="133198"/>
                      <a:pt x="18846" y="107131"/>
                      <a:pt x="19050" y="76200"/>
                    </a:cubicBezTo>
                    <a:cubicBezTo>
                      <a:pt x="19322" y="42149"/>
                      <a:pt x="43305" y="24353"/>
                      <a:pt x="76200" y="1905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51352147">
                      <a:custGeom>
                        <a:avLst/>
                        <a:gdLst>
                          <a:gd name="connsiteX0" fmla="*/ 76200 w 152400"/>
                          <a:gd name="connsiteY0" fmla="*/ 152400 h 152400"/>
                          <a:gd name="connsiteX1" fmla="*/ 152400 w 152400"/>
                          <a:gd name="connsiteY1" fmla="*/ 76200 h 152400"/>
                          <a:gd name="connsiteX2" fmla="*/ 76200 w 152400"/>
                          <a:gd name="connsiteY2" fmla="*/ 0 h 152400"/>
                          <a:gd name="connsiteX3" fmla="*/ 0 w 152400"/>
                          <a:gd name="connsiteY3" fmla="*/ 76200 h 152400"/>
                          <a:gd name="connsiteX4" fmla="*/ 76200 w 152400"/>
                          <a:gd name="connsiteY4" fmla="*/ 152400 h 152400"/>
                          <a:gd name="connsiteX5" fmla="*/ 76200 w 152400"/>
                          <a:gd name="connsiteY5" fmla="*/ 19050 h 152400"/>
                          <a:gd name="connsiteX6" fmla="*/ 133350 w 152400"/>
                          <a:gd name="connsiteY6" fmla="*/ 76200 h 152400"/>
                          <a:gd name="connsiteX7" fmla="*/ 76200 w 152400"/>
                          <a:gd name="connsiteY7" fmla="*/ 133350 h 152400"/>
                          <a:gd name="connsiteX8" fmla="*/ 19050 w 152400"/>
                          <a:gd name="connsiteY8" fmla="*/ 76200 h 152400"/>
                          <a:gd name="connsiteX9" fmla="*/ 76200 w 152400"/>
                          <a:gd name="connsiteY9" fmla="*/ 19050 h 152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2400" h="152400">
                            <a:moveTo>
                              <a:pt x="76200" y="152400"/>
                            </a:moveTo>
                            <a:cubicBezTo>
                              <a:pt x="118284" y="152400"/>
                              <a:pt x="152400" y="118284"/>
                              <a:pt x="152400" y="76200"/>
                            </a:cubicBezTo>
                            <a:cubicBezTo>
                              <a:pt x="152400" y="34116"/>
                              <a:pt x="118284" y="0"/>
                              <a:pt x="76200" y="0"/>
                            </a:cubicBezTo>
                            <a:cubicBezTo>
                              <a:pt x="34116" y="0"/>
                              <a:pt x="0" y="34116"/>
                              <a:pt x="0" y="76200"/>
                            </a:cubicBezTo>
                            <a:cubicBezTo>
                              <a:pt x="48" y="118264"/>
                              <a:pt x="34136" y="152352"/>
                              <a:pt x="76200" y="152400"/>
                            </a:cubicBezTo>
                            <a:close/>
                            <a:moveTo>
                              <a:pt x="76200" y="19050"/>
                            </a:moveTo>
                            <a:cubicBezTo>
                              <a:pt x="107763" y="19050"/>
                              <a:pt x="133350" y="44637"/>
                              <a:pt x="133350" y="76200"/>
                            </a:cubicBezTo>
                            <a:cubicBezTo>
                              <a:pt x="133350" y="107763"/>
                              <a:pt x="107763" y="133350"/>
                              <a:pt x="76200" y="133350"/>
                            </a:cubicBezTo>
                            <a:cubicBezTo>
                              <a:pt x="44637" y="133350"/>
                              <a:pt x="19050" y="107763"/>
                              <a:pt x="19050" y="76200"/>
                            </a:cubicBezTo>
                            <a:cubicBezTo>
                              <a:pt x="19081" y="44650"/>
                              <a:pt x="44650" y="19082"/>
                              <a:pt x="76200" y="1905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9068224B-A435-41BF-9650-D860E9F41EBA}"/>
                  </a:ext>
                </a:extLst>
              </p:cNvPr>
              <p:cNvSpPr/>
              <p:nvPr/>
            </p:nvSpPr>
            <p:spPr>
              <a:xfrm>
                <a:off x="9151517" y="2850680"/>
                <a:ext cx="361918" cy="352426"/>
              </a:xfrm>
              <a:custGeom>
                <a:avLst/>
                <a:gdLst>
                  <a:gd name="connsiteX0" fmla="*/ 361542 w 361918"/>
                  <a:gd name="connsiteY0" fmla="*/ 302363 h 352426"/>
                  <a:gd name="connsiteX1" fmla="*/ 331605 w 361918"/>
                  <a:gd name="connsiteY1" fmla="*/ 90117 h 352426"/>
                  <a:gd name="connsiteX2" fmla="*/ 325242 w 361918"/>
                  <a:gd name="connsiteY2" fmla="*/ 69600 h 352426"/>
                  <a:gd name="connsiteX3" fmla="*/ 317774 w 361918"/>
                  <a:gd name="connsiteY3" fmla="*/ 58761 h 352426"/>
                  <a:gd name="connsiteX4" fmla="*/ 241717 w 361918"/>
                  <a:gd name="connsiteY4" fmla="*/ 10002 h 352426"/>
                  <a:gd name="connsiteX5" fmla="*/ 181929 w 361918"/>
                  <a:gd name="connsiteY5" fmla="*/ 1 h 352426"/>
                  <a:gd name="connsiteX6" fmla="*/ 179967 w 361918"/>
                  <a:gd name="connsiteY6" fmla="*/ 1 h 352426"/>
                  <a:gd name="connsiteX7" fmla="*/ 120350 w 361918"/>
                  <a:gd name="connsiteY7" fmla="*/ 9955 h 352426"/>
                  <a:gd name="connsiteX8" fmla="*/ 43816 w 361918"/>
                  <a:gd name="connsiteY8" fmla="*/ 59180 h 352426"/>
                  <a:gd name="connsiteX9" fmla="*/ 36720 w 361918"/>
                  <a:gd name="connsiteY9" fmla="*/ 69600 h 352426"/>
                  <a:gd name="connsiteX10" fmla="*/ 30357 w 361918"/>
                  <a:gd name="connsiteY10" fmla="*/ 90127 h 352426"/>
                  <a:gd name="connsiteX11" fmla="*/ 363 w 361918"/>
                  <a:gd name="connsiteY11" fmla="*/ 302801 h 352426"/>
                  <a:gd name="connsiteX12" fmla="*/ 24776 w 361918"/>
                  <a:gd name="connsiteY12" fmla="*/ 351664 h 352426"/>
                  <a:gd name="connsiteX13" fmla="*/ 28500 w 361918"/>
                  <a:gd name="connsiteY13" fmla="*/ 352426 h 352426"/>
                  <a:gd name="connsiteX14" fmla="*/ 38026 w 361918"/>
                  <a:gd name="connsiteY14" fmla="*/ 342902 h 352426"/>
                  <a:gd name="connsiteX15" fmla="*/ 32234 w 361918"/>
                  <a:gd name="connsiteY15" fmla="*/ 334138 h 352426"/>
                  <a:gd name="connsiteX16" fmla="*/ 19280 w 361918"/>
                  <a:gd name="connsiteY16" fmla="*/ 305020 h 352426"/>
                  <a:gd name="connsiteX17" fmla="*/ 49207 w 361918"/>
                  <a:gd name="connsiteY17" fmla="*/ 92794 h 352426"/>
                  <a:gd name="connsiteX18" fmla="*/ 53417 w 361918"/>
                  <a:gd name="connsiteY18" fmla="*/ 78754 h 352426"/>
                  <a:gd name="connsiteX19" fmla="*/ 58075 w 361918"/>
                  <a:gd name="connsiteY19" fmla="*/ 71791 h 352426"/>
                  <a:gd name="connsiteX20" fmla="*/ 126541 w 361918"/>
                  <a:gd name="connsiteY20" fmla="*/ 27976 h 352426"/>
                  <a:gd name="connsiteX21" fmla="*/ 179005 w 361918"/>
                  <a:gd name="connsiteY21" fmla="*/ 19051 h 352426"/>
                  <a:gd name="connsiteX22" fmla="*/ 179957 w 361918"/>
                  <a:gd name="connsiteY22" fmla="*/ 19051 h 352426"/>
                  <a:gd name="connsiteX23" fmla="*/ 180976 w 361918"/>
                  <a:gd name="connsiteY23" fmla="*/ 18841 h 352426"/>
                  <a:gd name="connsiteX24" fmla="*/ 182005 w 361918"/>
                  <a:gd name="connsiteY24" fmla="*/ 19051 h 352426"/>
                  <a:gd name="connsiteX25" fmla="*/ 182062 w 361918"/>
                  <a:gd name="connsiteY25" fmla="*/ 19051 h 352426"/>
                  <a:gd name="connsiteX26" fmla="*/ 235554 w 361918"/>
                  <a:gd name="connsiteY26" fmla="*/ 28033 h 352426"/>
                  <a:gd name="connsiteX27" fmla="*/ 303515 w 361918"/>
                  <a:gd name="connsiteY27" fmla="*/ 71372 h 352426"/>
                  <a:gd name="connsiteX28" fmla="*/ 308535 w 361918"/>
                  <a:gd name="connsiteY28" fmla="*/ 78754 h 352426"/>
                  <a:gd name="connsiteX29" fmla="*/ 312745 w 361918"/>
                  <a:gd name="connsiteY29" fmla="*/ 92784 h 352426"/>
                  <a:gd name="connsiteX30" fmla="*/ 342625 w 361918"/>
                  <a:gd name="connsiteY30" fmla="*/ 304582 h 352426"/>
                  <a:gd name="connsiteX31" fmla="*/ 329719 w 361918"/>
                  <a:gd name="connsiteY31" fmla="*/ 334109 h 352426"/>
                  <a:gd name="connsiteX32" fmla="*/ 324591 w 361918"/>
                  <a:gd name="connsiteY32" fmla="*/ 346566 h 352426"/>
                  <a:gd name="connsiteX33" fmla="*/ 333452 w 361918"/>
                  <a:gd name="connsiteY33" fmla="*/ 352426 h 352426"/>
                  <a:gd name="connsiteX34" fmla="*/ 337177 w 361918"/>
                  <a:gd name="connsiteY34" fmla="*/ 351664 h 352426"/>
                  <a:gd name="connsiteX35" fmla="*/ 361542 w 361918"/>
                  <a:gd name="connsiteY35" fmla="*/ 302363 h 35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61918" h="352426" fill="none" extrusionOk="0">
                    <a:moveTo>
                      <a:pt x="361542" y="302363"/>
                    </a:moveTo>
                    <a:cubicBezTo>
                      <a:pt x="335635" y="235421"/>
                      <a:pt x="327878" y="175222"/>
                      <a:pt x="331605" y="90117"/>
                    </a:cubicBezTo>
                    <a:cubicBezTo>
                      <a:pt x="329616" y="83067"/>
                      <a:pt x="327745" y="76666"/>
                      <a:pt x="325242" y="69600"/>
                    </a:cubicBezTo>
                    <a:cubicBezTo>
                      <a:pt x="322714" y="65272"/>
                      <a:pt x="320770" y="61620"/>
                      <a:pt x="317774" y="58761"/>
                    </a:cubicBezTo>
                    <a:cubicBezTo>
                      <a:pt x="298148" y="37293"/>
                      <a:pt x="266772" y="16482"/>
                      <a:pt x="241717" y="10002"/>
                    </a:cubicBezTo>
                    <a:cubicBezTo>
                      <a:pt x="219723" y="862"/>
                      <a:pt x="202483" y="306"/>
                      <a:pt x="181929" y="1"/>
                    </a:cubicBezTo>
                    <a:cubicBezTo>
                      <a:pt x="181274" y="259"/>
                      <a:pt x="180642" y="306"/>
                      <a:pt x="179967" y="1"/>
                    </a:cubicBezTo>
                    <a:cubicBezTo>
                      <a:pt x="160768" y="1208"/>
                      <a:pt x="139625" y="4227"/>
                      <a:pt x="120350" y="9955"/>
                    </a:cubicBezTo>
                    <a:cubicBezTo>
                      <a:pt x="87343" y="18629"/>
                      <a:pt x="62383" y="39899"/>
                      <a:pt x="43816" y="59180"/>
                    </a:cubicBezTo>
                    <a:cubicBezTo>
                      <a:pt x="40651" y="62567"/>
                      <a:pt x="39133" y="66376"/>
                      <a:pt x="36720" y="69600"/>
                    </a:cubicBezTo>
                    <a:cubicBezTo>
                      <a:pt x="33007" y="76110"/>
                      <a:pt x="31410" y="82965"/>
                      <a:pt x="30357" y="90127"/>
                    </a:cubicBezTo>
                    <a:cubicBezTo>
                      <a:pt x="26062" y="128289"/>
                      <a:pt x="14574" y="266399"/>
                      <a:pt x="363" y="302801"/>
                    </a:cubicBezTo>
                    <a:cubicBezTo>
                      <a:pt x="-3255" y="333479"/>
                      <a:pt x="12123" y="348142"/>
                      <a:pt x="24776" y="351664"/>
                    </a:cubicBezTo>
                    <a:cubicBezTo>
                      <a:pt x="25950" y="352318"/>
                      <a:pt x="27190" y="352466"/>
                      <a:pt x="28500" y="352426"/>
                    </a:cubicBezTo>
                    <a:cubicBezTo>
                      <a:pt x="34277" y="352934"/>
                      <a:pt x="37201" y="347863"/>
                      <a:pt x="38026" y="342902"/>
                    </a:cubicBezTo>
                    <a:cubicBezTo>
                      <a:pt x="37850" y="339231"/>
                      <a:pt x="35773" y="335887"/>
                      <a:pt x="32234" y="334138"/>
                    </a:cubicBezTo>
                    <a:cubicBezTo>
                      <a:pt x="27097" y="331107"/>
                      <a:pt x="17894" y="326220"/>
                      <a:pt x="19280" y="305020"/>
                    </a:cubicBezTo>
                    <a:cubicBezTo>
                      <a:pt x="10876" y="239073"/>
                      <a:pt x="53961" y="187031"/>
                      <a:pt x="49207" y="92794"/>
                    </a:cubicBezTo>
                    <a:cubicBezTo>
                      <a:pt x="50271" y="88483"/>
                      <a:pt x="50766" y="82741"/>
                      <a:pt x="53417" y="78754"/>
                    </a:cubicBezTo>
                    <a:cubicBezTo>
                      <a:pt x="54641" y="76299"/>
                      <a:pt x="56159" y="74460"/>
                      <a:pt x="58075" y="71791"/>
                    </a:cubicBezTo>
                    <a:cubicBezTo>
                      <a:pt x="77078" y="49462"/>
                      <a:pt x="99951" y="39790"/>
                      <a:pt x="126541" y="27976"/>
                    </a:cubicBezTo>
                    <a:cubicBezTo>
                      <a:pt x="143323" y="20636"/>
                      <a:pt x="160982" y="15767"/>
                      <a:pt x="179005" y="19051"/>
                    </a:cubicBezTo>
                    <a:cubicBezTo>
                      <a:pt x="179406" y="19077"/>
                      <a:pt x="179665" y="19086"/>
                      <a:pt x="179957" y="19051"/>
                    </a:cubicBezTo>
                    <a:cubicBezTo>
                      <a:pt x="180315" y="18968"/>
                      <a:pt x="180629" y="18885"/>
                      <a:pt x="180976" y="18841"/>
                    </a:cubicBezTo>
                    <a:cubicBezTo>
                      <a:pt x="181278" y="18947"/>
                      <a:pt x="181656" y="18997"/>
                      <a:pt x="182005" y="19051"/>
                    </a:cubicBezTo>
                    <a:cubicBezTo>
                      <a:pt x="182019" y="19046"/>
                      <a:pt x="182037" y="19052"/>
                      <a:pt x="182062" y="19051"/>
                    </a:cubicBezTo>
                    <a:cubicBezTo>
                      <a:pt x="196992" y="19861"/>
                      <a:pt x="217942" y="20984"/>
                      <a:pt x="235554" y="28033"/>
                    </a:cubicBezTo>
                    <a:cubicBezTo>
                      <a:pt x="262862" y="36615"/>
                      <a:pt x="287055" y="48878"/>
                      <a:pt x="303515" y="71372"/>
                    </a:cubicBezTo>
                    <a:cubicBezTo>
                      <a:pt x="304941" y="73443"/>
                      <a:pt x="307138" y="76454"/>
                      <a:pt x="308535" y="78754"/>
                    </a:cubicBezTo>
                    <a:cubicBezTo>
                      <a:pt x="311222" y="82778"/>
                      <a:pt x="312267" y="88189"/>
                      <a:pt x="312745" y="92784"/>
                    </a:cubicBezTo>
                    <a:cubicBezTo>
                      <a:pt x="332776" y="172763"/>
                      <a:pt x="345134" y="245815"/>
                      <a:pt x="342625" y="304582"/>
                    </a:cubicBezTo>
                    <a:cubicBezTo>
                      <a:pt x="343799" y="326037"/>
                      <a:pt x="337130" y="330704"/>
                      <a:pt x="329719" y="334109"/>
                    </a:cubicBezTo>
                    <a:cubicBezTo>
                      <a:pt x="324365" y="336992"/>
                      <a:pt x="322256" y="342314"/>
                      <a:pt x="324591" y="346566"/>
                    </a:cubicBezTo>
                    <a:cubicBezTo>
                      <a:pt x="326459" y="350200"/>
                      <a:pt x="328910" y="352435"/>
                      <a:pt x="333452" y="352426"/>
                    </a:cubicBezTo>
                    <a:cubicBezTo>
                      <a:pt x="334719" y="352185"/>
                      <a:pt x="336090" y="352002"/>
                      <a:pt x="337177" y="351664"/>
                    </a:cubicBezTo>
                    <a:cubicBezTo>
                      <a:pt x="349437" y="344909"/>
                      <a:pt x="364768" y="334518"/>
                      <a:pt x="361542" y="302363"/>
                    </a:cubicBezTo>
                    <a:close/>
                  </a:path>
                  <a:path w="361918" h="352426" stroke="0" extrusionOk="0">
                    <a:moveTo>
                      <a:pt x="361542" y="302363"/>
                    </a:moveTo>
                    <a:cubicBezTo>
                      <a:pt x="344474" y="197479"/>
                      <a:pt x="349361" y="191943"/>
                      <a:pt x="331605" y="90117"/>
                    </a:cubicBezTo>
                    <a:cubicBezTo>
                      <a:pt x="329354" y="82885"/>
                      <a:pt x="329571" y="76959"/>
                      <a:pt x="325242" y="69600"/>
                    </a:cubicBezTo>
                    <a:cubicBezTo>
                      <a:pt x="323093" y="65934"/>
                      <a:pt x="320649" y="62720"/>
                      <a:pt x="317774" y="58761"/>
                    </a:cubicBezTo>
                    <a:cubicBezTo>
                      <a:pt x="299235" y="36104"/>
                      <a:pt x="273697" y="17783"/>
                      <a:pt x="241717" y="10002"/>
                    </a:cubicBezTo>
                    <a:cubicBezTo>
                      <a:pt x="220223" y="2839"/>
                      <a:pt x="204299" y="737"/>
                      <a:pt x="181929" y="1"/>
                    </a:cubicBezTo>
                    <a:cubicBezTo>
                      <a:pt x="181367" y="165"/>
                      <a:pt x="180627" y="285"/>
                      <a:pt x="179967" y="1"/>
                    </a:cubicBezTo>
                    <a:cubicBezTo>
                      <a:pt x="160025" y="894"/>
                      <a:pt x="140030" y="1697"/>
                      <a:pt x="120350" y="9955"/>
                    </a:cubicBezTo>
                    <a:cubicBezTo>
                      <a:pt x="89225" y="19206"/>
                      <a:pt x="68100" y="36756"/>
                      <a:pt x="43816" y="59180"/>
                    </a:cubicBezTo>
                    <a:cubicBezTo>
                      <a:pt x="40410" y="62719"/>
                      <a:pt x="39013" y="65850"/>
                      <a:pt x="36720" y="69600"/>
                    </a:cubicBezTo>
                    <a:cubicBezTo>
                      <a:pt x="32835" y="75087"/>
                      <a:pt x="30919" y="84072"/>
                      <a:pt x="30357" y="90127"/>
                    </a:cubicBezTo>
                    <a:cubicBezTo>
                      <a:pt x="19365" y="141149"/>
                      <a:pt x="2409" y="202773"/>
                      <a:pt x="363" y="302801"/>
                    </a:cubicBezTo>
                    <a:cubicBezTo>
                      <a:pt x="-2408" y="333222"/>
                      <a:pt x="11594" y="343935"/>
                      <a:pt x="24776" y="351664"/>
                    </a:cubicBezTo>
                    <a:cubicBezTo>
                      <a:pt x="26019" y="352184"/>
                      <a:pt x="27313" y="352449"/>
                      <a:pt x="28500" y="352426"/>
                    </a:cubicBezTo>
                    <a:cubicBezTo>
                      <a:pt x="34543" y="352103"/>
                      <a:pt x="37838" y="347959"/>
                      <a:pt x="38026" y="342902"/>
                    </a:cubicBezTo>
                    <a:cubicBezTo>
                      <a:pt x="37473" y="339007"/>
                      <a:pt x="35825" y="336041"/>
                      <a:pt x="32234" y="334138"/>
                    </a:cubicBezTo>
                    <a:cubicBezTo>
                      <a:pt x="25178" y="330949"/>
                      <a:pt x="16833" y="324892"/>
                      <a:pt x="19280" y="305020"/>
                    </a:cubicBezTo>
                    <a:cubicBezTo>
                      <a:pt x="38614" y="271367"/>
                      <a:pt x="45874" y="137328"/>
                      <a:pt x="49207" y="92794"/>
                    </a:cubicBezTo>
                    <a:cubicBezTo>
                      <a:pt x="49290" y="87508"/>
                      <a:pt x="50933" y="83069"/>
                      <a:pt x="53417" y="78754"/>
                    </a:cubicBezTo>
                    <a:cubicBezTo>
                      <a:pt x="54624" y="76097"/>
                      <a:pt x="56538" y="74403"/>
                      <a:pt x="58075" y="71791"/>
                    </a:cubicBezTo>
                    <a:cubicBezTo>
                      <a:pt x="79296" y="48867"/>
                      <a:pt x="100272" y="40188"/>
                      <a:pt x="126541" y="27976"/>
                    </a:cubicBezTo>
                    <a:cubicBezTo>
                      <a:pt x="143547" y="23120"/>
                      <a:pt x="159706" y="17130"/>
                      <a:pt x="179005" y="19051"/>
                    </a:cubicBezTo>
                    <a:cubicBezTo>
                      <a:pt x="179438" y="19065"/>
                      <a:pt x="179801" y="19046"/>
                      <a:pt x="179957" y="19051"/>
                    </a:cubicBezTo>
                    <a:cubicBezTo>
                      <a:pt x="180301" y="19007"/>
                      <a:pt x="180607" y="18880"/>
                      <a:pt x="180976" y="18841"/>
                    </a:cubicBezTo>
                    <a:cubicBezTo>
                      <a:pt x="181346" y="18967"/>
                      <a:pt x="181677" y="18963"/>
                      <a:pt x="182005" y="19051"/>
                    </a:cubicBezTo>
                    <a:cubicBezTo>
                      <a:pt x="182029" y="19053"/>
                      <a:pt x="182055" y="19048"/>
                      <a:pt x="182062" y="19051"/>
                    </a:cubicBezTo>
                    <a:cubicBezTo>
                      <a:pt x="200522" y="18905"/>
                      <a:pt x="221348" y="22141"/>
                      <a:pt x="235554" y="28033"/>
                    </a:cubicBezTo>
                    <a:cubicBezTo>
                      <a:pt x="266162" y="34741"/>
                      <a:pt x="286567" y="51308"/>
                      <a:pt x="303515" y="71372"/>
                    </a:cubicBezTo>
                    <a:cubicBezTo>
                      <a:pt x="305399" y="73436"/>
                      <a:pt x="306706" y="76584"/>
                      <a:pt x="308535" y="78754"/>
                    </a:cubicBezTo>
                    <a:cubicBezTo>
                      <a:pt x="310688" y="83224"/>
                      <a:pt x="312912" y="87776"/>
                      <a:pt x="312745" y="92784"/>
                    </a:cubicBezTo>
                    <a:cubicBezTo>
                      <a:pt x="311283" y="116499"/>
                      <a:pt x="324633" y="239984"/>
                      <a:pt x="342625" y="304582"/>
                    </a:cubicBezTo>
                    <a:cubicBezTo>
                      <a:pt x="343379" y="325573"/>
                      <a:pt x="336537" y="331754"/>
                      <a:pt x="329719" y="334109"/>
                    </a:cubicBezTo>
                    <a:cubicBezTo>
                      <a:pt x="324658" y="336355"/>
                      <a:pt x="322628" y="341941"/>
                      <a:pt x="324591" y="346566"/>
                    </a:cubicBezTo>
                    <a:cubicBezTo>
                      <a:pt x="326203" y="350038"/>
                      <a:pt x="330049" y="352354"/>
                      <a:pt x="333452" y="352426"/>
                    </a:cubicBezTo>
                    <a:cubicBezTo>
                      <a:pt x="334629" y="352504"/>
                      <a:pt x="335980" y="352103"/>
                      <a:pt x="337177" y="351664"/>
                    </a:cubicBezTo>
                    <a:cubicBezTo>
                      <a:pt x="348912" y="346774"/>
                      <a:pt x="362820" y="333240"/>
                      <a:pt x="361542" y="302363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3380688191">
                      <a:custGeom>
                        <a:avLst/>
                        <a:gdLst>
                          <a:gd name="connsiteX0" fmla="*/ 361542 w 361918"/>
                          <a:gd name="connsiteY0" fmla="*/ 302363 h 352426"/>
                          <a:gd name="connsiteX1" fmla="*/ 331605 w 361918"/>
                          <a:gd name="connsiteY1" fmla="*/ 90117 h 352426"/>
                          <a:gd name="connsiteX2" fmla="*/ 325242 w 361918"/>
                          <a:gd name="connsiteY2" fmla="*/ 69600 h 352426"/>
                          <a:gd name="connsiteX3" fmla="*/ 317774 w 361918"/>
                          <a:gd name="connsiteY3" fmla="*/ 58761 h 352426"/>
                          <a:gd name="connsiteX4" fmla="*/ 241717 w 361918"/>
                          <a:gd name="connsiteY4" fmla="*/ 10002 h 352426"/>
                          <a:gd name="connsiteX5" fmla="*/ 181929 w 361918"/>
                          <a:gd name="connsiteY5" fmla="*/ 1 h 352426"/>
                          <a:gd name="connsiteX6" fmla="*/ 179967 w 361918"/>
                          <a:gd name="connsiteY6" fmla="*/ 1 h 352426"/>
                          <a:gd name="connsiteX7" fmla="*/ 120350 w 361918"/>
                          <a:gd name="connsiteY7" fmla="*/ 9955 h 352426"/>
                          <a:gd name="connsiteX8" fmla="*/ 43816 w 361918"/>
                          <a:gd name="connsiteY8" fmla="*/ 59180 h 352426"/>
                          <a:gd name="connsiteX9" fmla="*/ 36720 w 361918"/>
                          <a:gd name="connsiteY9" fmla="*/ 69600 h 352426"/>
                          <a:gd name="connsiteX10" fmla="*/ 30357 w 361918"/>
                          <a:gd name="connsiteY10" fmla="*/ 90127 h 352426"/>
                          <a:gd name="connsiteX11" fmla="*/ 363 w 361918"/>
                          <a:gd name="connsiteY11" fmla="*/ 302801 h 352426"/>
                          <a:gd name="connsiteX12" fmla="*/ 24776 w 361918"/>
                          <a:gd name="connsiteY12" fmla="*/ 351664 h 352426"/>
                          <a:gd name="connsiteX13" fmla="*/ 28500 w 361918"/>
                          <a:gd name="connsiteY13" fmla="*/ 352426 h 352426"/>
                          <a:gd name="connsiteX14" fmla="*/ 38026 w 361918"/>
                          <a:gd name="connsiteY14" fmla="*/ 342902 h 352426"/>
                          <a:gd name="connsiteX15" fmla="*/ 32234 w 361918"/>
                          <a:gd name="connsiteY15" fmla="*/ 334138 h 352426"/>
                          <a:gd name="connsiteX16" fmla="*/ 19280 w 361918"/>
                          <a:gd name="connsiteY16" fmla="*/ 305020 h 352426"/>
                          <a:gd name="connsiteX17" fmla="*/ 49207 w 361918"/>
                          <a:gd name="connsiteY17" fmla="*/ 92794 h 352426"/>
                          <a:gd name="connsiteX18" fmla="*/ 53417 w 361918"/>
                          <a:gd name="connsiteY18" fmla="*/ 78754 h 352426"/>
                          <a:gd name="connsiteX19" fmla="*/ 58075 w 361918"/>
                          <a:gd name="connsiteY19" fmla="*/ 71791 h 352426"/>
                          <a:gd name="connsiteX20" fmla="*/ 126541 w 361918"/>
                          <a:gd name="connsiteY20" fmla="*/ 27976 h 352426"/>
                          <a:gd name="connsiteX21" fmla="*/ 179005 w 361918"/>
                          <a:gd name="connsiteY21" fmla="*/ 19051 h 352426"/>
                          <a:gd name="connsiteX22" fmla="*/ 179957 w 361918"/>
                          <a:gd name="connsiteY22" fmla="*/ 19051 h 352426"/>
                          <a:gd name="connsiteX23" fmla="*/ 180976 w 361918"/>
                          <a:gd name="connsiteY23" fmla="*/ 18841 h 352426"/>
                          <a:gd name="connsiteX24" fmla="*/ 182005 w 361918"/>
                          <a:gd name="connsiteY24" fmla="*/ 19051 h 352426"/>
                          <a:gd name="connsiteX25" fmla="*/ 182062 w 361918"/>
                          <a:gd name="connsiteY25" fmla="*/ 19051 h 352426"/>
                          <a:gd name="connsiteX26" fmla="*/ 235554 w 361918"/>
                          <a:gd name="connsiteY26" fmla="*/ 28033 h 352426"/>
                          <a:gd name="connsiteX27" fmla="*/ 303515 w 361918"/>
                          <a:gd name="connsiteY27" fmla="*/ 71372 h 352426"/>
                          <a:gd name="connsiteX28" fmla="*/ 308535 w 361918"/>
                          <a:gd name="connsiteY28" fmla="*/ 78754 h 352426"/>
                          <a:gd name="connsiteX29" fmla="*/ 312745 w 361918"/>
                          <a:gd name="connsiteY29" fmla="*/ 92784 h 352426"/>
                          <a:gd name="connsiteX30" fmla="*/ 342625 w 361918"/>
                          <a:gd name="connsiteY30" fmla="*/ 304582 h 352426"/>
                          <a:gd name="connsiteX31" fmla="*/ 329719 w 361918"/>
                          <a:gd name="connsiteY31" fmla="*/ 334109 h 352426"/>
                          <a:gd name="connsiteX32" fmla="*/ 324591 w 361918"/>
                          <a:gd name="connsiteY32" fmla="*/ 346566 h 352426"/>
                          <a:gd name="connsiteX33" fmla="*/ 333452 w 361918"/>
                          <a:gd name="connsiteY33" fmla="*/ 352426 h 352426"/>
                          <a:gd name="connsiteX34" fmla="*/ 337177 w 361918"/>
                          <a:gd name="connsiteY34" fmla="*/ 351664 h 352426"/>
                          <a:gd name="connsiteX35" fmla="*/ 361542 w 361918"/>
                          <a:gd name="connsiteY35" fmla="*/ 302363 h 3524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361918" h="352426">
                            <a:moveTo>
                              <a:pt x="361542" y="302363"/>
                            </a:moveTo>
                            <a:lnTo>
                              <a:pt x="331605" y="90117"/>
                            </a:lnTo>
                            <a:cubicBezTo>
                              <a:pt x="330749" y="82949"/>
                              <a:pt x="328593" y="75995"/>
                              <a:pt x="325242" y="69600"/>
                            </a:cubicBezTo>
                            <a:cubicBezTo>
                              <a:pt x="323124" y="65744"/>
                              <a:pt x="320623" y="62113"/>
                              <a:pt x="317774" y="58761"/>
                            </a:cubicBezTo>
                            <a:cubicBezTo>
                              <a:pt x="296847" y="36466"/>
                              <a:pt x="270713" y="19712"/>
                              <a:pt x="241717" y="10002"/>
                            </a:cubicBezTo>
                            <a:cubicBezTo>
                              <a:pt x="222493" y="3324"/>
                              <a:pt x="202279" y="-57"/>
                              <a:pt x="181929" y="1"/>
                            </a:cubicBezTo>
                            <a:cubicBezTo>
                              <a:pt x="181302" y="268"/>
                              <a:pt x="180593" y="268"/>
                              <a:pt x="179967" y="1"/>
                            </a:cubicBezTo>
                            <a:cubicBezTo>
                              <a:pt x="159675" y="-68"/>
                              <a:pt x="139519" y="3299"/>
                              <a:pt x="120350" y="9955"/>
                            </a:cubicBezTo>
                            <a:cubicBezTo>
                              <a:pt x="91142" y="19744"/>
                              <a:pt x="64838" y="36664"/>
                              <a:pt x="43816" y="59180"/>
                            </a:cubicBezTo>
                            <a:cubicBezTo>
                              <a:pt x="41118" y="62415"/>
                              <a:pt x="38741" y="65905"/>
                              <a:pt x="36720" y="69600"/>
                            </a:cubicBezTo>
                            <a:cubicBezTo>
                              <a:pt x="33368" y="75998"/>
                              <a:pt x="31212" y="82954"/>
                              <a:pt x="30357" y="90127"/>
                            </a:cubicBezTo>
                            <a:lnTo>
                              <a:pt x="363" y="302801"/>
                            </a:lnTo>
                            <a:cubicBezTo>
                              <a:pt x="-2494" y="333386"/>
                              <a:pt x="12060" y="346254"/>
                              <a:pt x="24776" y="351664"/>
                            </a:cubicBezTo>
                            <a:cubicBezTo>
                              <a:pt x="25952" y="352169"/>
                              <a:pt x="27220" y="352428"/>
                              <a:pt x="28500" y="352426"/>
                            </a:cubicBezTo>
                            <a:cubicBezTo>
                              <a:pt x="33761" y="352426"/>
                              <a:pt x="38025" y="348163"/>
                              <a:pt x="38026" y="342902"/>
                            </a:cubicBezTo>
                            <a:cubicBezTo>
                              <a:pt x="38026" y="339083"/>
                              <a:pt x="35747" y="335634"/>
                              <a:pt x="32234" y="334138"/>
                            </a:cubicBezTo>
                            <a:cubicBezTo>
                              <a:pt x="25766" y="331385"/>
                              <a:pt x="17384" y="325327"/>
                              <a:pt x="19280" y="305020"/>
                            </a:cubicBezTo>
                            <a:lnTo>
                              <a:pt x="49207" y="92794"/>
                            </a:lnTo>
                            <a:cubicBezTo>
                              <a:pt x="49755" y="87899"/>
                              <a:pt x="51181" y="83143"/>
                              <a:pt x="53417" y="78754"/>
                            </a:cubicBezTo>
                            <a:cubicBezTo>
                              <a:pt x="54757" y="76296"/>
                              <a:pt x="56315" y="73966"/>
                              <a:pt x="58075" y="71791"/>
                            </a:cubicBezTo>
                            <a:cubicBezTo>
                              <a:pt x="76910" y="51734"/>
                              <a:pt x="100439" y="36677"/>
                              <a:pt x="126541" y="27976"/>
                            </a:cubicBezTo>
                            <a:cubicBezTo>
                              <a:pt x="143399" y="22058"/>
                              <a:pt x="161138" y="19041"/>
                              <a:pt x="179005" y="19051"/>
                            </a:cubicBezTo>
                            <a:cubicBezTo>
                              <a:pt x="179319" y="19051"/>
                              <a:pt x="179633" y="19051"/>
                              <a:pt x="179957" y="19051"/>
                            </a:cubicBezTo>
                            <a:cubicBezTo>
                              <a:pt x="180300" y="19001"/>
                              <a:pt x="180641" y="18930"/>
                              <a:pt x="180976" y="18841"/>
                            </a:cubicBezTo>
                            <a:cubicBezTo>
                              <a:pt x="181315" y="18930"/>
                              <a:pt x="181658" y="19001"/>
                              <a:pt x="182005" y="19051"/>
                            </a:cubicBezTo>
                            <a:lnTo>
                              <a:pt x="182062" y="19051"/>
                            </a:lnTo>
                            <a:cubicBezTo>
                              <a:pt x="200276" y="18963"/>
                              <a:pt x="218369" y="22001"/>
                              <a:pt x="235554" y="28033"/>
                            </a:cubicBezTo>
                            <a:cubicBezTo>
                              <a:pt x="261434" y="36657"/>
                              <a:pt x="284780" y="51546"/>
                              <a:pt x="303515" y="71372"/>
                            </a:cubicBezTo>
                            <a:cubicBezTo>
                              <a:pt x="305421" y="73665"/>
                              <a:pt x="307102" y="76137"/>
                              <a:pt x="308535" y="78754"/>
                            </a:cubicBezTo>
                            <a:cubicBezTo>
                              <a:pt x="310771" y="83139"/>
                              <a:pt x="312196" y="87892"/>
                              <a:pt x="312745" y="92784"/>
                            </a:cubicBezTo>
                            <a:lnTo>
                              <a:pt x="342625" y="304582"/>
                            </a:lnTo>
                            <a:cubicBezTo>
                              <a:pt x="344530" y="325327"/>
                              <a:pt x="336186" y="331385"/>
                              <a:pt x="329719" y="334109"/>
                            </a:cubicBezTo>
                            <a:cubicBezTo>
                              <a:pt x="324863" y="336134"/>
                              <a:pt x="322567" y="341710"/>
                              <a:pt x="324591" y="346566"/>
                            </a:cubicBezTo>
                            <a:cubicBezTo>
                              <a:pt x="326080" y="350138"/>
                              <a:pt x="329582" y="352454"/>
                              <a:pt x="333452" y="352426"/>
                            </a:cubicBezTo>
                            <a:cubicBezTo>
                              <a:pt x="334733" y="352428"/>
                              <a:pt x="336000" y="352169"/>
                              <a:pt x="337177" y="351664"/>
                            </a:cubicBezTo>
                            <a:cubicBezTo>
                              <a:pt x="349893" y="346254"/>
                              <a:pt x="364456" y="333376"/>
                              <a:pt x="361542" y="3023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</p:grp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06451391-E3AB-4318-B63A-D3B0AE286E27}"/>
              </a:ext>
            </a:extLst>
          </p:cNvPr>
          <p:cNvGrpSpPr/>
          <p:nvPr/>
        </p:nvGrpSpPr>
        <p:grpSpPr>
          <a:xfrm>
            <a:off x="9821167" y="5235654"/>
            <a:ext cx="527082" cy="1078122"/>
            <a:chOff x="9859267" y="5007054"/>
            <a:chExt cx="527082" cy="1078122"/>
          </a:xfrm>
        </p:grpSpPr>
        <p:grpSp>
          <p:nvGrpSpPr>
            <p:cNvPr id="153" name="Graphic 65" descr="Man with solid fill">
              <a:extLst>
                <a:ext uri="{FF2B5EF4-FFF2-40B4-BE49-F238E27FC236}">
                  <a16:creationId xmlns:a16="http://schemas.microsoft.com/office/drawing/2014/main" id="{57555580-3BB5-4C36-A649-5C05B8B8E73F}"/>
                </a:ext>
              </a:extLst>
            </p:cNvPr>
            <p:cNvGrpSpPr/>
            <p:nvPr/>
          </p:nvGrpSpPr>
          <p:grpSpPr>
            <a:xfrm>
              <a:off x="9859267" y="5007054"/>
              <a:ext cx="527082" cy="1078122"/>
              <a:chOff x="7894252" y="2427223"/>
              <a:chExt cx="419100" cy="857250"/>
            </a:xfrm>
            <a:solidFill>
              <a:srgbClr val="F04E51"/>
            </a:solidFill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A16CFB0-55C9-495A-831A-1B2F05EF03A0}"/>
                  </a:ext>
                </a:extLst>
              </p:cNvPr>
              <p:cNvSpPr/>
              <p:nvPr/>
            </p:nvSpPr>
            <p:spPr>
              <a:xfrm>
                <a:off x="8027602" y="2427223"/>
                <a:ext cx="152400" cy="152400"/>
              </a:xfrm>
              <a:custGeom>
                <a:avLst/>
                <a:gdLst>
                  <a:gd name="connsiteX0" fmla="*/ 152400 w 152400"/>
                  <a:gd name="connsiteY0" fmla="*/ 76200 h 152400"/>
                  <a:gd name="connsiteX1" fmla="*/ 76200 w 152400"/>
                  <a:gd name="connsiteY1" fmla="*/ 152400 h 152400"/>
                  <a:gd name="connsiteX2" fmla="*/ 0 w 152400"/>
                  <a:gd name="connsiteY2" fmla="*/ 76200 h 152400"/>
                  <a:gd name="connsiteX3" fmla="*/ 76200 w 152400"/>
                  <a:gd name="connsiteY3" fmla="*/ 0 h 152400"/>
                  <a:gd name="connsiteX4" fmla="*/ 152400 w 152400"/>
                  <a:gd name="connsiteY4" fmla="*/ 762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52400">
                    <a:moveTo>
                      <a:pt x="152400" y="76200"/>
                    </a:moveTo>
                    <a:cubicBezTo>
                      <a:pt x="152400" y="118284"/>
                      <a:pt x="118284" y="152400"/>
                      <a:pt x="76200" y="152400"/>
                    </a:cubicBezTo>
                    <a:cubicBezTo>
                      <a:pt x="34116" y="152400"/>
                      <a:pt x="0" y="118284"/>
                      <a:pt x="0" y="76200"/>
                    </a:cubicBezTo>
                    <a:cubicBezTo>
                      <a:pt x="0" y="34116"/>
                      <a:pt x="34116" y="0"/>
                      <a:pt x="76200" y="0"/>
                    </a:cubicBezTo>
                    <a:cubicBezTo>
                      <a:pt x="118284" y="0"/>
                      <a:pt x="152400" y="34116"/>
                      <a:pt x="152400" y="76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E5B9F1A-FF23-4C48-80AB-BDE4D917D646}"/>
                  </a:ext>
                </a:extLst>
              </p:cNvPr>
              <p:cNvSpPr/>
              <p:nvPr/>
            </p:nvSpPr>
            <p:spPr>
              <a:xfrm>
                <a:off x="7894252" y="2598673"/>
                <a:ext cx="419100" cy="685800"/>
              </a:xfrm>
              <a:custGeom>
                <a:avLst/>
                <a:gdLst>
                  <a:gd name="connsiteX0" fmla="*/ 417195 w 419100"/>
                  <a:gd name="connsiteY0" fmla="*/ 297180 h 685800"/>
                  <a:gd name="connsiteX1" fmla="*/ 363855 w 419100"/>
                  <a:gd name="connsiteY1" fmla="*/ 70485 h 685800"/>
                  <a:gd name="connsiteX2" fmla="*/ 352425 w 419100"/>
                  <a:gd name="connsiteY2" fmla="*/ 49530 h 685800"/>
                  <a:gd name="connsiteX3" fmla="*/ 272415 w 419100"/>
                  <a:gd name="connsiteY3" fmla="*/ 7620 h 685800"/>
                  <a:gd name="connsiteX4" fmla="*/ 209550 w 419100"/>
                  <a:gd name="connsiteY4" fmla="*/ 0 h 685800"/>
                  <a:gd name="connsiteX5" fmla="*/ 146685 w 419100"/>
                  <a:gd name="connsiteY5" fmla="*/ 9525 h 685800"/>
                  <a:gd name="connsiteX6" fmla="*/ 66675 w 419100"/>
                  <a:gd name="connsiteY6" fmla="*/ 51435 h 685800"/>
                  <a:gd name="connsiteX7" fmla="*/ 55245 w 419100"/>
                  <a:gd name="connsiteY7" fmla="*/ 72390 h 685800"/>
                  <a:gd name="connsiteX8" fmla="*/ 1905 w 419100"/>
                  <a:gd name="connsiteY8" fmla="*/ 299085 h 685800"/>
                  <a:gd name="connsiteX9" fmla="*/ 0 w 419100"/>
                  <a:gd name="connsiteY9" fmla="*/ 308610 h 685800"/>
                  <a:gd name="connsiteX10" fmla="*/ 38100 w 419100"/>
                  <a:gd name="connsiteY10" fmla="*/ 346710 h 685800"/>
                  <a:gd name="connsiteX11" fmla="*/ 74295 w 419100"/>
                  <a:gd name="connsiteY11" fmla="*/ 318135 h 685800"/>
                  <a:gd name="connsiteX12" fmla="*/ 114300 w 419100"/>
                  <a:gd name="connsiteY12" fmla="*/ 152400 h 685800"/>
                  <a:gd name="connsiteX13" fmla="*/ 114300 w 419100"/>
                  <a:gd name="connsiteY13" fmla="*/ 685800 h 685800"/>
                  <a:gd name="connsiteX14" fmla="*/ 190500 w 419100"/>
                  <a:gd name="connsiteY14" fmla="*/ 685800 h 685800"/>
                  <a:gd name="connsiteX15" fmla="*/ 190500 w 419100"/>
                  <a:gd name="connsiteY15" fmla="*/ 342900 h 685800"/>
                  <a:gd name="connsiteX16" fmla="*/ 228600 w 419100"/>
                  <a:gd name="connsiteY16" fmla="*/ 342900 h 685800"/>
                  <a:gd name="connsiteX17" fmla="*/ 228600 w 419100"/>
                  <a:gd name="connsiteY17" fmla="*/ 685800 h 685800"/>
                  <a:gd name="connsiteX18" fmla="*/ 304800 w 419100"/>
                  <a:gd name="connsiteY18" fmla="*/ 685800 h 685800"/>
                  <a:gd name="connsiteX19" fmla="*/ 304800 w 419100"/>
                  <a:gd name="connsiteY19" fmla="*/ 150495 h 685800"/>
                  <a:gd name="connsiteX20" fmla="*/ 344805 w 419100"/>
                  <a:gd name="connsiteY20" fmla="*/ 316230 h 685800"/>
                  <a:gd name="connsiteX21" fmla="*/ 381000 w 419100"/>
                  <a:gd name="connsiteY21" fmla="*/ 344805 h 685800"/>
                  <a:gd name="connsiteX22" fmla="*/ 419100 w 419100"/>
                  <a:gd name="connsiteY22" fmla="*/ 306705 h 685800"/>
                  <a:gd name="connsiteX23" fmla="*/ 417195 w 419100"/>
                  <a:gd name="connsiteY23" fmla="*/ 29718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19100" h="685800">
                    <a:moveTo>
                      <a:pt x="417195" y="297180"/>
                    </a:moveTo>
                    <a:lnTo>
                      <a:pt x="363855" y="70485"/>
                    </a:lnTo>
                    <a:cubicBezTo>
                      <a:pt x="361950" y="62865"/>
                      <a:pt x="358140" y="55245"/>
                      <a:pt x="352425" y="49530"/>
                    </a:cubicBezTo>
                    <a:cubicBezTo>
                      <a:pt x="329565" y="30480"/>
                      <a:pt x="302895" y="17145"/>
                      <a:pt x="272415" y="7620"/>
                    </a:cubicBezTo>
                    <a:cubicBezTo>
                      <a:pt x="251460" y="3810"/>
                      <a:pt x="230505" y="0"/>
                      <a:pt x="209550" y="0"/>
                    </a:cubicBezTo>
                    <a:cubicBezTo>
                      <a:pt x="188595" y="0"/>
                      <a:pt x="167640" y="3810"/>
                      <a:pt x="146685" y="9525"/>
                    </a:cubicBezTo>
                    <a:cubicBezTo>
                      <a:pt x="116205" y="17145"/>
                      <a:pt x="89535" y="32385"/>
                      <a:pt x="66675" y="51435"/>
                    </a:cubicBezTo>
                    <a:cubicBezTo>
                      <a:pt x="60960" y="57150"/>
                      <a:pt x="57150" y="64770"/>
                      <a:pt x="55245" y="72390"/>
                    </a:cubicBezTo>
                    <a:lnTo>
                      <a:pt x="1905" y="299085"/>
                    </a:lnTo>
                    <a:cubicBezTo>
                      <a:pt x="1905" y="300990"/>
                      <a:pt x="0" y="304800"/>
                      <a:pt x="0" y="308610"/>
                    </a:cubicBezTo>
                    <a:cubicBezTo>
                      <a:pt x="0" y="329565"/>
                      <a:pt x="17145" y="346710"/>
                      <a:pt x="38100" y="346710"/>
                    </a:cubicBezTo>
                    <a:cubicBezTo>
                      <a:pt x="55245" y="346710"/>
                      <a:pt x="70485" y="333375"/>
                      <a:pt x="74295" y="318135"/>
                    </a:cubicBezTo>
                    <a:lnTo>
                      <a:pt x="114300" y="152400"/>
                    </a:lnTo>
                    <a:lnTo>
                      <a:pt x="114300" y="685800"/>
                    </a:lnTo>
                    <a:lnTo>
                      <a:pt x="190500" y="685800"/>
                    </a:lnTo>
                    <a:lnTo>
                      <a:pt x="190500" y="342900"/>
                    </a:lnTo>
                    <a:lnTo>
                      <a:pt x="228600" y="342900"/>
                    </a:lnTo>
                    <a:lnTo>
                      <a:pt x="228600" y="685800"/>
                    </a:lnTo>
                    <a:lnTo>
                      <a:pt x="304800" y="685800"/>
                    </a:lnTo>
                    <a:lnTo>
                      <a:pt x="304800" y="150495"/>
                    </a:lnTo>
                    <a:lnTo>
                      <a:pt x="344805" y="316230"/>
                    </a:lnTo>
                    <a:cubicBezTo>
                      <a:pt x="348615" y="331470"/>
                      <a:pt x="363855" y="344805"/>
                      <a:pt x="381000" y="344805"/>
                    </a:cubicBezTo>
                    <a:cubicBezTo>
                      <a:pt x="401955" y="344805"/>
                      <a:pt x="419100" y="327660"/>
                      <a:pt x="419100" y="306705"/>
                    </a:cubicBezTo>
                    <a:cubicBezTo>
                      <a:pt x="419100" y="302895"/>
                      <a:pt x="417195" y="299085"/>
                      <a:pt x="417195" y="29718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grpSp>
          <p:nvGrpSpPr>
            <p:cNvPr id="113" name="Graphic 6" descr="Man outline">
              <a:extLst>
                <a:ext uri="{FF2B5EF4-FFF2-40B4-BE49-F238E27FC236}">
                  <a16:creationId xmlns:a16="http://schemas.microsoft.com/office/drawing/2014/main" id="{3DBA7CA9-9B13-4011-905B-D2E6FFE5213A}"/>
                </a:ext>
              </a:extLst>
            </p:cNvPr>
            <p:cNvGrpSpPr/>
            <p:nvPr/>
          </p:nvGrpSpPr>
          <p:grpSpPr>
            <a:xfrm flipH="1">
              <a:off x="9893218" y="5022302"/>
              <a:ext cx="437604" cy="1036520"/>
              <a:chOff x="9151517" y="2679232"/>
              <a:chExt cx="361918" cy="857250"/>
            </a:xfrm>
            <a:solidFill>
              <a:srgbClr val="000000"/>
            </a:solidFill>
          </p:grpSpPr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6AC696F2-DB66-43D0-8878-D598D5A60382}"/>
                  </a:ext>
                </a:extLst>
              </p:cNvPr>
              <p:cNvSpPr/>
              <p:nvPr/>
            </p:nvSpPr>
            <p:spPr>
              <a:xfrm>
                <a:off x="9237244" y="2974507"/>
                <a:ext cx="190500" cy="561975"/>
              </a:xfrm>
              <a:custGeom>
                <a:avLst/>
                <a:gdLst>
                  <a:gd name="connsiteX0" fmla="*/ 178889 w 190500"/>
                  <a:gd name="connsiteY0" fmla="*/ 0 h 561975"/>
                  <a:gd name="connsiteX1" fmla="*/ 178889 w 190500"/>
                  <a:gd name="connsiteY1" fmla="*/ 0 h 561975"/>
                  <a:gd name="connsiteX2" fmla="*/ 169364 w 190500"/>
                  <a:gd name="connsiteY2" fmla="*/ 9525 h 561975"/>
                  <a:gd name="connsiteX3" fmla="*/ 171450 w 190500"/>
                  <a:gd name="connsiteY3" fmla="*/ 542925 h 561975"/>
                  <a:gd name="connsiteX4" fmla="*/ 104775 w 190500"/>
                  <a:gd name="connsiteY4" fmla="*/ 542925 h 561975"/>
                  <a:gd name="connsiteX5" fmla="*/ 104775 w 190500"/>
                  <a:gd name="connsiteY5" fmla="*/ 219075 h 561975"/>
                  <a:gd name="connsiteX6" fmla="*/ 85725 w 190500"/>
                  <a:gd name="connsiteY6" fmla="*/ 219075 h 561975"/>
                  <a:gd name="connsiteX7" fmla="*/ 85725 w 190500"/>
                  <a:gd name="connsiteY7" fmla="*/ 542925 h 561975"/>
                  <a:gd name="connsiteX8" fmla="*/ 19050 w 190500"/>
                  <a:gd name="connsiteY8" fmla="*/ 542925 h 561975"/>
                  <a:gd name="connsiteX9" fmla="*/ 19050 w 190500"/>
                  <a:gd name="connsiteY9" fmla="*/ 9525 h 561975"/>
                  <a:gd name="connsiteX10" fmla="*/ 9525 w 190500"/>
                  <a:gd name="connsiteY10" fmla="*/ 0 h 561975"/>
                  <a:gd name="connsiteX11" fmla="*/ 0 w 190500"/>
                  <a:gd name="connsiteY11" fmla="*/ 9525 h 561975"/>
                  <a:gd name="connsiteX12" fmla="*/ 0 w 190500"/>
                  <a:gd name="connsiteY12" fmla="*/ 561975 h 561975"/>
                  <a:gd name="connsiteX13" fmla="*/ 190500 w 190500"/>
                  <a:gd name="connsiteY13" fmla="*/ 561975 h 561975"/>
                  <a:gd name="connsiteX14" fmla="*/ 188376 w 190500"/>
                  <a:gd name="connsiteY14" fmla="*/ 9525 h 561975"/>
                  <a:gd name="connsiteX15" fmla="*/ 178889 w 190500"/>
                  <a:gd name="connsiteY15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0500" h="561975" fill="none" extrusionOk="0">
                    <a:moveTo>
                      <a:pt x="178889" y="0"/>
                    </a:moveTo>
                    <a:lnTo>
                      <a:pt x="178889" y="0"/>
                    </a:lnTo>
                    <a:cubicBezTo>
                      <a:pt x="174159" y="-865"/>
                      <a:pt x="170034" y="4753"/>
                      <a:pt x="169364" y="9525"/>
                    </a:cubicBezTo>
                    <a:cubicBezTo>
                      <a:pt x="173553" y="197934"/>
                      <a:pt x="153057" y="376099"/>
                      <a:pt x="171450" y="542925"/>
                    </a:cubicBezTo>
                    <a:cubicBezTo>
                      <a:pt x="161302" y="540702"/>
                      <a:pt x="111594" y="547412"/>
                      <a:pt x="104775" y="542925"/>
                    </a:cubicBezTo>
                    <a:cubicBezTo>
                      <a:pt x="103018" y="472936"/>
                      <a:pt x="98529" y="265895"/>
                      <a:pt x="104775" y="219075"/>
                    </a:cubicBezTo>
                    <a:cubicBezTo>
                      <a:pt x="101535" y="219352"/>
                      <a:pt x="94660" y="220108"/>
                      <a:pt x="85725" y="219075"/>
                    </a:cubicBezTo>
                    <a:cubicBezTo>
                      <a:pt x="58272" y="301291"/>
                      <a:pt x="84560" y="384825"/>
                      <a:pt x="85725" y="542925"/>
                    </a:cubicBezTo>
                    <a:cubicBezTo>
                      <a:pt x="61093" y="537579"/>
                      <a:pt x="47652" y="543203"/>
                      <a:pt x="19050" y="542925"/>
                    </a:cubicBezTo>
                    <a:cubicBezTo>
                      <a:pt x="64409" y="438990"/>
                      <a:pt x="-726" y="164393"/>
                      <a:pt x="19050" y="9525"/>
                    </a:cubicBezTo>
                    <a:cubicBezTo>
                      <a:pt x="19425" y="4081"/>
                      <a:pt x="14570" y="-509"/>
                      <a:pt x="9525" y="0"/>
                    </a:cubicBezTo>
                    <a:cubicBezTo>
                      <a:pt x="4671" y="-85"/>
                      <a:pt x="-545" y="4334"/>
                      <a:pt x="0" y="9525"/>
                    </a:cubicBezTo>
                    <a:cubicBezTo>
                      <a:pt x="27533" y="100580"/>
                      <a:pt x="26456" y="321603"/>
                      <a:pt x="0" y="561975"/>
                    </a:cubicBezTo>
                    <a:cubicBezTo>
                      <a:pt x="64016" y="569173"/>
                      <a:pt x="164767" y="554708"/>
                      <a:pt x="190500" y="561975"/>
                    </a:cubicBezTo>
                    <a:cubicBezTo>
                      <a:pt x="171702" y="374414"/>
                      <a:pt x="200000" y="180071"/>
                      <a:pt x="188376" y="9525"/>
                    </a:cubicBezTo>
                    <a:cubicBezTo>
                      <a:pt x="188152" y="5070"/>
                      <a:pt x="183364" y="-555"/>
                      <a:pt x="178889" y="0"/>
                    </a:cubicBezTo>
                    <a:close/>
                  </a:path>
                  <a:path w="190500" h="561975" stroke="0" extrusionOk="0">
                    <a:moveTo>
                      <a:pt x="178889" y="0"/>
                    </a:moveTo>
                    <a:lnTo>
                      <a:pt x="178889" y="0"/>
                    </a:lnTo>
                    <a:cubicBezTo>
                      <a:pt x="173581" y="-812"/>
                      <a:pt x="169425" y="4566"/>
                      <a:pt x="169364" y="9525"/>
                    </a:cubicBezTo>
                    <a:cubicBezTo>
                      <a:pt x="193945" y="166065"/>
                      <a:pt x="179671" y="356799"/>
                      <a:pt x="171450" y="542925"/>
                    </a:cubicBezTo>
                    <a:cubicBezTo>
                      <a:pt x="158165" y="545378"/>
                      <a:pt x="124657" y="545008"/>
                      <a:pt x="104775" y="542925"/>
                    </a:cubicBezTo>
                    <a:cubicBezTo>
                      <a:pt x="128804" y="392385"/>
                      <a:pt x="127741" y="308017"/>
                      <a:pt x="104775" y="219075"/>
                    </a:cubicBezTo>
                    <a:cubicBezTo>
                      <a:pt x="102220" y="219846"/>
                      <a:pt x="88427" y="217388"/>
                      <a:pt x="85725" y="219075"/>
                    </a:cubicBezTo>
                    <a:cubicBezTo>
                      <a:pt x="77106" y="366741"/>
                      <a:pt x="82311" y="393961"/>
                      <a:pt x="85725" y="542925"/>
                    </a:cubicBezTo>
                    <a:cubicBezTo>
                      <a:pt x="68885" y="546949"/>
                      <a:pt x="43824" y="539595"/>
                      <a:pt x="19050" y="542925"/>
                    </a:cubicBezTo>
                    <a:cubicBezTo>
                      <a:pt x="-16290" y="297469"/>
                      <a:pt x="24108" y="74712"/>
                      <a:pt x="19050" y="9525"/>
                    </a:cubicBezTo>
                    <a:cubicBezTo>
                      <a:pt x="19388" y="4406"/>
                      <a:pt x="15210" y="380"/>
                      <a:pt x="9525" y="0"/>
                    </a:cubicBezTo>
                    <a:cubicBezTo>
                      <a:pt x="4170" y="91"/>
                      <a:pt x="760" y="4317"/>
                      <a:pt x="0" y="9525"/>
                    </a:cubicBezTo>
                    <a:cubicBezTo>
                      <a:pt x="-40130" y="280866"/>
                      <a:pt x="48174" y="419183"/>
                      <a:pt x="0" y="561975"/>
                    </a:cubicBezTo>
                    <a:cubicBezTo>
                      <a:pt x="68578" y="557488"/>
                      <a:pt x="104534" y="548892"/>
                      <a:pt x="190500" y="561975"/>
                    </a:cubicBezTo>
                    <a:cubicBezTo>
                      <a:pt x="141534" y="312177"/>
                      <a:pt x="191956" y="86371"/>
                      <a:pt x="188376" y="9525"/>
                    </a:cubicBezTo>
                    <a:cubicBezTo>
                      <a:pt x="188537" y="4085"/>
                      <a:pt x="183684" y="455"/>
                      <a:pt x="1788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2169165925">
                      <a:custGeom>
                        <a:avLst/>
                        <a:gdLst>
                          <a:gd name="connsiteX0" fmla="*/ 178889 w 190500"/>
                          <a:gd name="connsiteY0" fmla="*/ 0 h 561975"/>
                          <a:gd name="connsiteX1" fmla="*/ 178889 w 190500"/>
                          <a:gd name="connsiteY1" fmla="*/ 0 h 561975"/>
                          <a:gd name="connsiteX2" fmla="*/ 169364 w 190500"/>
                          <a:gd name="connsiteY2" fmla="*/ 9525 h 561975"/>
                          <a:gd name="connsiteX3" fmla="*/ 171450 w 190500"/>
                          <a:gd name="connsiteY3" fmla="*/ 542925 h 561975"/>
                          <a:gd name="connsiteX4" fmla="*/ 104775 w 190500"/>
                          <a:gd name="connsiteY4" fmla="*/ 542925 h 561975"/>
                          <a:gd name="connsiteX5" fmla="*/ 104775 w 190500"/>
                          <a:gd name="connsiteY5" fmla="*/ 219075 h 561975"/>
                          <a:gd name="connsiteX6" fmla="*/ 85725 w 190500"/>
                          <a:gd name="connsiteY6" fmla="*/ 219075 h 561975"/>
                          <a:gd name="connsiteX7" fmla="*/ 85725 w 190500"/>
                          <a:gd name="connsiteY7" fmla="*/ 542925 h 561975"/>
                          <a:gd name="connsiteX8" fmla="*/ 19050 w 190500"/>
                          <a:gd name="connsiteY8" fmla="*/ 542925 h 561975"/>
                          <a:gd name="connsiteX9" fmla="*/ 19050 w 190500"/>
                          <a:gd name="connsiteY9" fmla="*/ 9525 h 561975"/>
                          <a:gd name="connsiteX10" fmla="*/ 9525 w 190500"/>
                          <a:gd name="connsiteY10" fmla="*/ 0 h 561975"/>
                          <a:gd name="connsiteX11" fmla="*/ 0 w 190500"/>
                          <a:gd name="connsiteY11" fmla="*/ 9525 h 561975"/>
                          <a:gd name="connsiteX12" fmla="*/ 0 w 190500"/>
                          <a:gd name="connsiteY12" fmla="*/ 561975 h 561975"/>
                          <a:gd name="connsiteX13" fmla="*/ 190500 w 190500"/>
                          <a:gd name="connsiteY13" fmla="*/ 561975 h 561975"/>
                          <a:gd name="connsiteX14" fmla="*/ 188376 w 190500"/>
                          <a:gd name="connsiteY14" fmla="*/ 9525 h 561975"/>
                          <a:gd name="connsiteX15" fmla="*/ 178889 w 190500"/>
                          <a:gd name="connsiteY15" fmla="*/ 0 h 561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90500" h="561975">
                            <a:moveTo>
                              <a:pt x="178889" y="0"/>
                            </a:moveTo>
                            <a:lnTo>
                              <a:pt x="178889" y="0"/>
                            </a:lnTo>
                            <a:cubicBezTo>
                              <a:pt x="173628" y="0"/>
                              <a:pt x="169364" y="4264"/>
                              <a:pt x="169364" y="9525"/>
                            </a:cubicBezTo>
                            <a:lnTo>
                              <a:pt x="171450" y="542925"/>
                            </a:lnTo>
                            <a:lnTo>
                              <a:pt x="104775" y="542925"/>
                            </a:lnTo>
                            <a:lnTo>
                              <a:pt x="104775" y="219075"/>
                            </a:lnTo>
                            <a:lnTo>
                              <a:pt x="85725" y="219075"/>
                            </a:lnTo>
                            <a:lnTo>
                              <a:pt x="85725" y="542925"/>
                            </a:lnTo>
                            <a:lnTo>
                              <a:pt x="19050" y="542925"/>
                            </a:lnTo>
                            <a:lnTo>
                              <a:pt x="19050" y="9525"/>
                            </a:lnTo>
                            <a:cubicBezTo>
                              <a:pt x="19050" y="4264"/>
                              <a:pt x="14786" y="0"/>
                              <a:pt x="9525" y="0"/>
                            </a:cubicBezTo>
                            <a:cubicBezTo>
                              <a:pt x="4264" y="0"/>
                              <a:pt x="0" y="4264"/>
                              <a:pt x="0" y="9525"/>
                            </a:cubicBezTo>
                            <a:lnTo>
                              <a:pt x="0" y="561975"/>
                            </a:lnTo>
                            <a:lnTo>
                              <a:pt x="190500" y="561975"/>
                            </a:lnTo>
                            <a:lnTo>
                              <a:pt x="188376" y="9525"/>
                            </a:lnTo>
                            <a:cubicBezTo>
                              <a:pt x="188376" y="4280"/>
                              <a:pt x="184134" y="21"/>
                              <a:pt x="178889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9261FE8A-8C34-4AA6-911F-6B49F20AABF3}"/>
                  </a:ext>
                </a:extLst>
              </p:cNvPr>
              <p:cNvSpPr/>
              <p:nvPr/>
            </p:nvSpPr>
            <p:spPr>
              <a:xfrm>
                <a:off x="9256294" y="2679232"/>
                <a:ext cx="152400" cy="152400"/>
              </a:xfrm>
              <a:custGeom>
                <a:avLst/>
                <a:gdLst>
                  <a:gd name="connsiteX0" fmla="*/ 76200 w 152400"/>
                  <a:gd name="connsiteY0" fmla="*/ 152400 h 152400"/>
                  <a:gd name="connsiteX1" fmla="*/ 152400 w 152400"/>
                  <a:gd name="connsiteY1" fmla="*/ 76200 h 152400"/>
                  <a:gd name="connsiteX2" fmla="*/ 76200 w 152400"/>
                  <a:gd name="connsiteY2" fmla="*/ 0 h 152400"/>
                  <a:gd name="connsiteX3" fmla="*/ 0 w 152400"/>
                  <a:gd name="connsiteY3" fmla="*/ 76200 h 152400"/>
                  <a:gd name="connsiteX4" fmla="*/ 76200 w 152400"/>
                  <a:gd name="connsiteY4" fmla="*/ 152400 h 152400"/>
                  <a:gd name="connsiteX5" fmla="*/ 76200 w 152400"/>
                  <a:gd name="connsiteY5" fmla="*/ 19050 h 152400"/>
                  <a:gd name="connsiteX6" fmla="*/ 133350 w 152400"/>
                  <a:gd name="connsiteY6" fmla="*/ 76200 h 152400"/>
                  <a:gd name="connsiteX7" fmla="*/ 76200 w 152400"/>
                  <a:gd name="connsiteY7" fmla="*/ 133350 h 152400"/>
                  <a:gd name="connsiteX8" fmla="*/ 19050 w 152400"/>
                  <a:gd name="connsiteY8" fmla="*/ 76200 h 152400"/>
                  <a:gd name="connsiteX9" fmla="*/ 76200 w 152400"/>
                  <a:gd name="connsiteY9" fmla="*/ 1905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2400" h="152400" fill="none" extrusionOk="0">
                    <a:moveTo>
                      <a:pt x="76200" y="152400"/>
                    </a:moveTo>
                    <a:cubicBezTo>
                      <a:pt x="121393" y="156430"/>
                      <a:pt x="151827" y="116967"/>
                      <a:pt x="152400" y="76200"/>
                    </a:cubicBezTo>
                    <a:cubicBezTo>
                      <a:pt x="154468" y="34732"/>
                      <a:pt x="119811" y="91"/>
                      <a:pt x="76200" y="0"/>
                    </a:cubicBezTo>
                    <a:cubicBezTo>
                      <a:pt x="33583" y="-583"/>
                      <a:pt x="-5950" y="30125"/>
                      <a:pt x="0" y="76200"/>
                    </a:cubicBezTo>
                    <a:cubicBezTo>
                      <a:pt x="7904" y="120723"/>
                      <a:pt x="37554" y="153470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6576" y="18753"/>
                      <a:pt x="136181" y="46397"/>
                      <a:pt x="133350" y="76200"/>
                    </a:cubicBezTo>
                    <a:cubicBezTo>
                      <a:pt x="132742" y="105921"/>
                      <a:pt x="109037" y="133864"/>
                      <a:pt x="76200" y="133350"/>
                    </a:cubicBezTo>
                    <a:cubicBezTo>
                      <a:pt x="46971" y="132931"/>
                      <a:pt x="23763" y="104459"/>
                      <a:pt x="19050" y="76200"/>
                    </a:cubicBezTo>
                    <a:cubicBezTo>
                      <a:pt x="23279" y="49286"/>
                      <a:pt x="41416" y="17014"/>
                      <a:pt x="76200" y="19050"/>
                    </a:cubicBezTo>
                    <a:close/>
                  </a:path>
                  <a:path w="152400" h="152400" stroke="0" extrusionOk="0">
                    <a:moveTo>
                      <a:pt x="76200" y="152400"/>
                    </a:moveTo>
                    <a:cubicBezTo>
                      <a:pt x="112657" y="152922"/>
                      <a:pt x="159609" y="114591"/>
                      <a:pt x="152400" y="76200"/>
                    </a:cubicBezTo>
                    <a:cubicBezTo>
                      <a:pt x="147553" y="31797"/>
                      <a:pt x="119789" y="-4842"/>
                      <a:pt x="76200" y="0"/>
                    </a:cubicBezTo>
                    <a:cubicBezTo>
                      <a:pt x="26864" y="-2621"/>
                      <a:pt x="3161" y="32856"/>
                      <a:pt x="0" y="76200"/>
                    </a:cubicBezTo>
                    <a:cubicBezTo>
                      <a:pt x="-4373" y="114497"/>
                      <a:pt x="28622" y="153534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5311" y="13572"/>
                      <a:pt x="132049" y="42451"/>
                      <a:pt x="133350" y="76200"/>
                    </a:cubicBezTo>
                    <a:cubicBezTo>
                      <a:pt x="137804" y="107455"/>
                      <a:pt x="107428" y="133811"/>
                      <a:pt x="76200" y="133350"/>
                    </a:cubicBezTo>
                    <a:cubicBezTo>
                      <a:pt x="40494" y="133198"/>
                      <a:pt x="18846" y="107131"/>
                      <a:pt x="19050" y="76200"/>
                    </a:cubicBezTo>
                    <a:cubicBezTo>
                      <a:pt x="19322" y="42149"/>
                      <a:pt x="43305" y="24353"/>
                      <a:pt x="76200" y="1905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51352147">
                      <a:custGeom>
                        <a:avLst/>
                        <a:gdLst>
                          <a:gd name="connsiteX0" fmla="*/ 76200 w 152400"/>
                          <a:gd name="connsiteY0" fmla="*/ 152400 h 152400"/>
                          <a:gd name="connsiteX1" fmla="*/ 152400 w 152400"/>
                          <a:gd name="connsiteY1" fmla="*/ 76200 h 152400"/>
                          <a:gd name="connsiteX2" fmla="*/ 76200 w 152400"/>
                          <a:gd name="connsiteY2" fmla="*/ 0 h 152400"/>
                          <a:gd name="connsiteX3" fmla="*/ 0 w 152400"/>
                          <a:gd name="connsiteY3" fmla="*/ 76200 h 152400"/>
                          <a:gd name="connsiteX4" fmla="*/ 76200 w 152400"/>
                          <a:gd name="connsiteY4" fmla="*/ 152400 h 152400"/>
                          <a:gd name="connsiteX5" fmla="*/ 76200 w 152400"/>
                          <a:gd name="connsiteY5" fmla="*/ 19050 h 152400"/>
                          <a:gd name="connsiteX6" fmla="*/ 133350 w 152400"/>
                          <a:gd name="connsiteY6" fmla="*/ 76200 h 152400"/>
                          <a:gd name="connsiteX7" fmla="*/ 76200 w 152400"/>
                          <a:gd name="connsiteY7" fmla="*/ 133350 h 152400"/>
                          <a:gd name="connsiteX8" fmla="*/ 19050 w 152400"/>
                          <a:gd name="connsiteY8" fmla="*/ 76200 h 152400"/>
                          <a:gd name="connsiteX9" fmla="*/ 76200 w 152400"/>
                          <a:gd name="connsiteY9" fmla="*/ 19050 h 152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2400" h="152400">
                            <a:moveTo>
                              <a:pt x="76200" y="152400"/>
                            </a:moveTo>
                            <a:cubicBezTo>
                              <a:pt x="118284" y="152400"/>
                              <a:pt x="152400" y="118284"/>
                              <a:pt x="152400" y="76200"/>
                            </a:cubicBezTo>
                            <a:cubicBezTo>
                              <a:pt x="152400" y="34116"/>
                              <a:pt x="118284" y="0"/>
                              <a:pt x="76200" y="0"/>
                            </a:cubicBezTo>
                            <a:cubicBezTo>
                              <a:pt x="34116" y="0"/>
                              <a:pt x="0" y="34116"/>
                              <a:pt x="0" y="76200"/>
                            </a:cubicBezTo>
                            <a:cubicBezTo>
                              <a:pt x="48" y="118264"/>
                              <a:pt x="34136" y="152352"/>
                              <a:pt x="76200" y="152400"/>
                            </a:cubicBezTo>
                            <a:close/>
                            <a:moveTo>
                              <a:pt x="76200" y="19050"/>
                            </a:moveTo>
                            <a:cubicBezTo>
                              <a:pt x="107763" y="19050"/>
                              <a:pt x="133350" y="44637"/>
                              <a:pt x="133350" y="76200"/>
                            </a:cubicBezTo>
                            <a:cubicBezTo>
                              <a:pt x="133350" y="107763"/>
                              <a:pt x="107763" y="133350"/>
                              <a:pt x="76200" y="133350"/>
                            </a:cubicBezTo>
                            <a:cubicBezTo>
                              <a:pt x="44637" y="133350"/>
                              <a:pt x="19050" y="107763"/>
                              <a:pt x="19050" y="76200"/>
                            </a:cubicBezTo>
                            <a:cubicBezTo>
                              <a:pt x="19081" y="44650"/>
                              <a:pt x="44650" y="19082"/>
                              <a:pt x="76200" y="1905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8F11E33C-5BC4-4815-A499-84F9E1A0E88F}"/>
                  </a:ext>
                </a:extLst>
              </p:cNvPr>
              <p:cNvSpPr/>
              <p:nvPr/>
            </p:nvSpPr>
            <p:spPr>
              <a:xfrm>
                <a:off x="9151517" y="2850680"/>
                <a:ext cx="361918" cy="352426"/>
              </a:xfrm>
              <a:custGeom>
                <a:avLst/>
                <a:gdLst>
                  <a:gd name="connsiteX0" fmla="*/ 361542 w 361918"/>
                  <a:gd name="connsiteY0" fmla="*/ 302363 h 352426"/>
                  <a:gd name="connsiteX1" fmla="*/ 331605 w 361918"/>
                  <a:gd name="connsiteY1" fmla="*/ 90117 h 352426"/>
                  <a:gd name="connsiteX2" fmla="*/ 325242 w 361918"/>
                  <a:gd name="connsiteY2" fmla="*/ 69600 h 352426"/>
                  <a:gd name="connsiteX3" fmla="*/ 317774 w 361918"/>
                  <a:gd name="connsiteY3" fmla="*/ 58761 h 352426"/>
                  <a:gd name="connsiteX4" fmla="*/ 241717 w 361918"/>
                  <a:gd name="connsiteY4" fmla="*/ 10002 h 352426"/>
                  <a:gd name="connsiteX5" fmla="*/ 181929 w 361918"/>
                  <a:gd name="connsiteY5" fmla="*/ 1 h 352426"/>
                  <a:gd name="connsiteX6" fmla="*/ 179967 w 361918"/>
                  <a:gd name="connsiteY6" fmla="*/ 1 h 352426"/>
                  <a:gd name="connsiteX7" fmla="*/ 120350 w 361918"/>
                  <a:gd name="connsiteY7" fmla="*/ 9955 h 352426"/>
                  <a:gd name="connsiteX8" fmla="*/ 43816 w 361918"/>
                  <a:gd name="connsiteY8" fmla="*/ 59180 h 352426"/>
                  <a:gd name="connsiteX9" fmla="*/ 36720 w 361918"/>
                  <a:gd name="connsiteY9" fmla="*/ 69600 h 352426"/>
                  <a:gd name="connsiteX10" fmla="*/ 30357 w 361918"/>
                  <a:gd name="connsiteY10" fmla="*/ 90127 h 352426"/>
                  <a:gd name="connsiteX11" fmla="*/ 363 w 361918"/>
                  <a:gd name="connsiteY11" fmla="*/ 302801 h 352426"/>
                  <a:gd name="connsiteX12" fmla="*/ 24776 w 361918"/>
                  <a:gd name="connsiteY12" fmla="*/ 351664 h 352426"/>
                  <a:gd name="connsiteX13" fmla="*/ 28500 w 361918"/>
                  <a:gd name="connsiteY13" fmla="*/ 352426 h 352426"/>
                  <a:gd name="connsiteX14" fmla="*/ 38026 w 361918"/>
                  <a:gd name="connsiteY14" fmla="*/ 342902 h 352426"/>
                  <a:gd name="connsiteX15" fmla="*/ 32234 w 361918"/>
                  <a:gd name="connsiteY15" fmla="*/ 334138 h 352426"/>
                  <a:gd name="connsiteX16" fmla="*/ 19280 w 361918"/>
                  <a:gd name="connsiteY16" fmla="*/ 305020 h 352426"/>
                  <a:gd name="connsiteX17" fmla="*/ 49207 w 361918"/>
                  <a:gd name="connsiteY17" fmla="*/ 92794 h 352426"/>
                  <a:gd name="connsiteX18" fmla="*/ 53417 w 361918"/>
                  <a:gd name="connsiteY18" fmla="*/ 78754 h 352426"/>
                  <a:gd name="connsiteX19" fmla="*/ 58075 w 361918"/>
                  <a:gd name="connsiteY19" fmla="*/ 71791 h 352426"/>
                  <a:gd name="connsiteX20" fmla="*/ 126541 w 361918"/>
                  <a:gd name="connsiteY20" fmla="*/ 27976 h 352426"/>
                  <a:gd name="connsiteX21" fmla="*/ 179005 w 361918"/>
                  <a:gd name="connsiteY21" fmla="*/ 19051 h 352426"/>
                  <a:gd name="connsiteX22" fmla="*/ 179957 w 361918"/>
                  <a:gd name="connsiteY22" fmla="*/ 19051 h 352426"/>
                  <a:gd name="connsiteX23" fmla="*/ 180976 w 361918"/>
                  <a:gd name="connsiteY23" fmla="*/ 18841 h 352426"/>
                  <a:gd name="connsiteX24" fmla="*/ 182005 w 361918"/>
                  <a:gd name="connsiteY24" fmla="*/ 19051 h 352426"/>
                  <a:gd name="connsiteX25" fmla="*/ 182062 w 361918"/>
                  <a:gd name="connsiteY25" fmla="*/ 19051 h 352426"/>
                  <a:gd name="connsiteX26" fmla="*/ 235554 w 361918"/>
                  <a:gd name="connsiteY26" fmla="*/ 28033 h 352426"/>
                  <a:gd name="connsiteX27" fmla="*/ 303515 w 361918"/>
                  <a:gd name="connsiteY27" fmla="*/ 71372 h 352426"/>
                  <a:gd name="connsiteX28" fmla="*/ 308535 w 361918"/>
                  <a:gd name="connsiteY28" fmla="*/ 78754 h 352426"/>
                  <a:gd name="connsiteX29" fmla="*/ 312745 w 361918"/>
                  <a:gd name="connsiteY29" fmla="*/ 92784 h 352426"/>
                  <a:gd name="connsiteX30" fmla="*/ 342625 w 361918"/>
                  <a:gd name="connsiteY30" fmla="*/ 304582 h 352426"/>
                  <a:gd name="connsiteX31" fmla="*/ 329719 w 361918"/>
                  <a:gd name="connsiteY31" fmla="*/ 334109 h 352426"/>
                  <a:gd name="connsiteX32" fmla="*/ 324591 w 361918"/>
                  <a:gd name="connsiteY32" fmla="*/ 346566 h 352426"/>
                  <a:gd name="connsiteX33" fmla="*/ 333452 w 361918"/>
                  <a:gd name="connsiteY33" fmla="*/ 352426 h 352426"/>
                  <a:gd name="connsiteX34" fmla="*/ 337177 w 361918"/>
                  <a:gd name="connsiteY34" fmla="*/ 351664 h 352426"/>
                  <a:gd name="connsiteX35" fmla="*/ 361542 w 361918"/>
                  <a:gd name="connsiteY35" fmla="*/ 302363 h 35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61918" h="352426" fill="none" extrusionOk="0">
                    <a:moveTo>
                      <a:pt x="361542" y="302363"/>
                    </a:moveTo>
                    <a:cubicBezTo>
                      <a:pt x="335635" y="235421"/>
                      <a:pt x="327878" y="175222"/>
                      <a:pt x="331605" y="90117"/>
                    </a:cubicBezTo>
                    <a:cubicBezTo>
                      <a:pt x="329616" y="83067"/>
                      <a:pt x="327745" y="76666"/>
                      <a:pt x="325242" y="69600"/>
                    </a:cubicBezTo>
                    <a:cubicBezTo>
                      <a:pt x="322714" y="65272"/>
                      <a:pt x="320770" y="61620"/>
                      <a:pt x="317774" y="58761"/>
                    </a:cubicBezTo>
                    <a:cubicBezTo>
                      <a:pt x="298148" y="37293"/>
                      <a:pt x="266772" y="16482"/>
                      <a:pt x="241717" y="10002"/>
                    </a:cubicBezTo>
                    <a:cubicBezTo>
                      <a:pt x="219723" y="862"/>
                      <a:pt x="202483" y="306"/>
                      <a:pt x="181929" y="1"/>
                    </a:cubicBezTo>
                    <a:cubicBezTo>
                      <a:pt x="181274" y="259"/>
                      <a:pt x="180642" y="306"/>
                      <a:pt x="179967" y="1"/>
                    </a:cubicBezTo>
                    <a:cubicBezTo>
                      <a:pt x="160768" y="1208"/>
                      <a:pt x="139625" y="4227"/>
                      <a:pt x="120350" y="9955"/>
                    </a:cubicBezTo>
                    <a:cubicBezTo>
                      <a:pt x="87343" y="18629"/>
                      <a:pt x="62383" y="39899"/>
                      <a:pt x="43816" y="59180"/>
                    </a:cubicBezTo>
                    <a:cubicBezTo>
                      <a:pt x="40651" y="62567"/>
                      <a:pt x="39133" y="66376"/>
                      <a:pt x="36720" y="69600"/>
                    </a:cubicBezTo>
                    <a:cubicBezTo>
                      <a:pt x="33007" y="76110"/>
                      <a:pt x="31410" y="82965"/>
                      <a:pt x="30357" y="90127"/>
                    </a:cubicBezTo>
                    <a:cubicBezTo>
                      <a:pt x="26062" y="128289"/>
                      <a:pt x="14574" y="266399"/>
                      <a:pt x="363" y="302801"/>
                    </a:cubicBezTo>
                    <a:cubicBezTo>
                      <a:pt x="-3255" y="333479"/>
                      <a:pt x="12123" y="348142"/>
                      <a:pt x="24776" y="351664"/>
                    </a:cubicBezTo>
                    <a:cubicBezTo>
                      <a:pt x="25950" y="352318"/>
                      <a:pt x="27190" y="352466"/>
                      <a:pt x="28500" y="352426"/>
                    </a:cubicBezTo>
                    <a:cubicBezTo>
                      <a:pt x="34277" y="352934"/>
                      <a:pt x="37201" y="347863"/>
                      <a:pt x="38026" y="342902"/>
                    </a:cubicBezTo>
                    <a:cubicBezTo>
                      <a:pt x="37850" y="339231"/>
                      <a:pt x="35773" y="335887"/>
                      <a:pt x="32234" y="334138"/>
                    </a:cubicBezTo>
                    <a:cubicBezTo>
                      <a:pt x="27097" y="331107"/>
                      <a:pt x="17894" y="326220"/>
                      <a:pt x="19280" y="305020"/>
                    </a:cubicBezTo>
                    <a:cubicBezTo>
                      <a:pt x="10876" y="239073"/>
                      <a:pt x="53961" y="187031"/>
                      <a:pt x="49207" y="92794"/>
                    </a:cubicBezTo>
                    <a:cubicBezTo>
                      <a:pt x="50271" y="88483"/>
                      <a:pt x="50766" y="82741"/>
                      <a:pt x="53417" y="78754"/>
                    </a:cubicBezTo>
                    <a:cubicBezTo>
                      <a:pt x="54641" y="76299"/>
                      <a:pt x="56159" y="74460"/>
                      <a:pt x="58075" y="71791"/>
                    </a:cubicBezTo>
                    <a:cubicBezTo>
                      <a:pt x="77078" y="49462"/>
                      <a:pt x="99951" y="39790"/>
                      <a:pt x="126541" y="27976"/>
                    </a:cubicBezTo>
                    <a:cubicBezTo>
                      <a:pt x="143323" y="20636"/>
                      <a:pt x="160982" y="15767"/>
                      <a:pt x="179005" y="19051"/>
                    </a:cubicBezTo>
                    <a:cubicBezTo>
                      <a:pt x="179406" y="19077"/>
                      <a:pt x="179665" y="19086"/>
                      <a:pt x="179957" y="19051"/>
                    </a:cubicBezTo>
                    <a:cubicBezTo>
                      <a:pt x="180315" y="18968"/>
                      <a:pt x="180629" y="18885"/>
                      <a:pt x="180976" y="18841"/>
                    </a:cubicBezTo>
                    <a:cubicBezTo>
                      <a:pt x="181278" y="18947"/>
                      <a:pt x="181656" y="18997"/>
                      <a:pt x="182005" y="19051"/>
                    </a:cubicBezTo>
                    <a:cubicBezTo>
                      <a:pt x="182019" y="19046"/>
                      <a:pt x="182037" y="19052"/>
                      <a:pt x="182062" y="19051"/>
                    </a:cubicBezTo>
                    <a:cubicBezTo>
                      <a:pt x="196992" y="19861"/>
                      <a:pt x="217942" y="20984"/>
                      <a:pt x="235554" y="28033"/>
                    </a:cubicBezTo>
                    <a:cubicBezTo>
                      <a:pt x="262862" y="36615"/>
                      <a:pt x="287055" y="48878"/>
                      <a:pt x="303515" y="71372"/>
                    </a:cubicBezTo>
                    <a:cubicBezTo>
                      <a:pt x="304941" y="73443"/>
                      <a:pt x="307138" y="76454"/>
                      <a:pt x="308535" y="78754"/>
                    </a:cubicBezTo>
                    <a:cubicBezTo>
                      <a:pt x="311222" y="82778"/>
                      <a:pt x="312267" y="88189"/>
                      <a:pt x="312745" y="92784"/>
                    </a:cubicBezTo>
                    <a:cubicBezTo>
                      <a:pt x="332776" y="172763"/>
                      <a:pt x="345134" y="245815"/>
                      <a:pt x="342625" y="304582"/>
                    </a:cubicBezTo>
                    <a:cubicBezTo>
                      <a:pt x="343799" y="326037"/>
                      <a:pt x="337130" y="330704"/>
                      <a:pt x="329719" y="334109"/>
                    </a:cubicBezTo>
                    <a:cubicBezTo>
                      <a:pt x="324365" y="336992"/>
                      <a:pt x="322256" y="342314"/>
                      <a:pt x="324591" y="346566"/>
                    </a:cubicBezTo>
                    <a:cubicBezTo>
                      <a:pt x="326459" y="350200"/>
                      <a:pt x="328910" y="352435"/>
                      <a:pt x="333452" y="352426"/>
                    </a:cubicBezTo>
                    <a:cubicBezTo>
                      <a:pt x="334719" y="352185"/>
                      <a:pt x="336090" y="352002"/>
                      <a:pt x="337177" y="351664"/>
                    </a:cubicBezTo>
                    <a:cubicBezTo>
                      <a:pt x="349437" y="344909"/>
                      <a:pt x="364768" y="334518"/>
                      <a:pt x="361542" y="302363"/>
                    </a:cubicBezTo>
                    <a:close/>
                  </a:path>
                  <a:path w="361918" h="352426" stroke="0" extrusionOk="0">
                    <a:moveTo>
                      <a:pt x="361542" y="302363"/>
                    </a:moveTo>
                    <a:cubicBezTo>
                      <a:pt x="344474" y="197479"/>
                      <a:pt x="349361" y="191943"/>
                      <a:pt x="331605" y="90117"/>
                    </a:cubicBezTo>
                    <a:cubicBezTo>
                      <a:pt x="329354" y="82885"/>
                      <a:pt x="329571" y="76959"/>
                      <a:pt x="325242" y="69600"/>
                    </a:cubicBezTo>
                    <a:cubicBezTo>
                      <a:pt x="323093" y="65934"/>
                      <a:pt x="320649" y="62720"/>
                      <a:pt x="317774" y="58761"/>
                    </a:cubicBezTo>
                    <a:cubicBezTo>
                      <a:pt x="299235" y="36104"/>
                      <a:pt x="273697" y="17783"/>
                      <a:pt x="241717" y="10002"/>
                    </a:cubicBezTo>
                    <a:cubicBezTo>
                      <a:pt x="220223" y="2839"/>
                      <a:pt x="204299" y="737"/>
                      <a:pt x="181929" y="1"/>
                    </a:cubicBezTo>
                    <a:cubicBezTo>
                      <a:pt x="181367" y="165"/>
                      <a:pt x="180627" y="285"/>
                      <a:pt x="179967" y="1"/>
                    </a:cubicBezTo>
                    <a:cubicBezTo>
                      <a:pt x="160025" y="894"/>
                      <a:pt x="140030" y="1697"/>
                      <a:pt x="120350" y="9955"/>
                    </a:cubicBezTo>
                    <a:cubicBezTo>
                      <a:pt x="89225" y="19206"/>
                      <a:pt x="68100" y="36756"/>
                      <a:pt x="43816" y="59180"/>
                    </a:cubicBezTo>
                    <a:cubicBezTo>
                      <a:pt x="40410" y="62719"/>
                      <a:pt x="39013" y="65850"/>
                      <a:pt x="36720" y="69600"/>
                    </a:cubicBezTo>
                    <a:cubicBezTo>
                      <a:pt x="32835" y="75087"/>
                      <a:pt x="30919" y="84072"/>
                      <a:pt x="30357" y="90127"/>
                    </a:cubicBezTo>
                    <a:cubicBezTo>
                      <a:pt x="19365" y="141149"/>
                      <a:pt x="2409" y="202773"/>
                      <a:pt x="363" y="302801"/>
                    </a:cubicBezTo>
                    <a:cubicBezTo>
                      <a:pt x="-2408" y="333222"/>
                      <a:pt x="11594" y="343935"/>
                      <a:pt x="24776" y="351664"/>
                    </a:cubicBezTo>
                    <a:cubicBezTo>
                      <a:pt x="26019" y="352184"/>
                      <a:pt x="27313" y="352449"/>
                      <a:pt x="28500" y="352426"/>
                    </a:cubicBezTo>
                    <a:cubicBezTo>
                      <a:pt x="34543" y="352103"/>
                      <a:pt x="37838" y="347959"/>
                      <a:pt x="38026" y="342902"/>
                    </a:cubicBezTo>
                    <a:cubicBezTo>
                      <a:pt x="37473" y="339007"/>
                      <a:pt x="35825" y="336041"/>
                      <a:pt x="32234" y="334138"/>
                    </a:cubicBezTo>
                    <a:cubicBezTo>
                      <a:pt x="25178" y="330949"/>
                      <a:pt x="16833" y="324892"/>
                      <a:pt x="19280" y="305020"/>
                    </a:cubicBezTo>
                    <a:cubicBezTo>
                      <a:pt x="38614" y="271367"/>
                      <a:pt x="45874" y="137328"/>
                      <a:pt x="49207" y="92794"/>
                    </a:cubicBezTo>
                    <a:cubicBezTo>
                      <a:pt x="49290" y="87508"/>
                      <a:pt x="50933" y="83069"/>
                      <a:pt x="53417" y="78754"/>
                    </a:cubicBezTo>
                    <a:cubicBezTo>
                      <a:pt x="54624" y="76097"/>
                      <a:pt x="56538" y="74403"/>
                      <a:pt x="58075" y="71791"/>
                    </a:cubicBezTo>
                    <a:cubicBezTo>
                      <a:pt x="79296" y="48867"/>
                      <a:pt x="100272" y="40188"/>
                      <a:pt x="126541" y="27976"/>
                    </a:cubicBezTo>
                    <a:cubicBezTo>
                      <a:pt x="143547" y="23120"/>
                      <a:pt x="159706" y="17130"/>
                      <a:pt x="179005" y="19051"/>
                    </a:cubicBezTo>
                    <a:cubicBezTo>
                      <a:pt x="179438" y="19065"/>
                      <a:pt x="179801" y="19046"/>
                      <a:pt x="179957" y="19051"/>
                    </a:cubicBezTo>
                    <a:cubicBezTo>
                      <a:pt x="180301" y="19007"/>
                      <a:pt x="180607" y="18880"/>
                      <a:pt x="180976" y="18841"/>
                    </a:cubicBezTo>
                    <a:cubicBezTo>
                      <a:pt x="181346" y="18967"/>
                      <a:pt x="181677" y="18963"/>
                      <a:pt x="182005" y="19051"/>
                    </a:cubicBezTo>
                    <a:cubicBezTo>
                      <a:pt x="182029" y="19053"/>
                      <a:pt x="182055" y="19048"/>
                      <a:pt x="182062" y="19051"/>
                    </a:cubicBezTo>
                    <a:cubicBezTo>
                      <a:pt x="200522" y="18905"/>
                      <a:pt x="221348" y="22141"/>
                      <a:pt x="235554" y="28033"/>
                    </a:cubicBezTo>
                    <a:cubicBezTo>
                      <a:pt x="266162" y="34741"/>
                      <a:pt x="286567" y="51308"/>
                      <a:pt x="303515" y="71372"/>
                    </a:cubicBezTo>
                    <a:cubicBezTo>
                      <a:pt x="305399" y="73436"/>
                      <a:pt x="306706" y="76584"/>
                      <a:pt x="308535" y="78754"/>
                    </a:cubicBezTo>
                    <a:cubicBezTo>
                      <a:pt x="310688" y="83224"/>
                      <a:pt x="312912" y="87776"/>
                      <a:pt x="312745" y="92784"/>
                    </a:cubicBezTo>
                    <a:cubicBezTo>
                      <a:pt x="311283" y="116499"/>
                      <a:pt x="324633" y="239984"/>
                      <a:pt x="342625" y="304582"/>
                    </a:cubicBezTo>
                    <a:cubicBezTo>
                      <a:pt x="343379" y="325573"/>
                      <a:pt x="336537" y="331754"/>
                      <a:pt x="329719" y="334109"/>
                    </a:cubicBezTo>
                    <a:cubicBezTo>
                      <a:pt x="324658" y="336355"/>
                      <a:pt x="322628" y="341941"/>
                      <a:pt x="324591" y="346566"/>
                    </a:cubicBezTo>
                    <a:cubicBezTo>
                      <a:pt x="326203" y="350038"/>
                      <a:pt x="330049" y="352354"/>
                      <a:pt x="333452" y="352426"/>
                    </a:cubicBezTo>
                    <a:cubicBezTo>
                      <a:pt x="334629" y="352504"/>
                      <a:pt x="335980" y="352103"/>
                      <a:pt x="337177" y="351664"/>
                    </a:cubicBezTo>
                    <a:cubicBezTo>
                      <a:pt x="348912" y="346774"/>
                      <a:pt x="362820" y="333240"/>
                      <a:pt x="361542" y="302363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3380688191">
                      <a:custGeom>
                        <a:avLst/>
                        <a:gdLst>
                          <a:gd name="connsiteX0" fmla="*/ 361542 w 361918"/>
                          <a:gd name="connsiteY0" fmla="*/ 302363 h 352426"/>
                          <a:gd name="connsiteX1" fmla="*/ 331605 w 361918"/>
                          <a:gd name="connsiteY1" fmla="*/ 90117 h 352426"/>
                          <a:gd name="connsiteX2" fmla="*/ 325242 w 361918"/>
                          <a:gd name="connsiteY2" fmla="*/ 69600 h 352426"/>
                          <a:gd name="connsiteX3" fmla="*/ 317774 w 361918"/>
                          <a:gd name="connsiteY3" fmla="*/ 58761 h 352426"/>
                          <a:gd name="connsiteX4" fmla="*/ 241717 w 361918"/>
                          <a:gd name="connsiteY4" fmla="*/ 10002 h 352426"/>
                          <a:gd name="connsiteX5" fmla="*/ 181929 w 361918"/>
                          <a:gd name="connsiteY5" fmla="*/ 1 h 352426"/>
                          <a:gd name="connsiteX6" fmla="*/ 179967 w 361918"/>
                          <a:gd name="connsiteY6" fmla="*/ 1 h 352426"/>
                          <a:gd name="connsiteX7" fmla="*/ 120350 w 361918"/>
                          <a:gd name="connsiteY7" fmla="*/ 9955 h 352426"/>
                          <a:gd name="connsiteX8" fmla="*/ 43816 w 361918"/>
                          <a:gd name="connsiteY8" fmla="*/ 59180 h 352426"/>
                          <a:gd name="connsiteX9" fmla="*/ 36720 w 361918"/>
                          <a:gd name="connsiteY9" fmla="*/ 69600 h 352426"/>
                          <a:gd name="connsiteX10" fmla="*/ 30357 w 361918"/>
                          <a:gd name="connsiteY10" fmla="*/ 90127 h 352426"/>
                          <a:gd name="connsiteX11" fmla="*/ 363 w 361918"/>
                          <a:gd name="connsiteY11" fmla="*/ 302801 h 352426"/>
                          <a:gd name="connsiteX12" fmla="*/ 24776 w 361918"/>
                          <a:gd name="connsiteY12" fmla="*/ 351664 h 352426"/>
                          <a:gd name="connsiteX13" fmla="*/ 28500 w 361918"/>
                          <a:gd name="connsiteY13" fmla="*/ 352426 h 352426"/>
                          <a:gd name="connsiteX14" fmla="*/ 38026 w 361918"/>
                          <a:gd name="connsiteY14" fmla="*/ 342902 h 352426"/>
                          <a:gd name="connsiteX15" fmla="*/ 32234 w 361918"/>
                          <a:gd name="connsiteY15" fmla="*/ 334138 h 352426"/>
                          <a:gd name="connsiteX16" fmla="*/ 19280 w 361918"/>
                          <a:gd name="connsiteY16" fmla="*/ 305020 h 352426"/>
                          <a:gd name="connsiteX17" fmla="*/ 49207 w 361918"/>
                          <a:gd name="connsiteY17" fmla="*/ 92794 h 352426"/>
                          <a:gd name="connsiteX18" fmla="*/ 53417 w 361918"/>
                          <a:gd name="connsiteY18" fmla="*/ 78754 h 352426"/>
                          <a:gd name="connsiteX19" fmla="*/ 58075 w 361918"/>
                          <a:gd name="connsiteY19" fmla="*/ 71791 h 352426"/>
                          <a:gd name="connsiteX20" fmla="*/ 126541 w 361918"/>
                          <a:gd name="connsiteY20" fmla="*/ 27976 h 352426"/>
                          <a:gd name="connsiteX21" fmla="*/ 179005 w 361918"/>
                          <a:gd name="connsiteY21" fmla="*/ 19051 h 352426"/>
                          <a:gd name="connsiteX22" fmla="*/ 179957 w 361918"/>
                          <a:gd name="connsiteY22" fmla="*/ 19051 h 352426"/>
                          <a:gd name="connsiteX23" fmla="*/ 180976 w 361918"/>
                          <a:gd name="connsiteY23" fmla="*/ 18841 h 352426"/>
                          <a:gd name="connsiteX24" fmla="*/ 182005 w 361918"/>
                          <a:gd name="connsiteY24" fmla="*/ 19051 h 352426"/>
                          <a:gd name="connsiteX25" fmla="*/ 182062 w 361918"/>
                          <a:gd name="connsiteY25" fmla="*/ 19051 h 352426"/>
                          <a:gd name="connsiteX26" fmla="*/ 235554 w 361918"/>
                          <a:gd name="connsiteY26" fmla="*/ 28033 h 352426"/>
                          <a:gd name="connsiteX27" fmla="*/ 303515 w 361918"/>
                          <a:gd name="connsiteY27" fmla="*/ 71372 h 352426"/>
                          <a:gd name="connsiteX28" fmla="*/ 308535 w 361918"/>
                          <a:gd name="connsiteY28" fmla="*/ 78754 h 352426"/>
                          <a:gd name="connsiteX29" fmla="*/ 312745 w 361918"/>
                          <a:gd name="connsiteY29" fmla="*/ 92784 h 352426"/>
                          <a:gd name="connsiteX30" fmla="*/ 342625 w 361918"/>
                          <a:gd name="connsiteY30" fmla="*/ 304582 h 352426"/>
                          <a:gd name="connsiteX31" fmla="*/ 329719 w 361918"/>
                          <a:gd name="connsiteY31" fmla="*/ 334109 h 352426"/>
                          <a:gd name="connsiteX32" fmla="*/ 324591 w 361918"/>
                          <a:gd name="connsiteY32" fmla="*/ 346566 h 352426"/>
                          <a:gd name="connsiteX33" fmla="*/ 333452 w 361918"/>
                          <a:gd name="connsiteY33" fmla="*/ 352426 h 352426"/>
                          <a:gd name="connsiteX34" fmla="*/ 337177 w 361918"/>
                          <a:gd name="connsiteY34" fmla="*/ 351664 h 352426"/>
                          <a:gd name="connsiteX35" fmla="*/ 361542 w 361918"/>
                          <a:gd name="connsiteY35" fmla="*/ 302363 h 3524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361918" h="352426">
                            <a:moveTo>
                              <a:pt x="361542" y="302363"/>
                            </a:moveTo>
                            <a:lnTo>
                              <a:pt x="331605" y="90117"/>
                            </a:lnTo>
                            <a:cubicBezTo>
                              <a:pt x="330749" y="82949"/>
                              <a:pt x="328593" y="75995"/>
                              <a:pt x="325242" y="69600"/>
                            </a:cubicBezTo>
                            <a:cubicBezTo>
                              <a:pt x="323124" y="65744"/>
                              <a:pt x="320623" y="62113"/>
                              <a:pt x="317774" y="58761"/>
                            </a:cubicBezTo>
                            <a:cubicBezTo>
                              <a:pt x="296847" y="36466"/>
                              <a:pt x="270713" y="19712"/>
                              <a:pt x="241717" y="10002"/>
                            </a:cubicBezTo>
                            <a:cubicBezTo>
                              <a:pt x="222493" y="3324"/>
                              <a:pt x="202279" y="-57"/>
                              <a:pt x="181929" y="1"/>
                            </a:cubicBezTo>
                            <a:cubicBezTo>
                              <a:pt x="181302" y="268"/>
                              <a:pt x="180593" y="268"/>
                              <a:pt x="179967" y="1"/>
                            </a:cubicBezTo>
                            <a:cubicBezTo>
                              <a:pt x="159675" y="-68"/>
                              <a:pt x="139519" y="3299"/>
                              <a:pt x="120350" y="9955"/>
                            </a:cubicBezTo>
                            <a:cubicBezTo>
                              <a:pt x="91142" y="19744"/>
                              <a:pt x="64838" y="36664"/>
                              <a:pt x="43816" y="59180"/>
                            </a:cubicBezTo>
                            <a:cubicBezTo>
                              <a:pt x="41118" y="62415"/>
                              <a:pt x="38741" y="65905"/>
                              <a:pt x="36720" y="69600"/>
                            </a:cubicBezTo>
                            <a:cubicBezTo>
                              <a:pt x="33368" y="75998"/>
                              <a:pt x="31212" y="82954"/>
                              <a:pt x="30357" y="90127"/>
                            </a:cubicBezTo>
                            <a:lnTo>
                              <a:pt x="363" y="302801"/>
                            </a:lnTo>
                            <a:cubicBezTo>
                              <a:pt x="-2494" y="333386"/>
                              <a:pt x="12060" y="346254"/>
                              <a:pt x="24776" y="351664"/>
                            </a:cubicBezTo>
                            <a:cubicBezTo>
                              <a:pt x="25952" y="352169"/>
                              <a:pt x="27220" y="352428"/>
                              <a:pt x="28500" y="352426"/>
                            </a:cubicBezTo>
                            <a:cubicBezTo>
                              <a:pt x="33761" y="352426"/>
                              <a:pt x="38025" y="348163"/>
                              <a:pt x="38026" y="342902"/>
                            </a:cubicBezTo>
                            <a:cubicBezTo>
                              <a:pt x="38026" y="339083"/>
                              <a:pt x="35747" y="335634"/>
                              <a:pt x="32234" y="334138"/>
                            </a:cubicBezTo>
                            <a:cubicBezTo>
                              <a:pt x="25766" y="331385"/>
                              <a:pt x="17384" y="325327"/>
                              <a:pt x="19280" y="305020"/>
                            </a:cubicBezTo>
                            <a:lnTo>
                              <a:pt x="49207" y="92794"/>
                            </a:lnTo>
                            <a:cubicBezTo>
                              <a:pt x="49755" y="87899"/>
                              <a:pt x="51181" y="83143"/>
                              <a:pt x="53417" y="78754"/>
                            </a:cubicBezTo>
                            <a:cubicBezTo>
                              <a:pt x="54757" y="76296"/>
                              <a:pt x="56315" y="73966"/>
                              <a:pt x="58075" y="71791"/>
                            </a:cubicBezTo>
                            <a:cubicBezTo>
                              <a:pt x="76910" y="51734"/>
                              <a:pt x="100439" y="36677"/>
                              <a:pt x="126541" y="27976"/>
                            </a:cubicBezTo>
                            <a:cubicBezTo>
                              <a:pt x="143399" y="22058"/>
                              <a:pt x="161138" y="19041"/>
                              <a:pt x="179005" y="19051"/>
                            </a:cubicBezTo>
                            <a:cubicBezTo>
                              <a:pt x="179319" y="19051"/>
                              <a:pt x="179633" y="19051"/>
                              <a:pt x="179957" y="19051"/>
                            </a:cubicBezTo>
                            <a:cubicBezTo>
                              <a:pt x="180300" y="19001"/>
                              <a:pt x="180641" y="18930"/>
                              <a:pt x="180976" y="18841"/>
                            </a:cubicBezTo>
                            <a:cubicBezTo>
                              <a:pt x="181315" y="18930"/>
                              <a:pt x="181658" y="19001"/>
                              <a:pt x="182005" y="19051"/>
                            </a:cubicBezTo>
                            <a:lnTo>
                              <a:pt x="182062" y="19051"/>
                            </a:lnTo>
                            <a:cubicBezTo>
                              <a:pt x="200276" y="18963"/>
                              <a:pt x="218369" y="22001"/>
                              <a:pt x="235554" y="28033"/>
                            </a:cubicBezTo>
                            <a:cubicBezTo>
                              <a:pt x="261434" y="36657"/>
                              <a:pt x="284780" y="51546"/>
                              <a:pt x="303515" y="71372"/>
                            </a:cubicBezTo>
                            <a:cubicBezTo>
                              <a:pt x="305421" y="73665"/>
                              <a:pt x="307102" y="76137"/>
                              <a:pt x="308535" y="78754"/>
                            </a:cubicBezTo>
                            <a:cubicBezTo>
                              <a:pt x="310771" y="83139"/>
                              <a:pt x="312196" y="87892"/>
                              <a:pt x="312745" y="92784"/>
                            </a:cubicBezTo>
                            <a:lnTo>
                              <a:pt x="342625" y="304582"/>
                            </a:lnTo>
                            <a:cubicBezTo>
                              <a:pt x="344530" y="325327"/>
                              <a:pt x="336186" y="331385"/>
                              <a:pt x="329719" y="334109"/>
                            </a:cubicBezTo>
                            <a:cubicBezTo>
                              <a:pt x="324863" y="336134"/>
                              <a:pt x="322567" y="341710"/>
                              <a:pt x="324591" y="346566"/>
                            </a:cubicBezTo>
                            <a:cubicBezTo>
                              <a:pt x="326080" y="350138"/>
                              <a:pt x="329582" y="352454"/>
                              <a:pt x="333452" y="352426"/>
                            </a:cubicBezTo>
                            <a:cubicBezTo>
                              <a:pt x="334733" y="352428"/>
                              <a:pt x="336000" y="352169"/>
                              <a:pt x="337177" y="351664"/>
                            </a:cubicBezTo>
                            <a:cubicBezTo>
                              <a:pt x="349893" y="346254"/>
                              <a:pt x="364456" y="333376"/>
                              <a:pt x="361542" y="3023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E407502-0BEA-4246-B4A4-4554A1770248}"/>
              </a:ext>
            </a:extLst>
          </p:cNvPr>
          <p:cNvGrpSpPr/>
          <p:nvPr/>
        </p:nvGrpSpPr>
        <p:grpSpPr>
          <a:xfrm>
            <a:off x="10658297" y="5246832"/>
            <a:ext cx="527082" cy="1078122"/>
            <a:chOff x="10658297" y="5018232"/>
            <a:chExt cx="527082" cy="1078122"/>
          </a:xfrm>
        </p:grpSpPr>
        <p:grpSp>
          <p:nvGrpSpPr>
            <p:cNvPr id="156" name="Graphic 65" descr="Man with solid fill">
              <a:extLst>
                <a:ext uri="{FF2B5EF4-FFF2-40B4-BE49-F238E27FC236}">
                  <a16:creationId xmlns:a16="http://schemas.microsoft.com/office/drawing/2014/main" id="{0A03C28F-7B28-4243-9560-B46186EE73DA}"/>
                </a:ext>
              </a:extLst>
            </p:cNvPr>
            <p:cNvGrpSpPr/>
            <p:nvPr/>
          </p:nvGrpSpPr>
          <p:grpSpPr>
            <a:xfrm>
              <a:off x="10658297" y="5018232"/>
              <a:ext cx="527082" cy="1078122"/>
              <a:chOff x="7894252" y="2427223"/>
              <a:chExt cx="419100" cy="857250"/>
            </a:xfrm>
            <a:solidFill>
              <a:schemeClr val="accent1"/>
            </a:solidFill>
          </p:grpSpPr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8EC4B6CC-E97E-4C16-B86E-10097922BB58}"/>
                  </a:ext>
                </a:extLst>
              </p:cNvPr>
              <p:cNvSpPr/>
              <p:nvPr/>
            </p:nvSpPr>
            <p:spPr>
              <a:xfrm>
                <a:off x="8027602" y="2427223"/>
                <a:ext cx="152400" cy="152400"/>
              </a:xfrm>
              <a:custGeom>
                <a:avLst/>
                <a:gdLst>
                  <a:gd name="connsiteX0" fmla="*/ 152400 w 152400"/>
                  <a:gd name="connsiteY0" fmla="*/ 76200 h 152400"/>
                  <a:gd name="connsiteX1" fmla="*/ 76200 w 152400"/>
                  <a:gd name="connsiteY1" fmla="*/ 152400 h 152400"/>
                  <a:gd name="connsiteX2" fmla="*/ 0 w 152400"/>
                  <a:gd name="connsiteY2" fmla="*/ 76200 h 152400"/>
                  <a:gd name="connsiteX3" fmla="*/ 76200 w 152400"/>
                  <a:gd name="connsiteY3" fmla="*/ 0 h 152400"/>
                  <a:gd name="connsiteX4" fmla="*/ 152400 w 152400"/>
                  <a:gd name="connsiteY4" fmla="*/ 762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52400">
                    <a:moveTo>
                      <a:pt x="152400" y="76200"/>
                    </a:moveTo>
                    <a:cubicBezTo>
                      <a:pt x="152400" y="118284"/>
                      <a:pt x="118284" y="152400"/>
                      <a:pt x="76200" y="152400"/>
                    </a:cubicBezTo>
                    <a:cubicBezTo>
                      <a:pt x="34116" y="152400"/>
                      <a:pt x="0" y="118284"/>
                      <a:pt x="0" y="76200"/>
                    </a:cubicBezTo>
                    <a:cubicBezTo>
                      <a:pt x="0" y="34116"/>
                      <a:pt x="34116" y="0"/>
                      <a:pt x="76200" y="0"/>
                    </a:cubicBezTo>
                    <a:cubicBezTo>
                      <a:pt x="118284" y="0"/>
                      <a:pt x="152400" y="34116"/>
                      <a:pt x="152400" y="76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02FA09F-FD8F-422A-8338-DFF03E02015A}"/>
                  </a:ext>
                </a:extLst>
              </p:cNvPr>
              <p:cNvSpPr/>
              <p:nvPr/>
            </p:nvSpPr>
            <p:spPr>
              <a:xfrm>
                <a:off x="7894252" y="2598673"/>
                <a:ext cx="419100" cy="685800"/>
              </a:xfrm>
              <a:custGeom>
                <a:avLst/>
                <a:gdLst>
                  <a:gd name="connsiteX0" fmla="*/ 417195 w 419100"/>
                  <a:gd name="connsiteY0" fmla="*/ 297180 h 685800"/>
                  <a:gd name="connsiteX1" fmla="*/ 363855 w 419100"/>
                  <a:gd name="connsiteY1" fmla="*/ 70485 h 685800"/>
                  <a:gd name="connsiteX2" fmla="*/ 352425 w 419100"/>
                  <a:gd name="connsiteY2" fmla="*/ 49530 h 685800"/>
                  <a:gd name="connsiteX3" fmla="*/ 272415 w 419100"/>
                  <a:gd name="connsiteY3" fmla="*/ 7620 h 685800"/>
                  <a:gd name="connsiteX4" fmla="*/ 209550 w 419100"/>
                  <a:gd name="connsiteY4" fmla="*/ 0 h 685800"/>
                  <a:gd name="connsiteX5" fmla="*/ 146685 w 419100"/>
                  <a:gd name="connsiteY5" fmla="*/ 9525 h 685800"/>
                  <a:gd name="connsiteX6" fmla="*/ 66675 w 419100"/>
                  <a:gd name="connsiteY6" fmla="*/ 51435 h 685800"/>
                  <a:gd name="connsiteX7" fmla="*/ 55245 w 419100"/>
                  <a:gd name="connsiteY7" fmla="*/ 72390 h 685800"/>
                  <a:gd name="connsiteX8" fmla="*/ 1905 w 419100"/>
                  <a:gd name="connsiteY8" fmla="*/ 299085 h 685800"/>
                  <a:gd name="connsiteX9" fmla="*/ 0 w 419100"/>
                  <a:gd name="connsiteY9" fmla="*/ 308610 h 685800"/>
                  <a:gd name="connsiteX10" fmla="*/ 38100 w 419100"/>
                  <a:gd name="connsiteY10" fmla="*/ 346710 h 685800"/>
                  <a:gd name="connsiteX11" fmla="*/ 74295 w 419100"/>
                  <a:gd name="connsiteY11" fmla="*/ 318135 h 685800"/>
                  <a:gd name="connsiteX12" fmla="*/ 114300 w 419100"/>
                  <a:gd name="connsiteY12" fmla="*/ 152400 h 685800"/>
                  <a:gd name="connsiteX13" fmla="*/ 114300 w 419100"/>
                  <a:gd name="connsiteY13" fmla="*/ 685800 h 685800"/>
                  <a:gd name="connsiteX14" fmla="*/ 190500 w 419100"/>
                  <a:gd name="connsiteY14" fmla="*/ 685800 h 685800"/>
                  <a:gd name="connsiteX15" fmla="*/ 190500 w 419100"/>
                  <a:gd name="connsiteY15" fmla="*/ 342900 h 685800"/>
                  <a:gd name="connsiteX16" fmla="*/ 228600 w 419100"/>
                  <a:gd name="connsiteY16" fmla="*/ 342900 h 685800"/>
                  <a:gd name="connsiteX17" fmla="*/ 228600 w 419100"/>
                  <a:gd name="connsiteY17" fmla="*/ 685800 h 685800"/>
                  <a:gd name="connsiteX18" fmla="*/ 304800 w 419100"/>
                  <a:gd name="connsiteY18" fmla="*/ 685800 h 685800"/>
                  <a:gd name="connsiteX19" fmla="*/ 304800 w 419100"/>
                  <a:gd name="connsiteY19" fmla="*/ 150495 h 685800"/>
                  <a:gd name="connsiteX20" fmla="*/ 344805 w 419100"/>
                  <a:gd name="connsiteY20" fmla="*/ 316230 h 685800"/>
                  <a:gd name="connsiteX21" fmla="*/ 381000 w 419100"/>
                  <a:gd name="connsiteY21" fmla="*/ 344805 h 685800"/>
                  <a:gd name="connsiteX22" fmla="*/ 419100 w 419100"/>
                  <a:gd name="connsiteY22" fmla="*/ 306705 h 685800"/>
                  <a:gd name="connsiteX23" fmla="*/ 417195 w 419100"/>
                  <a:gd name="connsiteY23" fmla="*/ 29718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19100" h="685800">
                    <a:moveTo>
                      <a:pt x="417195" y="297180"/>
                    </a:moveTo>
                    <a:lnTo>
                      <a:pt x="363855" y="70485"/>
                    </a:lnTo>
                    <a:cubicBezTo>
                      <a:pt x="361950" y="62865"/>
                      <a:pt x="358140" y="55245"/>
                      <a:pt x="352425" y="49530"/>
                    </a:cubicBezTo>
                    <a:cubicBezTo>
                      <a:pt x="329565" y="30480"/>
                      <a:pt x="302895" y="17145"/>
                      <a:pt x="272415" y="7620"/>
                    </a:cubicBezTo>
                    <a:cubicBezTo>
                      <a:pt x="251460" y="3810"/>
                      <a:pt x="230505" y="0"/>
                      <a:pt x="209550" y="0"/>
                    </a:cubicBezTo>
                    <a:cubicBezTo>
                      <a:pt x="188595" y="0"/>
                      <a:pt x="167640" y="3810"/>
                      <a:pt x="146685" y="9525"/>
                    </a:cubicBezTo>
                    <a:cubicBezTo>
                      <a:pt x="116205" y="17145"/>
                      <a:pt x="89535" y="32385"/>
                      <a:pt x="66675" y="51435"/>
                    </a:cubicBezTo>
                    <a:cubicBezTo>
                      <a:pt x="60960" y="57150"/>
                      <a:pt x="57150" y="64770"/>
                      <a:pt x="55245" y="72390"/>
                    </a:cubicBezTo>
                    <a:lnTo>
                      <a:pt x="1905" y="299085"/>
                    </a:lnTo>
                    <a:cubicBezTo>
                      <a:pt x="1905" y="300990"/>
                      <a:pt x="0" y="304800"/>
                      <a:pt x="0" y="308610"/>
                    </a:cubicBezTo>
                    <a:cubicBezTo>
                      <a:pt x="0" y="329565"/>
                      <a:pt x="17145" y="346710"/>
                      <a:pt x="38100" y="346710"/>
                    </a:cubicBezTo>
                    <a:cubicBezTo>
                      <a:pt x="55245" y="346710"/>
                      <a:pt x="70485" y="333375"/>
                      <a:pt x="74295" y="318135"/>
                    </a:cubicBezTo>
                    <a:lnTo>
                      <a:pt x="114300" y="152400"/>
                    </a:lnTo>
                    <a:lnTo>
                      <a:pt x="114300" y="685800"/>
                    </a:lnTo>
                    <a:lnTo>
                      <a:pt x="190500" y="685800"/>
                    </a:lnTo>
                    <a:lnTo>
                      <a:pt x="190500" y="342900"/>
                    </a:lnTo>
                    <a:lnTo>
                      <a:pt x="228600" y="342900"/>
                    </a:lnTo>
                    <a:lnTo>
                      <a:pt x="228600" y="685800"/>
                    </a:lnTo>
                    <a:lnTo>
                      <a:pt x="304800" y="685800"/>
                    </a:lnTo>
                    <a:lnTo>
                      <a:pt x="304800" y="150495"/>
                    </a:lnTo>
                    <a:lnTo>
                      <a:pt x="344805" y="316230"/>
                    </a:lnTo>
                    <a:cubicBezTo>
                      <a:pt x="348615" y="331470"/>
                      <a:pt x="363855" y="344805"/>
                      <a:pt x="381000" y="344805"/>
                    </a:cubicBezTo>
                    <a:cubicBezTo>
                      <a:pt x="401955" y="344805"/>
                      <a:pt x="419100" y="327660"/>
                      <a:pt x="419100" y="306705"/>
                    </a:cubicBezTo>
                    <a:cubicBezTo>
                      <a:pt x="419100" y="302895"/>
                      <a:pt x="417195" y="299085"/>
                      <a:pt x="417195" y="29718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grpSp>
          <p:nvGrpSpPr>
            <p:cNvPr id="121" name="Graphic 6" descr="Man outline">
              <a:extLst>
                <a:ext uri="{FF2B5EF4-FFF2-40B4-BE49-F238E27FC236}">
                  <a16:creationId xmlns:a16="http://schemas.microsoft.com/office/drawing/2014/main" id="{B100B957-F7A6-4FBD-AEB1-FFB96EB3CAF8}"/>
                </a:ext>
              </a:extLst>
            </p:cNvPr>
            <p:cNvGrpSpPr/>
            <p:nvPr/>
          </p:nvGrpSpPr>
          <p:grpSpPr>
            <a:xfrm flipH="1">
              <a:off x="10692248" y="5033480"/>
              <a:ext cx="437604" cy="1036520"/>
              <a:chOff x="9151517" y="2679232"/>
              <a:chExt cx="361918" cy="857250"/>
            </a:xfrm>
            <a:solidFill>
              <a:srgbClr val="000000"/>
            </a:solidFill>
          </p:grpSpPr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3F83AFB4-D212-478C-8803-5F6B0A990FC8}"/>
                  </a:ext>
                </a:extLst>
              </p:cNvPr>
              <p:cNvSpPr/>
              <p:nvPr/>
            </p:nvSpPr>
            <p:spPr>
              <a:xfrm>
                <a:off x="9237244" y="2974507"/>
                <a:ext cx="190500" cy="561975"/>
              </a:xfrm>
              <a:custGeom>
                <a:avLst/>
                <a:gdLst>
                  <a:gd name="connsiteX0" fmla="*/ 178889 w 190500"/>
                  <a:gd name="connsiteY0" fmla="*/ 0 h 561975"/>
                  <a:gd name="connsiteX1" fmla="*/ 178889 w 190500"/>
                  <a:gd name="connsiteY1" fmla="*/ 0 h 561975"/>
                  <a:gd name="connsiteX2" fmla="*/ 169364 w 190500"/>
                  <a:gd name="connsiteY2" fmla="*/ 9525 h 561975"/>
                  <a:gd name="connsiteX3" fmla="*/ 171450 w 190500"/>
                  <a:gd name="connsiteY3" fmla="*/ 542925 h 561975"/>
                  <a:gd name="connsiteX4" fmla="*/ 104775 w 190500"/>
                  <a:gd name="connsiteY4" fmla="*/ 542925 h 561975"/>
                  <a:gd name="connsiteX5" fmla="*/ 104775 w 190500"/>
                  <a:gd name="connsiteY5" fmla="*/ 219075 h 561975"/>
                  <a:gd name="connsiteX6" fmla="*/ 85725 w 190500"/>
                  <a:gd name="connsiteY6" fmla="*/ 219075 h 561975"/>
                  <a:gd name="connsiteX7" fmla="*/ 85725 w 190500"/>
                  <a:gd name="connsiteY7" fmla="*/ 542925 h 561975"/>
                  <a:gd name="connsiteX8" fmla="*/ 19050 w 190500"/>
                  <a:gd name="connsiteY8" fmla="*/ 542925 h 561975"/>
                  <a:gd name="connsiteX9" fmla="*/ 19050 w 190500"/>
                  <a:gd name="connsiteY9" fmla="*/ 9525 h 561975"/>
                  <a:gd name="connsiteX10" fmla="*/ 9525 w 190500"/>
                  <a:gd name="connsiteY10" fmla="*/ 0 h 561975"/>
                  <a:gd name="connsiteX11" fmla="*/ 0 w 190500"/>
                  <a:gd name="connsiteY11" fmla="*/ 9525 h 561975"/>
                  <a:gd name="connsiteX12" fmla="*/ 0 w 190500"/>
                  <a:gd name="connsiteY12" fmla="*/ 561975 h 561975"/>
                  <a:gd name="connsiteX13" fmla="*/ 190500 w 190500"/>
                  <a:gd name="connsiteY13" fmla="*/ 561975 h 561975"/>
                  <a:gd name="connsiteX14" fmla="*/ 188376 w 190500"/>
                  <a:gd name="connsiteY14" fmla="*/ 9525 h 561975"/>
                  <a:gd name="connsiteX15" fmla="*/ 178889 w 190500"/>
                  <a:gd name="connsiteY15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0500" h="561975" fill="none" extrusionOk="0">
                    <a:moveTo>
                      <a:pt x="178889" y="0"/>
                    </a:moveTo>
                    <a:lnTo>
                      <a:pt x="178889" y="0"/>
                    </a:lnTo>
                    <a:cubicBezTo>
                      <a:pt x="174159" y="-865"/>
                      <a:pt x="170034" y="4753"/>
                      <a:pt x="169364" y="9525"/>
                    </a:cubicBezTo>
                    <a:cubicBezTo>
                      <a:pt x="173553" y="197934"/>
                      <a:pt x="153057" y="376099"/>
                      <a:pt x="171450" y="542925"/>
                    </a:cubicBezTo>
                    <a:cubicBezTo>
                      <a:pt x="161302" y="540702"/>
                      <a:pt x="111594" y="547412"/>
                      <a:pt x="104775" y="542925"/>
                    </a:cubicBezTo>
                    <a:cubicBezTo>
                      <a:pt x="103018" y="472936"/>
                      <a:pt x="98529" y="265895"/>
                      <a:pt x="104775" y="219075"/>
                    </a:cubicBezTo>
                    <a:cubicBezTo>
                      <a:pt x="101535" y="219352"/>
                      <a:pt x="94660" y="220108"/>
                      <a:pt x="85725" y="219075"/>
                    </a:cubicBezTo>
                    <a:cubicBezTo>
                      <a:pt x="58272" y="301291"/>
                      <a:pt x="84560" y="384825"/>
                      <a:pt x="85725" y="542925"/>
                    </a:cubicBezTo>
                    <a:cubicBezTo>
                      <a:pt x="61093" y="537579"/>
                      <a:pt x="47652" y="543203"/>
                      <a:pt x="19050" y="542925"/>
                    </a:cubicBezTo>
                    <a:cubicBezTo>
                      <a:pt x="64409" y="438990"/>
                      <a:pt x="-726" y="164393"/>
                      <a:pt x="19050" y="9525"/>
                    </a:cubicBezTo>
                    <a:cubicBezTo>
                      <a:pt x="19425" y="4081"/>
                      <a:pt x="14570" y="-509"/>
                      <a:pt x="9525" y="0"/>
                    </a:cubicBezTo>
                    <a:cubicBezTo>
                      <a:pt x="4671" y="-85"/>
                      <a:pt x="-545" y="4334"/>
                      <a:pt x="0" y="9525"/>
                    </a:cubicBezTo>
                    <a:cubicBezTo>
                      <a:pt x="27533" y="100580"/>
                      <a:pt x="26456" y="321603"/>
                      <a:pt x="0" y="561975"/>
                    </a:cubicBezTo>
                    <a:cubicBezTo>
                      <a:pt x="64016" y="569173"/>
                      <a:pt x="164767" y="554708"/>
                      <a:pt x="190500" y="561975"/>
                    </a:cubicBezTo>
                    <a:cubicBezTo>
                      <a:pt x="171702" y="374414"/>
                      <a:pt x="200000" y="180071"/>
                      <a:pt x="188376" y="9525"/>
                    </a:cubicBezTo>
                    <a:cubicBezTo>
                      <a:pt x="188152" y="5070"/>
                      <a:pt x="183364" y="-555"/>
                      <a:pt x="178889" y="0"/>
                    </a:cubicBezTo>
                    <a:close/>
                  </a:path>
                  <a:path w="190500" h="561975" stroke="0" extrusionOk="0">
                    <a:moveTo>
                      <a:pt x="178889" y="0"/>
                    </a:moveTo>
                    <a:lnTo>
                      <a:pt x="178889" y="0"/>
                    </a:lnTo>
                    <a:cubicBezTo>
                      <a:pt x="173581" y="-812"/>
                      <a:pt x="169425" y="4566"/>
                      <a:pt x="169364" y="9525"/>
                    </a:cubicBezTo>
                    <a:cubicBezTo>
                      <a:pt x="193945" y="166065"/>
                      <a:pt x="179671" y="356799"/>
                      <a:pt x="171450" y="542925"/>
                    </a:cubicBezTo>
                    <a:cubicBezTo>
                      <a:pt x="158165" y="545378"/>
                      <a:pt x="124657" y="545008"/>
                      <a:pt x="104775" y="542925"/>
                    </a:cubicBezTo>
                    <a:cubicBezTo>
                      <a:pt x="128804" y="392385"/>
                      <a:pt x="127741" y="308017"/>
                      <a:pt x="104775" y="219075"/>
                    </a:cubicBezTo>
                    <a:cubicBezTo>
                      <a:pt x="102220" y="219846"/>
                      <a:pt x="88427" y="217388"/>
                      <a:pt x="85725" y="219075"/>
                    </a:cubicBezTo>
                    <a:cubicBezTo>
                      <a:pt x="77106" y="366741"/>
                      <a:pt x="82311" y="393961"/>
                      <a:pt x="85725" y="542925"/>
                    </a:cubicBezTo>
                    <a:cubicBezTo>
                      <a:pt x="68885" y="546949"/>
                      <a:pt x="43824" y="539595"/>
                      <a:pt x="19050" y="542925"/>
                    </a:cubicBezTo>
                    <a:cubicBezTo>
                      <a:pt x="-16290" y="297469"/>
                      <a:pt x="24108" y="74712"/>
                      <a:pt x="19050" y="9525"/>
                    </a:cubicBezTo>
                    <a:cubicBezTo>
                      <a:pt x="19388" y="4406"/>
                      <a:pt x="15210" y="380"/>
                      <a:pt x="9525" y="0"/>
                    </a:cubicBezTo>
                    <a:cubicBezTo>
                      <a:pt x="4170" y="91"/>
                      <a:pt x="760" y="4317"/>
                      <a:pt x="0" y="9525"/>
                    </a:cubicBezTo>
                    <a:cubicBezTo>
                      <a:pt x="-40130" y="280866"/>
                      <a:pt x="48174" y="419183"/>
                      <a:pt x="0" y="561975"/>
                    </a:cubicBezTo>
                    <a:cubicBezTo>
                      <a:pt x="68578" y="557488"/>
                      <a:pt x="104534" y="548892"/>
                      <a:pt x="190500" y="561975"/>
                    </a:cubicBezTo>
                    <a:cubicBezTo>
                      <a:pt x="141534" y="312177"/>
                      <a:pt x="191956" y="86371"/>
                      <a:pt x="188376" y="9525"/>
                    </a:cubicBezTo>
                    <a:cubicBezTo>
                      <a:pt x="188537" y="4085"/>
                      <a:pt x="183684" y="455"/>
                      <a:pt x="1788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2169165925">
                      <a:custGeom>
                        <a:avLst/>
                        <a:gdLst>
                          <a:gd name="connsiteX0" fmla="*/ 178889 w 190500"/>
                          <a:gd name="connsiteY0" fmla="*/ 0 h 561975"/>
                          <a:gd name="connsiteX1" fmla="*/ 178889 w 190500"/>
                          <a:gd name="connsiteY1" fmla="*/ 0 h 561975"/>
                          <a:gd name="connsiteX2" fmla="*/ 169364 w 190500"/>
                          <a:gd name="connsiteY2" fmla="*/ 9525 h 561975"/>
                          <a:gd name="connsiteX3" fmla="*/ 171450 w 190500"/>
                          <a:gd name="connsiteY3" fmla="*/ 542925 h 561975"/>
                          <a:gd name="connsiteX4" fmla="*/ 104775 w 190500"/>
                          <a:gd name="connsiteY4" fmla="*/ 542925 h 561975"/>
                          <a:gd name="connsiteX5" fmla="*/ 104775 w 190500"/>
                          <a:gd name="connsiteY5" fmla="*/ 219075 h 561975"/>
                          <a:gd name="connsiteX6" fmla="*/ 85725 w 190500"/>
                          <a:gd name="connsiteY6" fmla="*/ 219075 h 561975"/>
                          <a:gd name="connsiteX7" fmla="*/ 85725 w 190500"/>
                          <a:gd name="connsiteY7" fmla="*/ 542925 h 561975"/>
                          <a:gd name="connsiteX8" fmla="*/ 19050 w 190500"/>
                          <a:gd name="connsiteY8" fmla="*/ 542925 h 561975"/>
                          <a:gd name="connsiteX9" fmla="*/ 19050 w 190500"/>
                          <a:gd name="connsiteY9" fmla="*/ 9525 h 561975"/>
                          <a:gd name="connsiteX10" fmla="*/ 9525 w 190500"/>
                          <a:gd name="connsiteY10" fmla="*/ 0 h 561975"/>
                          <a:gd name="connsiteX11" fmla="*/ 0 w 190500"/>
                          <a:gd name="connsiteY11" fmla="*/ 9525 h 561975"/>
                          <a:gd name="connsiteX12" fmla="*/ 0 w 190500"/>
                          <a:gd name="connsiteY12" fmla="*/ 561975 h 561975"/>
                          <a:gd name="connsiteX13" fmla="*/ 190500 w 190500"/>
                          <a:gd name="connsiteY13" fmla="*/ 561975 h 561975"/>
                          <a:gd name="connsiteX14" fmla="*/ 188376 w 190500"/>
                          <a:gd name="connsiteY14" fmla="*/ 9525 h 561975"/>
                          <a:gd name="connsiteX15" fmla="*/ 178889 w 190500"/>
                          <a:gd name="connsiteY15" fmla="*/ 0 h 561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90500" h="561975">
                            <a:moveTo>
                              <a:pt x="178889" y="0"/>
                            </a:moveTo>
                            <a:lnTo>
                              <a:pt x="178889" y="0"/>
                            </a:lnTo>
                            <a:cubicBezTo>
                              <a:pt x="173628" y="0"/>
                              <a:pt x="169364" y="4264"/>
                              <a:pt x="169364" y="9525"/>
                            </a:cubicBezTo>
                            <a:lnTo>
                              <a:pt x="171450" y="542925"/>
                            </a:lnTo>
                            <a:lnTo>
                              <a:pt x="104775" y="542925"/>
                            </a:lnTo>
                            <a:lnTo>
                              <a:pt x="104775" y="219075"/>
                            </a:lnTo>
                            <a:lnTo>
                              <a:pt x="85725" y="219075"/>
                            </a:lnTo>
                            <a:lnTo>
                              <a:pt x="85725" y="542925"/>
                            </a:lnTo>
                            <a:lnTo>
                              <a:pt x="19050" y="542925"/>
                            </a:lnTo>
                            <a:lnTo>
                              <a:pt x="19050" y="9525"/>
                            </a:lnTo>
                            <a:cubicBezTo>
                              <a:pt x="19050" y="4264"/>
                              <a:pt x="14786" y="0"/>
                              <a:pt x="9525" y="0"/>
                            </a:cubicBezTo>
                            <a:cubicBezTo>
                              <a:pt x="4264" y="0"/>
                              <a:pt x="0" y="4264"/>
                              <a:pt x="0" y="9525"/>
                            </a:cubicBezTo>
                            <a:lnTo>
                              <a:pt x="0" y="561975"/>
                            </a:lnTo>
                            <a:lnTo>
                              <a:pt x="190500" y="561975"/>
                            </a:lnTo>
                            <a:lnTo>
                              <a:pt x="188376" y="9525"/>
                            </a:lnTo>
                            <a:cubicBezTo>
                              <a:pt x="188376" y="4280"/>
                              <a:pt x="184134" y="21"/>
                              <a:pt x="178889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F683C62-5985-45D3-B43D-E964635912C9}"/>
                  </a:ext>
                </a:extLst>
              </p:cNvPr>
              <p:cNvSpPr/>
              <p:nvPr/>
            </p:nvSpPr>
            <p:spPr>
              <a:xfrm>
                <a:off x="9256294" y="2679232"/>
                <a:ext cx="152400" cy="152400"/>
              </a:xfrm>
              <a:custGeom>
                <a:avLst/>
                <a:gdLst>
                  <a:gd name="connsiteX0" fmla="*/ 76200 w 152400"/>
                  <a:gd name="connsiteY0" fmla="*/ 152400 h 152400"/>
                  <a:gd name="connsiteX1" fmla="*/ 152400 w 152400"/>
                  <a:gd name="connsiteY1" fmla="*/ 76200 h 152400"/>
                  <a:gd name="connsiteX2" fmla="*/ 76200 w 152400"/>
                  <a:gd name="connsiteY2" fmla="*/ 0 h 152400"/>
                  <a:gd name="connsiteX3" fmla="*/ 0 w 152400"/>
                  <a:gd name="connsiteY3" fmla="*/ 76200 h 152400"/>
                  <a:gd name="connsiteX4" fmla="*/ 76200 w 152400"/>
                  <a:gd name="connsiteY4" fmla="*/ 152400 h 152400"/>
                  <a:gd name="connsiteX5" fmla="*/ 76200 w 152400"/>
                  <a:gd name="connsiteY5" fmla="*/ 19050 h 152400"/>
                  <a:gd name="connsiteX6" fmla="*/ 133350 w 152400"/>
                  <a:gd name="connsiteY6" fmla="*/ 76200 h 152400"/>
                  <a:gd name="connsiteX7" fmla="*/ 76200 w 152400"/>
                  <a:gd name="connsiteY7" fmla="*/ 133350 h 152400"/>
                  <a:gd name="connsiteX8" fmla="*/ 19050 w 152400"/>
                  <a:gd name="connsiteY8" fmla="*/ 76200 h 152400"/>
                  <a:gd name="connsiteX9" fmla="*/ 76200 w 152400"/>
                  <a:gd name="connsiteY9" fmla="*/ 1905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2400" h="152400" fill="none" extrusionOk="0">
                    <a:moveTo>
                      <a:pt x="76200" y="152400"/>
                    </a:moveTo>
                    <a:cubicBezTo>
                      <a:pt x="121393" y="156430"/>
                      <a:pt x="151827" y="116967"/>
                      <a:pt x="152400" y="76200"/>
                    </a:cubicBezTo>
                    <a:cubicBezTo>
                      <a:pt x="154468" y="34732"/>
                      <a:pt x="119811" y="91"/>
                      <a:pt x="76200" y="0"/>
                    </a:cubicBezTo>
                    <a:cubicBezTo>
                      <a:pt x="33583" y="-583"/>
                      <a:pt x="-5950" y="30125"/>
                      <a:pt x="0" y="76200"/>
                    </a:cubicBezTo>
                    <a:cubicBezTo>
                      <a:pt x="7904" y="120723"/>
                      <a:pt x="37554" y="153470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6576" y="18753"/>
                      <a:pt x="136181" y="46397"/>
                      <a:pt x="133350" y="76200"/>
                    </a:cubicBezTo>
                    <a:cubicBezTo>
                      <a:pt x="132742" y="105921"/>
                      <a:pt x="109037" y="133864"/>
                      <a:pt x="76200" y="133350"/>
                    </a:cubicBezTo>
                    <a:cubicBezTo>
                      <a:pt x="46971" y="132931"/>
                      <a:pt x="23763" y="104459"/>
                      <a:pt x="19050" y="76200"/>
                    </a:cubicBezTo>
                    <a:cubicBezTo>
                      <a:pt x="23279" y="49286"/>
                      <a:pt x="41416" y="17014"/>
                      <a:pt x="76200" y="19050"/>
                    </a:cubicBezTo>
                    <a:close/>
                  </a:path>
                  <a:path w="152400" h="152400" stroke="0" extrusionOk="0">
                    <a:moveTo>
                      <a:pt x="76200" y="152400"/>
                    </a:moveTo>
                    <a:cubicBezTo>
                      <a:pt x="112657" y="152922"/>
                      <a:pt x="159609" y="114591"/>
                      <a:pt x="152400" y="76200"/>
                    </a:cubicBezTo>
                    <a:cubicBezTo>
                      <a:pt x="147553" y="31797"/>
                      <a:pt x="119789" y="-4842"/>
                      <a:pt x="76200" y="0"/>
                    </a:cubicBezTo>
                    <a:cubicBezTo>
                      <a:pt x="26864" y="-2621"/>
                      <a:pt x="3161" y="32856"/>
                      <a:pt x="0" y="76200"/>
                    </a:cubicBezTo>
                    <a:cubicBezTo>
                      <a:pt x="-4373" y="114497"/>
                      <a:pt x="28622" y="153534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5311" y="13572"/>
                      <a:pt x="132049" y="42451"/>
                      <a:pt x="133350" y="76200"/>
                    </a:cubicBezTo>
                    <a:cubicBezTo>
                      <a:pt x="137804" y="107455"/>
                      <a:pt x="107428" y="133811"/>
                      <a:pt x="76200" y="133350"/>
                    </a:cubicBezTo>
                    <a:cubicBezTo>
                      <a:pt x="40494" y="133198"/>
                      <a:pt x="18846" y="107131"/>
                      <a:pt x="19050" y="76200"/>
                    </a:cubicBezTo>
                    <a:cubicBezTo>
                      <a:pt x="19322" y="42149"/>
                      <a:pt x="43305" y="24353"/>
                      <a:pt x="76200" y="1905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51352147">
                      <a:custGeom>
                        <a:avLst/>
                        <a:gdLst>
                          <a:gd name="connsiteX0" fmla="*/ 76200 w 152400"/>
                          <a:gd name="connsiteY0" fmla="*/ 152400 h 152400"/>
                          <a:gd name="connsiteX1" fmla="*/ 152400 w 152400"/>
                          <a:gd name="connsiteY1" fmla="*/ 76200 h 152400"/>
                          <a:gd name="connsiteX2" fmla="*/ 76200 w 152400"/>
                          <a:gd name="connsiteY2" fmla="*/ 0 h 152400"/>
                          <a:gd name="connsiteX3" fmla="*/ 0 w 152400"/>
                          <a:gd name="connsiteY3" fmla="*/ 76200 h 152400"/>
                          <a:gd name="connsiteX4" fmla="*/ 76200 w 152400"/>
                          <a:gd name="connsiteY4" fmla="*/ 152400 h 152400"/>
                          <a:gd name="connsiteX5" fmla="*/ 76200 w 152400"/>
                          <a:gd name="connsiteY5" fmla="*/ 19050 h 152400"/>
                          <a:gd name="connsiteX6" fmla="*/ 133350 w 152400"/>
                          <a:gd name="connsiteY6" fmla="*/ 76200 h 152400"/>
                          <a:gd name="connsiteX7" fmla="*/ 76200 w 152400"/>
                          <a:gd name="connsiteY7" fmla="*/ 133350 h 152400"/>
                          <a:gd name="connsiteX8" fmla="*/ 19050 w 152400"/>
                          <a:gd name="connsiteY8" fmla="*/ 76200 h 152400"/>
                          <a:gd name="connsiteX9" fmla="*/ 76200 w 152400"/>
                          <a:gd name="connsiteY9" fmla="*/ 19050 h 152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2400" h="152400">
                            <a:moveTo>
                              <a:pt x="76200" y="152400"/>
                            </a:moveTo>
                            <a:cubicBezTo>
                              <a:pt x="118284" y="152400"/>
                              <a:pt x="152400" y="118284"/>
                              <a:pt x="152400" y="76200"/>
                            </a:cubicBezTo>
                            <a:cubicBezTo>
                              <a:pt x="152400" y="34116"/>
                              <a:pt x="118284" y="0"/>
                              <a:pt x="76200" y="0"/>
                            </a:cubicBezTo>
                            <a:cubicBezTo>
                              <a:pt x="34116" y="0"/>
                              <a:pt x="0" y="34116"/>
                              <a:pt x="0" y="76200"/>
                            </a:cubicBezTo>
                            <a:cubicBezTo>
                              <a:pt x="48" y="118264"/>
                              <a:pt x="34136" y="152352"/>
                              <a:pt x="76200" y="152400"/>
                            </a:cubicBezTo>
                            <a:close/>
                            <a:moveTo>
                              <a:pt x="76200" y="19050"/>
                            </a:moveTo>
                            <a:cubicBezTo>
                              <a:pt x="107763" y="19050"/>
                              <a:pt x="133350" y="44637"/>
                              <a:pt x="133350" y="76200"/>
                            </a:cubicBezTo>
                            <a:cubicBezTo>
                              <a:pt x="133350" y="107763"/>
                              <a:pt x="107763" y="133350"/>
                              <a:pt x="76200" y="133350"/>
                            </a:cubicBezTo>
                            <a:cubicBezTo>
                              <a:pt x="44637" y="133350"/>
                              <a:pt x="19050" y="107763"/>
                              <a:pt x="19050" y="76200"/>
                            </a:cubicBezTo>
                            <a:cubicBezTo>
                              <a:pt x="19081" y="44650"/>
                              <a:pt x="44650" y="19082"/>
                              <a:pt x="76200" y="1905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CBE7E6FD-9E05-4188-B2FC-DF69456ADAEB}"/>
                  </a:ext>
                </a:extLst>
              </p:cNvPr>
              <p:cNvSpPr/>
              <p:nvPr/>
            </p:nvSpPr>
            <p:spPr>
              <a:xfrm>
                <a:off x="9151517" y="2850680"/>
                <a:ext cx="361918" cy="352426"/>
              </a:xfrm>
              <a:custGeom>
                <a:avLst/>
                <a:gdLst>
                  <a:gd name="connsiteX0" fmla="*/ 361542 w 361918"/>
                  <a:gd name="connsiteY0" fmla="*/ 302363 h 352426"/>
                  <a:gd name="connsiteX1" fmla="*/ 331605 w 361918"/>
                  <a:gd name="connsiteY1" fmla="*/ 90117 h 352426"/>
                  <a:gd name="connsiteX2" fmla="*/ 325242 w 361918"/>
                  <a:gd name="connsiteY2" fmla="*/ 69600 h 352426"/>
                  <a:gd name="connsiteX3" fmla="*/ 317774 w 361918"/>
                  <a:gd name="connsiteY3" fmla="*/ 58761 h 352426"/>
                  <a:gd name="connsiteX4" fmla="*/ 241717 w 361918"/>
                  <a:gd name="connsiteY4" fmla="*/ 10002 h 352426"/>
                  <a:gd name="connsiteX5" fmla="*/ 181929 w 361918"/>
                  <a:gd name="connsiteY5" fmla="*/ 1 h 352426"/>
                  <a:gd name="connsiteX6" fmla="*/ 179967 w 361918"/>
                  <a:gd name="connsiteY6" fmla="*/ 1 h 352426"/>
                  <a:gd name="connsiteX7" fmla="*/ 120350 w 361918"/>
                  <a:gd name="connsiteY7" fmla="*/ 9955 h 352426"/>
                  <a:gd name="connsiteX8" fmla="*/ 43816 w 361918"/>
                  <a:gd name="connsiteY8" fmla="*/ 59180 h 352426"/>
                  <a:gd name="connsiteX9" fmla="*/ 36720 w 361918"/>
                  <a:gd name="connsiteY9" fmla="*/ 69600 h 352426"/>
                  <a:gd name="connsiteX10" fmla="*/ 30357 w 361918"/>
                  <a:gd name="connsiteY10" fmla="*/ 90127 h 352426"/>
                  <a:gd name="connsiteX11" fmla="*/ 363 w 361918"/>
                  <a:gd name="connsiteY11" fmla="*/ 302801 h 352426"/>
                  <a:gd name="connsiteX12" fmla="*/ 24776 w 361918"/>
                  <a:gd name="connsiteY12" fmla="*/ 351664 h 352426"/>
                  <a:gd name="connsiteX13" fmla="*/ 28500 w 361918"/>
                  <a:gd name="connsiteY13" fmla="*/ 352426 h 352426"/>
                  <a:gd name="connsiteX14" fmla="*/ 38026 w 361918"/>
                  <a:gd name="connsiteY14" fmla="*/ 342902 h 352426"/>
                  <a:gd name="connsiteX15" fmla="*/ 32234 w 361918"/>
                  <a:gd name="connsiteY15" fmla="*/ 334138 h 352426"/>
                  <a:gd name="connsiteX16" fmla="*/ 19280 w 361918"/>
                  <a:gd name="connsiteY16" fmla="*/ 305020 h 352426"/>
                  <a:gd name="connsiteX17" fmla="*/ 49207 w 361918"/>
                  <a:gd name="connsiteY17" fmla="*/ 92794 h 352426"/>
                  <a:gd name="connsiteX18" fmla="*/ 53417 w 361918"/>
                  <a:gd name="connsiteY18" fmla="*/ 78754 h 352426"/>
                  <a:gd name="connsiteX19" fmla="*/ 58075 w 361918"/>
                  <a:gd name="connsiteY19" fmla="*/ 71791 h 352426"/>
                  <a:gd name="connsiteX20" fmla="*/ 126541 w 361918"/>
                  <a:gd name="connsiteY20" fmla="*/ 27976 h 352426"/>
                  <a:gd name="connsiteX21" fmla="*/ 179005 w 361918"/>
                  <a:gd name="connsiteY21" fmla="*/ 19051 h 352426"/>
                  <a:gd name="connsiteX22" fmla="*/ 179957 w 361918"/>
                  <a:gd name="connsiteY22" fmla="*/ 19051 h 352426"/>
                  <a:gd name="connsiteX23" fmla="*/ 180976 w 361918"/>
                  <a:gd name="connsiteY23" fmla="*/ 18841 h 352426"/>
                  <a:gd name="connsiteX24" fmla="*/ 182005 w 361918"/>
                  <a:gd name="connsiteY24" fmla="*/ 19051 h 352426"/>
                  <a:gd name="connsiteX25" fmla="*/ 182062 w 361918"/>
                  <a:gd name="connsiteY25" fmla="*/ 19051 h 352426"/>
                  <a:gd name="connsiteX26" fmla="*/ 235554 w 361918"/>
                  <a:gd name="connsiteY26" fmla="*/ 28033 h 352426"/>
                  <a:gd name="connsiteX27" fmla="*/ 303515 w 361918"/>
                  <a:gd name="connsiteY27" fmla="*/ 71372 h 352426"/>
                  <a:gd name="connsiteX28" fmla="*/ 308535 w 361918"/>
                  <a:gd name="connsiteY28" fmla="*/ 78754 h 352426"/>
                  <a:gd name="connsiteX29" fmla="*/ 312745 w 361918"/>
                  <a:gd name="connsiteY29" fmla="*/ 92784 h 352426"/>
                  <a:gd name="connsiteX30" fmla="*/ 342625 w 361918"/>
                  <a:gd name="connsiteY30" fmla="*/ 304582 h 352426"/>
                  <a:gd name="connsiteX31" fmla="*/ 329719 w 361918"/>
                  <a:gd name="connsiteY31" fmla="*/ 334109 h 352426"/>
                  <a:gd name="connsiteX32" fmla="*/ 324591 w 361918"/>
                  <a:gd name="connsiteY32" fmla="*/ 346566 h 352426"/>
                  <a:gd name="connsiteX33" fmla="*/ 333452 w 361918"/>
                  <a:gd name="connsiteY33" fmla="*/ 352426 h 352426"/>
                  <a:gd name="connsiteX34" fmla="*/ 337177 w 361918"/>
                  <a:gd name="connsiteY34" fmla="*/ 351664 h 352426"/>
                  <a:gd name="connsiteX35" fmla="*/ 361542 w 361918"/>
                  <a:gd name="connsiteY35" fmla="*/ 302363 h 35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61918" h="352426" fill="none" extrusionOk="0">
                    <a:moveTo>
                      <a:pt x="361542" y="302363"/>
                    </a:moveTo>
                    <a:cubicBezTo>
                      <a:pt x="335635" y="235421"/>
                      <a:pt x="327878" y="175222"/>
                      <a:pt x="331605" y="90117"/>
                    </a:cubicBezTo>
                    <a:cubicBezTo>
                      <a:pt x="329616" y="83067"/>
                      <a:pt x="327745" y="76666"/>
                      <a:pt x="325242" y="69600"/>
                    </a:cubicBezTo>
                    <a:cubicBezTo>
                      <a:pt x="322714" y="65272"/>
                      <a:pt x="320770" y="61620"/>
                      <a:pt x="317774" y="58761"/>
                    </a:cubicBezTo>
                    <a:cubicBezTo>
                      <a:pt x="298148" y="37293"/>
                      <a:pt x="266772" y="16482"/>
                      <a:pt x="241717" y="10002"/>
                    </a:cubicBezTo>
                    <a:cubicBezTo>
                      <a:pt x="219723" y="862"/>
                      <a:pt x="202483" y="306"/>
                      <a:pt x="181929" y="1"/>
                    </a:cubicBezTo>
                    <a:cubicBezTo>
                      <a:pt x="181274" y="259"/>
                      <a:pt x="180642" y="306"/>
                      <a:pt x="179967" y="1"/>
                    </a:cubicBezTo>
                    <a:cubicBezTo>
                      <a:pt x="160768" y="1208"/>
                      <a:pt x="139625" y="4227"/>
                      <a:pt x="120350" y="9955"/>
                    </a:cubicBezTo>
                    <a:cubicBezTo>
                      <a:pt x="87343" y="18629"/>
                      <a:pt x="62383" y="39899"/>
                      <a:pt x="43816" y="59180"/>
                    </a:cubicBezTo>
                    <a:cubicBezTo>
                      <a:pt x="40651" y="62567"/>
                      <a:pt x="39133" y="66376"/>
                      <a:pt x="36720" y="69600"/>
                    </a:cubicBezTo>
                    <a:cubicBezTo>
                      <a:pt x="33007" y="76110"/>
                      <a:pt x="31410" y="82965"/>
                      <a:pt x="30357" y="90127"/>
                    </a:cubicBezTo>
                    <a:cubicBezTo>
                      <a:pt x="26062" y="128289"/>
                      <a:pt x="14574" y="266399"/>
                      <a:pt x="363" y="302801"/>
                    </a:cubicBezTo>
                    <a:cubicBezTo>
                      <a:pt x="-3255" y="333479"/>
                      <a:pt x="12123" y="348142"/>
                      <a:pt x="24776" y="351664"/>
                    </a:cubicBezTo>
                    <a:cubicBezTo>
                      <a:pt x="25950" y="352318"/>
                      <a:pt x="27190" y="352466"/>
                      <a:pt x="28500" y="352426"/>
                    </a:cubicBezTo>
                    <a:cubicBezTo>
                      <a:pt x="34277" y="352934"/>
                      <a:pt x="37201" y="347863"/>
                      <a:pt x="38026" y="342902"/>
                    </a:cubicBezTo>
                    <a:cubicBezTo>
                      <a:pt x="37850" y="339231"/>
                      <a:pt x="35773" y="335887"/>
                      <a:pt x="32234" y="334138"/>
                    </a:cubicBezTo>
                    <a:cubicBezTo>
                      <a:pt x="27097" y="331107"/>
                      <a:pt x="17894" y="326220"/>
                      <a:pt x="19280" y="305020"/>
                    </a:cubicBezTo>
                    <a:cubicBezTo>
                      <a:pt x="10876" y="239073"/>
                      <a:pt x="53961" y="187031"/>
                      <a:pt x="49207" y="92794"/>
                    </a:cubicBezTo>
                    <a:cubicBezTo>
                      <a:pt x="50271" y="88483"/>
                      <a:pt x="50766" y="82741"/>
                      <a:pt x="53417" y="78754"/>
                    </a:cubicBezTo>
                    <a:cubicBezTo>
                      <a:pt x="54641" y="76299"/>
                      <a:pt x="56159" y="74460"/>
                      <a:pt x="58075" y="71791"/>
                    </a:cubicBezTo>
                    <a:cubicBezTo>
                      <a:pt x="77078" y="49462"/>
                      <a:pt x="99951" y="39790"/>
                      <a:pt x="126541" y="27976"/>
                    </a:cubicBezTo>
                    <a:cubicBezTo>
                      <a:pt x="143323" y="20636"/>
                      <a:pt x="160982" y="15767"/>
                      <a:pt x="179005" y="19051"/>
                    </a:cubicBezTo>
                    <a:cubicBezTo>
                      <a:pt x="179406" y="19077"/>
                      <a:pt x="179665" y="19086"/>
                      <a:pt x="179957" y="19051"/>
                    </a:cubicBezTo>
                    <a:cubicBezTo>
                      <a:pt x="180315" y="18968"/>
                      <a:pt x="180629" y="18885"/>
                      <a:pt x="180976" y="18841"/>
                    </a:cubicBezTo>
                    <a:cubicBezTo>
                      <a:pt x="181278" y="18947"/>
                      <a:pt x="181656" y="18997"/>
                      <a:pt x="182005" y="19051"/>
                    </a:cubicBezTo>
                    <a:cubicBezTo>
                      <a:pt x="182019" y="19046"/>
                      <a:pt x="182037" y="19052"/>
                      <a:pt x="182062" y="19051"/>
                    </a:cubicBezTo>
                    <a:cubicBezTo>
                      <a:pt x="196992" y="19861"/>
                      <a:pt x="217942" y="20984"/>
                      <a:pt x="235554" y="28033"/>
                    </a:cubicBezTo>
                    <a:cubicBezTo>
                      <a:pt x="262862" y="36615"/>
                      <a:pt x="287055" y="48878"/>
                      <a:pt x="303515" y="71372"/>
                    </a:cubicBezTo>
                    <a:cubicBezTo>
                      <a:pt x="304941" y="73443"/>
                      <a:pt x="307138" y="76454"/>
                      <a:pt x="308535" y="78754"/>
                    </a:cubicBezTo>
                    <a:cubicBezTo>
                      <a:pt x="311222" y="82778"/>
                      <a:pt x="312267" y="88189"/>
                      <a:pt x="312745" y="92784"/>
                    </a:cubicBezTo>
                    <a:cubicBezTo>
                      <a:pt x="332776" y="172763"/>
                      <a:pt x="345134" y="245815"/>
                      <a:pt x="342625" y="304582"/>
                    </a:cubicBezTo>
                    <a:cubicBezTo>
                      <a:pt x="343799" y="326037"/>
                      <a:pt x="337130" y="330704"/>
                      <a:pt x="329719" y="334109"/>
                    </a:cubicBezTo>
                    <a:cubicBezTo>
                      <a:pt x="324365" y="336992"/>
                      <a:pt x="322256" y="342314"/>
                      <a:pt x="324591" y="346566"/>
                    </a:cubicBezTo>
                    <a:cubicBezTo>
                      <a:pt x="326459" y="350200"/>
                      <a:pt x="328910" y="352435"/>
                      <a:pt x="333452" y="352426"/>
                    </a:cubicBezTo>
                    <a:cubicBezTo>
                      <a:pt x="334719" y="352185"/>
                      <a:pt x="336090" y="352002"/>
                      <a:pt x="337177" y="351664"/>
                    </a:cubicBezTo>
                    <a:cubicBezTo>
                      <a:pt x="349437" y="344909"/>
                      <a:pt x="364768" y="334518"/>
                      <a:pt x="361542" y="302363"/>
                    </a:cubicBezTo>
                    <a:close/>
                  </a:path>
                  <a:path w="361918" h="352426" stroke="0" extrusionOk="0">
                    <a:moveTo>
                      <a:pt x="361542" y="302363"/>
                    </a:moveTo>
                    <a:cubicBezTo>
                      <a:pt x="344474" y="197479"/>
                      <a:pt x="349361" y="191943"/>
                      <a:pt x="331605" y="90117"/>
                    </a:cubicBezTo>
                    <a:cubicBezTo>
                      <a:pt x="329354" y="82885"/>
                      <a:pt x="329571" y="76959"/>
                      <a:pt x="325242" y="69600"/>
                    </a:cubicBezTo>
                    <a:cubicBezTo>
                      <a:pt x="323093" y="65934"/>
                      <a:pt x="320649" y="62720"/>
                      <a:pt x="317774" y="58761"/>
                    </a:cubicBezTo>
                    <a:cubicBezTo>
                      <a:pt x="299235" y="36104"/>
                      <a:pt x="273697" y="17783"/>
                      <a:pt x="241717" y="10002"/>
                    </a:cubicBezTo>
                    <a:cubicBezTo>
                      <a:pt x="220223" y="2839"/>
                      <a:pt x="204299" y="737"/>
                      <a:pt x="181929" y="1"/>
                    </a:cubicBezTo>
                    <a:cubicBezTo>
                      <a:pt x="181367" y="165"/>
                      <a:pt x="180627" y="285"/>
                      <a:pt x="179967" y="1"/>
                    </a:cubicBezTo>
                    <a:cubicBezTo>
                      <a:pt x="160025" y="894"/>
                      <a:pt x="140030" y="1697"/>
                      <a:pt x="120350" y="9955"/>
                    </a:cubicBezTo>
                    <a:cubicBezTo>
                      <a:pt x="89225" y="19206"/>
                      <a:pt x="68100" y="36756"/>
                      <a:pt x="43816" y="59180"/>
                    </a:cubicBezTo>
                    <a:cubicBezTo>
                      <a:pt x="40410" y="62719"/>
                      <a:pt x="39013" y="65850"/>
                      <a:pt x="36720" y="69600"/>
                    </a:cubicBezTo>
                    <a:cubicBezTo>
                      <a:pt x="32835" y="75087"/>
                      <a:pt x="30919" y="84072"/>
                      <a:pt x="30357" y="90127"/>
                    </a:cubicBezTo>
                    <a:cubicBezTo>
                      <a:pt x="19365" y="141149"/>
                      <a:pt x="2409" y="202773"/>
                      <a:pt x="363" y="302801"/>
                    </a:cubicBezTo>
                    <a:cubicBezTo>
                      <a:pt x="-2408" y="333222"/>
                      <a:pt x="11594" y="343935"/>
                      <a:pt x="24776" y="351664"/>
                    </a:cubicBezTo>
                    <a:cubicBezTo>
                      <a:pt x="26019" y="352184"/>
                      <a:pt x="27313" y="352449"/>
                      <a:pt x="28500" y="352426"/>
                    </a:cubicBezTo>
                    <a:cubicBezTo>
                      <a:pt x="34543" y="352103"/>
                      <a:pt x="37838" y="347959"/>
                      <a:pt x="38026" y="342902"/>
                    </a:cubicBezTo>
                    <a:cubicBezTo>
                      <a:pt x="37473" y="339007"/>
                      <a:pt x="35825" y="336041"/>
                      <a:pt x="32234" y="334138"/>
                    </a:cubicBezTo>
                    <a:cubicBezTo>
                      <a:pt x="25178" y="330949"/>
                      <a:pt x="16833" y="324892"/>
                      <a:pt x="19280" y="305020"/>
                    </a:cubicBezTo>
                    <a:cubicBezTo>
                      <a:pt x="38614" y="271367"/>
                      <a:pt x="45874" y="137328"/>
                      <a:pt x="49207" y="92794"/>
                    </a:cubicBezTo>
                    <a:cubicBezTo>
                      <a:pt x="49290" y="87508"/>
                      <a:pt x="50933" y="83069"/>
                      <a:pt x="53417" y="78754"/>
                    </a:cubicBezTo>
                    <a:cubicBezTo>
                      <a:pt x="54624" y="76097"/>
                      <a:pt x="56538" y="74403"/>
                      <a:pt x="58075" y="71791"/>
                    </a:cubicBezTo>
                    <a:cubicBezTo>
                      <a:pt x="79296" y="48867"/>
                      <a:pt x="100272" y="40188"/>
                      <a:pt x="126541" y="27976"/>
                    </a:cubicBezTo>
                    <a:cubicBezTo>
                      <a:pt x="143547" y="23120"/>
                      <a:pt x="159706" y="17130"/>
                      <a:pt x="179005" y="19051"/>
                    </a:cubicBezTo>
                    <a:cubicBezTo>
                      <a:pt x="179438" y="19065"/>
                      <a:pt x="179801" y="19046"/>
                      <a:pt x="179957" y="19051"/>
                    </a:cubicBezTo>
                    <a:cubicBezTo>
                      <a:pt x="180301" y="19007"/>
                      <a:pt x="180607" y="18880"/>
                      <a:pt x="180976" y="18841"/>
                    </a:cubicBezTo>
                    <a:cubicBezTo>
                      <a:pt x="181346" y="18967"/>
                      <a:pt x="181677" y="18963"/>
                      <a:pt x="182005" y="19051"/>
                    </a:cubicBezTo>
                    <a:cubicBezTo>
                      <a:pt x="182029" y="19053"/>
                      <a:pt x="182055" y="19048"/>
                      <a:pt x="182062" y="19051"/>
                    </a:cubicBezTo>
                    <a:cubicBezTo>
                      <a:pt x="200522" y="18905"/>
                      <a:pt x="221348" y="22141"/>
                      <a:pt x="235554" y="28033"/>
                    </a:cubicBezTo>
                    <a:cubicBezTo>
                      <a:pt x="266162" y="34741"/>
                      <a:pt x="286567" y="51308"/>
                      <a:pt x="303515" y="71372"/>
                    </a:cubicBezTo>
                    <a:cubicBezTo>
                      <a:pt x="305399" y="73436"/>
                      <a:pt x="306706" y="76584"/>
                      <a:pt x="308535" y="78754"/>
                    </a:cubicBezTo>
                    <a:cubicBezTo>
                      <a:pt x="310688" y="83224"/>
                      <a:pt x="312912" y="87776"/>
                      <a:pt x="312745" y="92784"/>
                    </a:cubicBezTo>
                    <a:cubicBezTo>
                      <a:pt x="311283" y="116499"/>
                      <a:pt x="324633" y="239984"/>
                      <a:pt x="342625" y="304582"/>
                    </a:cubicBezTo>
                    <a:cubicBezTo>
                      <a:pt x="343379" y="325573"/>
                      <a:pt x="336537" y="331754"/>
                      <a:pt x="329719" y="334109"/>
                    </a:cubicBezTo>
                    <a:cubicBezTo>
                      <a:pt x="324658" y="336355"/>
                      <a:pt x="322628" y="341941"/>
                      <a:pt x="324591" y="346566"/>
                    </a:cubicBezTo>
                    <a:cubicBezTo>
                      <a:pt x="326203" y="350038"/>
                      <a:pt x="330049" y="352354"/>
                      <a:pt x="333452" y="352426"/>
                    </a:cubicBezTo>
                    <a:cubicBezTo>
                      <a:pt x="334629" y="352504"/>
                      <a:pt x="335980" y="352103"/>
                      <a:pt x="337177" y="351664"/>
                    </a:cubicBezTo>
                    <a:cubicBezTo>
                      <a:pt x="348912" y="346774"/>
                      <a:pt x="362820" y="333240"/>
                      <a:pt x="361542" y="302363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3380688191">
                      <a:custGeom>
                        <a:avLst/>
                        <a:gdLst>
                          <a:gd name="connsiteX0" fmla="*/ 361542 w 361918"/>
                          <a:gd name="connsiteY0" fmla="*/ 302363 h 352426"/>
                          <a:gd name="connsiteX1" fmla="*/ 331605 w 361918"/>
                          <a:gd name="connsiteY1" fmla="*/ 90117 h 352426"/>
                          <a:gd name="connsiteX2" fmla="*/ 325242 w 361918"/>
                          <a:gd name="connsiteY2" fmla="*/ 69600 h 352426"/>
                          <a:gd name="connsiteX3" fmla="*/ 317774 w 361918"/>
                          <a:gd name="connsiteY3" fmla="*/ 58761 h 352426"/>
                          <a:gd name="connsiteX4" fmla="*/ 241717 w 361918"/>
                          <a:gd name="connsiteY4" fmla="*/ 10002 h 352426"/>
                          <a:gd name="connsiteX5" fmla="*/ 181929 w 361918"/>
                          <a:gd name="connsiteY5" fmla="*/ 1 h 352426"/>
                          <a:gd name="connsiteX6" fmla="*/ 179967 w 361918"/>
                          <a:gd name="connsiteY6" fmla="*/ 1 h 352426"/>
                          <a:gd name="connsiteX7" fmla="*/ 120350 w 361918"/>
                          <a:gd name="connsiteY7" fmla="*/ 9955 h 352426"/>
                          <a:gd name="connsiteX8" fmla="*/ 43816 w 361918"/>
                          <a:gd name="connsiteY8" fmla="*/ 59180 h 352426"/>
                          <a:gd name="connsiteX9" fmla="*/ 36720 w 361918"/>
                          <a:gd name="connsiteY9" fmla="*/ 69600 h 352426"/>
                          <a:gd name="connsiteX10" fmla="*/ 30357 w 361918"/>
                          <a:gd name="connsiteY10" fmla="*/ 90127 h 352426"/>
                          <a:gd name="connsiteX11" fmla="*/ 363 w 361918"/>
                          <a:gd name="connsiteY11" fmla="*/ 302801 h 352426"/>
                          <a:gd name="connsiteX12" fmla="*/ 24776 w 361918"/>
                          <a:gd name="connsiteY12" fmla="*/ 351664 h 352426"/>
                          <a:gd name="connsiteX13" fmla="*/ 28500 w 361918"/>
                          <a:gd name="connsiteY13" fmla="*/ 352426 h 352426"/>
                          <a:gd name="connsiteX14" fmla="*/ 38026 w 361918"/>
                          <a:gd name="connsiteY14" fmla="*/ 342902 h 352426"/>
                          <a:gd name="connsiteX15" fmla="*/ 32234 w 361918"/>
                          <a:gd name="connsiteY15" fmla="*/ 334138 h 352426"/>
                          <a:gd name="connsiteX16" fmla="*/ 19280 w 361918"/>
                          <a:gd name="connsiteY16" fmla="*/ 305020 h 352426"/>
                          <a:gd name="connsiteX17" fmla="*/ 49207 w 361918"/>
                          <a:gd name="connsiteY17" fmla="*/ 92794 h 352426"/>
                          <a:gd name="connsiteX18" fmla="*/ 53417 w 361918"/>
                          <a:gd name="connsiteY18" fmla="*/ 78754 h 352426"/>
                          <a:gd name="connsiteX19" fmla="*/ 58075 w 361918"/>
                          <a:gd name="connsiteY19" fmla="*/ 71791 h 352426"/>
                          <a:gd name="connsiteX20" fmla="*/ 126541 w 361918"/>
                          <a:gd name="connsiteY20" fmla="*/ 27976 h 352426"/>
                          <a:gd name="connsiteX21" fmla="*/ 179005 w 361918"/>
                          <a:gd name="connsiteY21" fmla="*/ 19051 h 352426"/>
                          <a:gd name="connsiteX22" fmla="*/ 179957 w 361918"/>
                          <a:gd name="connsiteY22" fmla="*/ 19051 h 352426"/>
                          <a:gd name="connsiteX23" fmla="*/ 180976 w 361918"/>
                          <a:gd name="connsiteY23" fmla="*/ 18841 h 352426"/>
                          <a:gd name="connsiteX24" fmla="*/ 182005 w 361918"/>
                          <a:gd name="connsiteY24" fmla="*/ 19051 h 352426"/>
                          <a:gd name="connsiteX25" fmla="*/ 182062 w 361918"/>
                          <a:gd name="connsiteY25" fmla="*/ 19051 h 352426"/>
                          <a:gd name="connsiteX26" fmla="*/ 235554 w 361918"/>
                          <a:gd name="connsiteY26" fmla="*/ 28033 h 352426"/>
                          <a:gd name="connsiteX27" fmla="*/ 303515 w 361918"/>
                          <a:gd name="connsiteY27" fmla="*/ 71372 h 352426"/>
                          <a:gd name="connsiteX28" fmla="*/ 308535 w 361918"/>
                          <a:gd name="connsiteY28" fmla="*/ 78754 h 352426"/>
                          <a:gd name="connsiteX29" fmla="*/ 312745 w 361918"/>
                          <a:gd name="connsiteY29" fmla="*/ 92784 h 352426"/>
                          <a:gd name="connsiteX30" fmla="*/ 342625 w 361918"/>
                          <a:gd name="connsiteY30" fmla="*/ 304582 h 352426"/>
                          <a:gd name="connsiteX31" fmla="*/ 329719 w 361918"/>
                          <a:gd name="connsiteY31" fmla="*/ 334109 h 352426"/>
                          <a:gd name="connsiteX32" fmla="*/ 324591 w 361918"/>
                          <a:gd name="connsiteY32" fmla="*/ 346566 h 352426"/>
                          <a:gd name="connsiteX33" fmla="*/ 333452 w 361918"/>
                          <a:gd name="connsiteY33" fmla="*/ 352426 h 352426"/>
                          <a:gd name="connsiteX34" fmla="*/ 337177 w 361918"/>
                          <a:gd name="connsiteY34" fmla="*/ 351664 h 352426"/>
                          <a:gd name="connsiteX35" fmla="*/ 361542 w 361918"/>
                          <a:gd name="connsiteY35" fmla="*/ 302363 h 3524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361918" h="352426">
                            <a:moveTo>
                              <a:pt x="361542" y="302363"/>
                            </a:moveTo>
                            <a:lnTo>
                              <a:pt x="331605" y="90117"/>
                            </a:lnTo>
                            <a:cubicBezTo>
                              <a:pt x="330749" y="82949"/>
                              <a:pt x="328593" y="75995"/>
                              <a:pt x="325242" y="69600"/>
                            </a:cubicBezTo>
                            <a:cubicBezTo>
                              <a:pt x="323124" y="65744"/>
                              <a:pt x="320623" y="62113"/>
                              <a:pt x="317774" y="58761"/>
                            </a:cubicBezTo>
                            <a:cubicBezTo>
                              <a:pt x="296847" y="36466"/>
                              <a:pt x="270713" y="19712"/>
                              <a:pt x="241717" y="10002"/>
                            </a:cubicBezTo>
                            <a:cubicBezTo>
                              <a:pt x="222493" y="3324"/>
                              <a:pt x="202279" y="-57"/>
                              <a:pt x="181929" y="1"/>
                            </a:cubicBezTo>
                            <a:cubicBezTo>
                              <a:pt x="181302" y="268"/>
                              <a:pt x="180593" y="268"/>
                              <a:pt x="179967" y="1"/>
                            </a:cubicBezTo>
                            <a:cubicBezTo>
                              <a:pt x="159675" y="-68"/>
                              <a:pt x="139519" y="3299"/>
                              <a:pt x="120350" y="9955"/>
                            </a:cubicBezTo>
                            <a:cubicBezTo>
                              <a:pt x="91142" y="19744"/>
                              <a:pt x="64838" y="36664"/>
                              <a:pt x="43816" y="59180"/>
                            </a:cubicBezTo>
                            <a:cubicBezTo>
                              <a:pt x="41118" y="62415"/>
                              <a:pt x="38741" y="65905"/>
                              <a:pt x="36720" y="69600"/>
                            </a:cubicBezTo>
                            <a:cubicBezTo>
                              <a:pt x="33368" y="75998"/>
                              <a:pt x="31212" y="82954"/>
                              <a:pt x="30357" y="90127"/>
                            </a:cubicBezTo>
                            <a:lnTo>
                              <a:pt x="363" y="302801"/>
                            </a:lnTo>
                            <a:cubicBezTo>
                              <a:pt x="-2494" y="333386"/>
                              <a:pt x="12060" y="346254"/>
                              <a:pt x="24776" y="351664"/>
                            </a:cubicBezTo>
                            <a:cubicBezTo>
                              <a:pt x="25952" y="352169"/>
                              <a:pt x="27220" y="352428"/>
                              <a:pt x="28500" y="352426"/>
                            </a:cubicBezTo>
                            <a:cubicBezTo>
                              <a:pt x="33761" y="352426"/>
                              <a:pt x="38025" y="348163"/>
                              <a:pt x="38026" y="342902"/>
                            </a:cubicBezTo>
                            <a:cubicBezTo>
                              <a:pt x="38026" y="339083"/>
                              <a:pt x="35747" y="335634"/>
                              <a:pt x="32234" y="334138"/>
                            </a:cubicBezTo>
                            <a:cubicBezTo>
                              <a:pt x="25766" y="331385"/>
                              <a:pt x="17384" y="325327"/>
                              <a:pt x="19280" y="305020"/>
                            </a:cubicBezTo>
                            <a:lnTo>
                              <a:pt x="49207" y="92794"/>
                            </a:lnTo>
                            <a:cubicBezTo>
                              <a:pt x="49755" y="87899"/>
                              <a:pt x="51181" y="83143"/>
                              <a:pt x="53417" y="78754"/>
                            </a:cubicBezTo>
                            <a:cubicBezTo>
                              <a:pt x="54757" y="76296"/>
                              <a:pt x="56315" y="73966"/>
                              <a:pt x="58075" y="71791"/>
                            </a:cubicBezTo>
                            <a:cubicBezTo>
                              <a:pt x="76910" y="51734"/>
                              <a:pt x="100439" y="36677"/>
                              <a:pt x="126541" y="27976"/>
                            </a:cubicBezTo>
                            <a:cubicBezTo>
                              <a:pt x="143399" y="22058"/>
                              <a:pt x="161138" y="19041"/>
                              <a:pt x="179005" y="19051"/>
                            </a:cubicBezTo>
                            <a:cubicBezTo>
                              <a:pt x="179319" y="19051"/>
                              <a:pt x="179633" y="19051"/>
                              <a:pt x="179957" y="19051"/>
                            </a:cubicBezTo>
                            <a:cubicBezTo>
                              <a:pt x="180300" y="19001"/>
                              <a:pt x="180641" y="18930"/>
                              <a:pt x="180976" y="18841"/>
                            </a:cubicBezTo>
                            <a:cubicBezTo>
                              <a:pt x="181315" y="18930"/>
                              <a:pt x="181658" y="19001"/>
                              <a:pt x="182005" y="19051"/>
                            </a:cubicBezTo>
                            <a:lnTo>
                              <a:pt x="182062" y="19051"/>
                            </a:lnTo>
                            <a:cubicBezTo>
                              <a:pt x="200276" y="18963"/>
                              <a:pt x="218369" y="22001"/>
                              <a:pt x="235554" y="28033"/>
                            </a:cubicBezTo>
                            <a:cubicBezTo>
                              <a:pt x="261434" y="36657"/>
                              <a:pt x="284780" y="51546"/>
                              <a:pt x="303515" y="71372"/>
                            </a:cubicBezTo>
                            <a:cubicBezTo>
                              <a:pt x="305421" y="73665"/>
                              <a:pt x="307102" y="76137"/>
                              <a:pt x="308535" y="78754"/>
                            </a:cubicBezTo>
                            <a:cubicBezTo>
                              <a:pt x="310771" y="83139"/>
                              <a:pt x="312196" y="87892"/>
                              <a:pt x="312745" y="92784"/>
                            </a:cubicBezTo>
                            <a:lnTo>
                              <a:pt x="342625" y="304582"/>
                            </a:lnTo>
                            <a:cubicBezTo>
                              <a:pt x="344530" y="325327"/>
                              <a:pt x="336186" y="331385"/>
                              <a:pt x="329719" y="334109"/>
                            </a:cubicBezTo>
                            <a:cubicBezTo>
                              <a:pt x="324863" y="336134"/>
                              <a:pt x="322567" y="341710"/>
                              <a:pt x="324591" y="346566"/>
                            </a:cubicBezTo>
                            <a:cubicBezTo>
                              <a:pt x="326080" y="350138"/>
                              <a:pt x="329582" y="352454"/>
                              <a:pt x="333452" y="352426"/>
                            </a:cubicBezTo>
                            <a:cubicBezTo>
                              <a:pt x="334733" y="352428"/>
                              <a:pt x="336000" y="352169"/>
                              <a:pt x="337177" y="351664"/>
                            </a:cubicBezTo>
                            <a:cubicBezTo>
                              <a:pt x="349893" y="346254"/>
                              <a:pt x="364456" y="333376"/>
                              <a:pt x="361542" y="3023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</p:grpSp>
      </p:grpSp>
      <p:sp>
        <p:nvSpPr>
          <p:cNvPr id="131" name="Graphic 3" descr="Water with solid fill">
            <a:extLst>
              <a:ext uri="{FF2B5EF4-FFF2-40B4-BE49-F238E27FC236}">
                <a16:creationId xmlns:a16="http://schemas.microsoft.com/office/drawing/2014/main" id="{069B53B9-759F-498B-A942-B2536E7EBD7E}"/>
              </a:ext>
            </a:extLst>
          </p:cNvPr>
          <p:cNvSpPr/>
          <p:nvPr/>
        </p:nvSpPr>
        <p:spPr>
          <a:xfrm>
            <a:off x="8278665" y="3279834"/>
            <a:ext cx="241949" cy="367763"/>
          </a:xfrm>
          <a:custGeom>
            <a:avLst/>
            <a:gdLst>
              <a:gd name="connsiteX0" fmla="*/ 120974 w 241949"/>
              <a:gd name="connsiteY0" fmla="*/ 0 h 367763"/>
              <a:gd name="connsiteX1" fmla="*/ 0 w 241949"/>
              <a:gd name="connsiteY1" fmla="*/ 246788 h 367763"/>
              <a:gd name="connsiteX2" fmla="*/ 120974 w 241949"/>
              <a:gd name="connsiteY2" fmla="*/ 367763 h 367763"/>
              <a:gd name="connsiteX3" fmla="*/ 241949 w 241949"/>
              <a:gd name="connsiteY3" fmla="*/ 246788 h 367763"/>
              <a:gd name="connsiteX4" fmla="*/ 120974 w 241949"/>
              <a:gd name="connsiteY4" fmla="*/ 0 h 36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949" h="367763" fill="none" extrusionOk="0">
                <a:moveTo>
                  <a:pt x="120974" y="0"/>
                </a:moveTo>
                <a:cubicBezTo>
                  <a:pt x="124445" y="412"/>
                  <a:pt x="4359" y="161362"/>
                  <a:pt x="0" y="246788"/>
                </a:cubicBezTo>
                <a:cubicBezTo>
                  <a:pt x="-2228" y="313225"/>
                  <a:pt x="49874" y="371832"/>
                  <a:pt x="120974" y="367763"/>
                </a:cubicBezTo>
                <a:cubicBezTo>
                  <a:pt x="187606" y="366369"/>
                  <a:pt x="236007" y="321823"/>
                  <a:pt x="241949" y="246788"/>
                </a:cubicBezTo>
                <a:cubicBezTo>
                  <a:pt x="241949" y="169848"/>
                  <a:pt x="120974" y="0"/>
                  <a:pt x="120974" y="0"/>
                </a:cubicBezTo>
                <a:close/>
              </a:path>
              <a:path w="241949" h="367763" stroke="0" extrusionOk="0">
                <a:moveTo>
                  <a:pt x="120974" y="0"/>
                </a:moveTo>
                <a:cubicBezTo>
                  <a:pt x="109687" y="-6962"/>
                  <a:pt x="-3989" y="171829"/>
                  <a:pt x="0" y="246788"/>
                </a:cubicBezTo>
                <a:cubicBezTo>
                  <a:pt x="10638" y="315806"/>
                  <a:pt x="51226" y="367857"/>
                  <a:pt x="120974" y="367763"/>
                </a:cubicBezTo>
                <a:cubicBezTo>
                  <a:pt x="186372" y="369111"/>
                  <a:pt x="240356" y="322373"/>
                  <a:pt x="241949" y="246788"/>
                </a:cubicBezTo>
                <a:cubicBezTo>
                  <a:pt x="241949" y="169848"/>
                  <a:pt x="120975" y="0"/>
                  <a:pt x="120974" y="0"/>
                </a:cubicBezTo>
                <a:close/>
              </a:path>
            </a:pathLst>
          </a:custGeom>
          <a:solidFill>
            <a:srgbClr val="F04E51"/>
          </a:solidFill>
          <a:ln w="25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38125 w 476250"/>
                      <a:gd name="connsiteY0" fmla="*/ 0 h 723900"/>
                      <a:gd name="connsiteX1" fmla="*/ 0 w 476250"/>
                      <a:gd name="connsiteY1" fmla="*/ 485775 h 723900"/>
                      <a:gd name="connsiteX2" fmla="*/ 238125 w 476250"/>
                      <a:gd name="connsiteY2" fmla="*/ 723900 h 723900"/>
                      <a:gd name="connsiteX3" fmla="*/ 476250 w 476250"/>
                      <a:gd name="connsiteY3" fmla="*/ 485775 h 723900"/>
                      <a:gd name="connsiteX4" fmla="*/ 238125 w 476250"/>
                      <a:gd name="connsiteY4" fmla="*/ 0 h 723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0" h="723900">
                        <a:moveTo>
                          <a:pt x="238125" y="0"/>
                        </a:moveTo>
                        <a:cubicBezTo>
                          <a:pt x="238125" y="0"/>
                          <a:pt x="0" y="335280"/>
                          <a:pt x="0" y="485775"/>
                        </a:cubicBezTo>
                        <a:cubicBezTo>
                          <a:pt x="0" y="617220"/>
                          <a:pt x="106680" y="723900"/>
                          <a:pt x="238125" y="723900"/>
                        </a:cubicBezTo>
                        <a:cubicBezTo>
                          <a:pt x="369570" y="723900"/>
                          <a:pt x="476250" y="617220"/>
                          <a:pt x="476250" y="485775"/>
                        </a:cubicBezTo>
                        <a:cubicBezTo>
                          <a:pt x="476250" y="334328"/>
                          <a:pt x="238125" y="0"/>
                          <a:pt x="238125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32" name="Graphic 3" descr="Water with solid fill">
            <a:extLst>
              <a:ext uri="{FF2B5EF4-FFF2-40B4-BE49-F238E27FC236}">
                <a16:creationId xmlns:a16="http://schemas.microsoft.com/office/drawing/2014/main" id="{D68B27F5-31AF-4C71-AAD3-5FE687C95A06}"/>
              </a:ext>
            </a:extLst>
          </p:cNvPr>
          <p:cNvSpPr/>
          <p:nvPr/>
        </p:nvSpPr>
        <p:spPr>
          <a:xfrm>
            <a:off x="9969055" y="3279834"/>
            <a:ext cx="241949" cy="367763"/>
          </a:xfrm>
          <a:custGeom>
            <a:avLst/>
            <a:gdLst>
              <a:gd name="connsiteX0" fmla="*/ 120974 w 241949"/>
              <a:gd name="connsiteY0" fmla="*/ 0 h 367763"/>
              <a:gd name="connsiteX1" fmla="*/ 0 w 241949"/>
              <a:gd name="connsiteY1" fmla="*/ 246788 h 367763"/>
              <a:gd name="connsiteX2" fmla="*/ 120974 w 241949"/>
              <a:gd name="connsiteY2" fmla="*/ 367763 h 367763"/>
              <a:gd name="connsiteX3" fmla="*/ 241949 w 241949"/>
              <a:gd name="connsiteY3" fmla="*/ 246788 h 367763"/>
              <a:gd name="connsiteX4" fmla="*/ 120974 w 241949"/>
              <a:gd name="connsiteY4" fmla="*/ 0 h 36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949" h="367763" fill="none" extrusionOk="0">
                <a:moveTo>
                  <a:pt x="120974" y="0"/>
                </a:moveTo>
                <a:cubicBezTo>
                  <a:pt x="124445" y="412"/>
                  <a:pt x="4359" y="161362"/>
                  <a:pt x="0" y="246788"/>
                </a:cubicBezTo>
                <a:cubicBezTo>
                  <a:pt x="-2228" y="313225"/>
                  <a:pt x="49874" y="371832"/>
                  <a:pt x="120974" y="367763"/>
                </a:cubicBezTo>
                <a:cubicBezTo>
                  <a:pt x="187606" y="366369"/>
                  <a:pt x="236007" y="321823"/>
                  <a:pt x="241949" y="246788"/>
                </a:cubicBezTo>
                <a:cubicBezTo>
                  <a:pt x="241949" y="169848"/>
                  <a:pt x="120974" y="0"/>
                  <a:pt x="120974" y="0"/>
                </a:cubicBezTo>
                <a:close/>
              </a:path>
              <a:path w="241949" h="367763" stroke="0" extrusionOk="0">
                <a:moveTo>
                  <a:pt x="120974" y="0"/>
                </a:moveTo>
                <a:cubicBezTo>
                  <a:pt x="109687" y="-6962"/>
                  <a:pt x="-3989" y="171829"/>
                  <a:pt x="0" y="246788"/>
                </a:cubicBezTo>
                <a:cubicBezTo>
                  <a:pt x="10638" y="315806"/>
                  <a:pt x="51226" y="367857"/>
                  <a:pt x="120974" y="367763"/>
                </a:cubicBezTo>
                <a:cubicBezTo>
                  <a:pt x="186372" y="369111"/>
                  <a:pt x="240356" y="322373"/>
                  <a:pt x="241949" y="246788"/>
                </a:cubicBezTo>
                <a:cubicBezTo>
                  <a:pt x="241949" y="169848"/>
                  <a:pt x="120975" y="0"/>
                  <a:pt x="120974" y="0"/>
                </a:cubicBezTo>
                <a:close/>
              </a:path>
            </a:pathLst>
          </a:custGeom>
          <a:solidFill>
            <a:srgbClr val="F04E51"/>
          </a:solidFill>
          <a:ln w="25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38125 w 476250"/>
                      <a:gd name="connsiteY0" fmla="*/ 0 h 723900"/>
                      <a:gd name="connsiteX1" fmla="*/ 0 w 476250"/>
                      <a:gd name="connsiteY1" fmla="*/ 485775 h 723900"/>
                      <a:gd name="connsiteX2" fmla="*/ 238125 w 476250"/>
                      <a:gd name="connsiteY2" fmla="*/ 723900 h 723900"/>
                      <a:gd name="connsiteX3" fmla="*/ 476250 w 476250"/>
                      <a:gd name="connsiteY3" fmla="*/ 485775 h 723900"/>
                      <a:gd name="connsiteX4" fmla="*/ 238125 w 476250"/>
                      <a:gd name="connsiteY4" fmla="*/ 0 h 723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0" h="723900">
                        <a:moveTo>
                          <a:pt x="238125" y="0"/>
                        </a:moveTo>
                        <a:cubicBezTo>
                          <a:pt x="238125" y="0"/>
                          <a:pt x="0" y="335280"/>
                          <a:pt x="0" y="485775"/>
                        </a:cubicBezTo>
                        <a:cubicBezTo>
                          <a:pt x="0" y="617220"/>
                          <a:pt x="106680" y="723900"/>
                          <a:pt x="238125" y="723900"/>
                        </a:cubicBezTo>
                        <a:cubicBezTo>
                          <a:pt x="369570" y="723900"/>
                          <a:pt x="476250" y="617220"/>
                          <a:pt x="476250" y="485775"/>
                        </a:cubicBezTo>
                        <a:cubicBezTo>
                          <a:pt x="476250" y="334328"/>
                          <a:pt x="238125" y="0"/>
                          <a:pt x="238125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33" name="Graphic 3" descr="Water with solid fill">
            <a:extLst>
              <a:ext uri="{FF2B5EF4-FFF2-40B4-BE49-F238E27FC236}">
                <a16:creationId xmlns:a16="http://schemas.microsoft.com/office/drawing/2014/main" id="{C314A982-2DC0-49C8-9AE4-D593D5BED8B2}"/>
              </a:ext>
            </a:extLst>
          </p:cNvPr>
          <p:cNvSpPr/>
          <p:nvPr/>
        </p:nvSpPr>
        <p:spPr>
          <a:xfrm>
            <a:off x="10769069" y="3279834"/>
            <a:ext cx="241949" cy="367763"/>
          </a:xfrm>
          <a:custGeom>
            <a:avLst/>
            <a:gdLst>
              <a:gd name="connsiteX0" fmla="*/ 120974 w 241949"/>
              <a:gd name="connsiteY0" fmla="*/ 0 h 367763"/>
              <a:gd name="connsiteX1" fmla="*/ 0 w 241949"/>
              <a:gd name="connsiteY1" fmla="*/ 246788 h 367763"/>
              <a:gd name="connsiteX2" fmla="*/ 120974 w 241949"/>
              <a:gd name="connsiteY2" fmla="*/ 367763 h 367763"/>
              <a:gd name="connsiteX3" fmla="*/ 241949 w 241949"/>
              <a:gd name="connsiteY3" fmla="*/ 246788 h 367763"/>
              <a:gd name="connsiteX4" fmla="*/ 120974 w 241949"/>
              <a:gd name="connsiteY4" fmla="*/ 0 h 36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949" h="367763" fill="none" extrusionOk="0">
                <a:moveTo>
                  <a:pt x="120974" y="0"/>
                </a:moveTo>
                <a:cubicBezTo>
                  <a:pt x="124445" y="412"/>
                  <a:pt x="4359" y="161362"/>
                  <a:pt x="0" y="246788"/>
                </a:cubicBezTo>
                <a:cubicBezTo>
                  <a:pt x="-2228" y="313225"/>
                  <a:pt x="49874" y="371832"/>
                  <a:pt x="120974" y="367763"/>
                </a:cubicBezTo>
                <a:cubicBezTo>
                  <a:pt x="187606" y="366369"/>
                  <a:pt x="236007" y="321823"/>
                  <a:pt x="241949" y="246788"/>
                </a:cubicBezTo>
                <a:cubicBezTo>
                  <a:pt x="241949" y="169848"/>
                  <a:pt x="120974" y="0"/>
                  <a:pt x="120974" y="0"/>
                </a:cubicBezTo>
                <a:close/>
              </a:path>
              <a:path w="241949" h="367763" stroke="0" extrusionOk="0">
                <a:moveTo>
                  <a:pt x="120974" y="0"/>
                </a:moveTo>
                <a:cubicBezTo>
                  <a:pt x="109687" y="-6962"/>
                  <a:pt x="-3989" y="171829"/>
                  <a:pt x="0" y="246788"/>
                </a:cubicBezTo>
                <a:cubicBezTo>
                  <a:pt x="10638" y="315806"/>
                  <a:pt x="51226" y="367857"/>
                  <a:pt x="120974" y="367763"/>
                </a:cubicBezTo>
                <a:cubicBezTo>
                  <a:pt x="186372" y="369111"/>
                  <a:pt x="240356" y="322373"/>
                  <a:pt x="241949" y="246788"/>
                </a:cubicBezTo>
                <a:cubicBezTo>
                  <a:pt x="241949" y="169848"/>
                  <a:pt x="120975" y="0"/>
                  <a:pt x="120974" y="0"/>
                </a:cubicBezTo>
                <a:close/>
              </a:path>
            </a:pathLst>
          </a:custGeom>
          <a:solidFill>
            <a:srgbClr val="F04E51"/>
          </a:solidFill>
          <a:ln w="25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38125 w 476250"/>
                      <a:gd name="connsiteY0" fmla="*/ 0 h 723900"/>
                      <a:gd name="connsiteX1" fmla="*/ 0 w 476250"/>
                      <a:gd name="connsiteY1" fmla="*/ 485775 h 723900"/>
                      <a:gd name="connsiteX2" fmla="*/ 238125 w 476250"/>
                      <a:gd name="connsiteY2" fmla="*/ 723900 h 723900"/>
                      <a:gd name="connsiteX3" fmla="*/ 476250 w 476250"/>
                      <a:gd name="connsiteY3" fmla="*/ 485775 h 723900"/>
                      <a:gd name="connsiteX4" fmla="*/ 238125 w 476250"/>
                      <a:gd name="connsiteY4" fmla="*/ 0 h 723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0" h="723900">
                        <a:moveTo>
                          <a:pt x="238125" y="0"/>
                        </a:moveTo>
                        <a:cubicBezTo>
                          <a:pt x="238125" y="0"/>
                          <a:pt x="0" y="335280"/>
                          <a:pt x="0" y="485775"/>
                        </a:cubicBezTo>
                        <a:cubicBezTo>
                          <a:pt x="0" y="617220"/>
                          <a:pt x="106680" y="723900"/>
                          <a:pt x="238125" y="723900"/>
                        </a:cubicBezTo>
                        <a:cubicBezTo>
                          <a:pt x="369570" y="723900"/>
                          <a:pt x="476250" y="617220"/>
                          <a:pt x="476250" y="485775"/>
                        </a:cubicBezTo>
                        <a:cubicBezTo>
                          <a:pt x="476250" y="334328"/>
                          <a:pt x="238125" y="0"/>
                          <a:pt x="238125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3FE93BDA-CE25-4CE2-B59E-A86DEC61FABA}"/>
              </a:ext>
            </a:extLst>
          </p:cNvPr>
          <p:cNvGrpSpPr/>
          <p:nvPr/>
        </p:nvGrpSpPr>
        <p:grpSpPr>
          <a:xfrm>
            <a:off x="8044007" y="1752600"/>
            <a:ext cx="1257978" cy="1257570"/>
            <a:chOff x="8072582" y="1714500"/>
            <a:chExt cx="1257978" cy="1257570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CB0D3EDD-DA96-4DC2-AD58-87CB53A347D6}"/>
                </a:ext>
              </a:extLst>
            </p:cNvPr>
            <p:cNvSpPr/>
            <p:nvPr/>
          </p:nvSpPr>
          <p:spPr>
            <a:xfrm>
              <a:off x="8687540" y="2314574"/>
              <a:ext cx="263261" cy="263261"/>
            </a:xfrm>
            <a:prstGeom prst="ellipse">
              <a:avLst/>
            </a:prstGeom>
            <a:solidFill>
              <a:srgbClr val="F04E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8" name="Graphic 7" descr="Needle outline">
              <a:extLst>
                <a:ext uri="{FF2B5EF4-FFF2-40B4-BE49-F238E27FC236}">
                  <a16:creationId xmlns:a16="http://schemas.microsoft.com/office/drawing/2014/main" id="{26B01801-9176-4191-BB5A-C2570C44A177}"/>
                </a:ext>
              </a:extLst>
            </p:cNvPr>
            <p:cNvSpPr/>
            <p:nvPr/>
          </p:nvSpPr>
          <p:spPr>
            <a:xfrm rot="16200000">
              <a:off x="8072786" y="1714296"/>
              <a:ext cx="1257570" cy="1257978"/>
            </a:xfrm>
            <a:custGeom>
              <a:avLst/>
              <a:gdLst>
                <a:gd name="connsiteX0" fmla="*/ 1253079 w 1257570"/>
                <a:gd name="connsiteY0" fmla="*/ 210480 h 1257978"/>
                <a:gd name="connsiteX1" fmla="*/ 1047102 w 1257570"/>
                <a:gd name="connsiteY1" fmla="*/ 4493 h 1257978"/>
                <a:gd name="connsiteX2" fmla="*/ 1024585 w 1257570"/>
                <a:gd name="connsiteY2" fmla="*/ 4836 h 1257978"/>
                <a:gd name="connsiteX3" fmla="*/ 1024584 w 1257570"/>
                <a:gd name="connsiteY3" fmla="*/ 27010 h 1257978"/>
                <a:gd name="connsiteX4" fmla="*/ 1075199 w 1257570"/>
                <a:gd name="connsiteY4" fmla="*/ 77626 h 1257978"/>
                <a:gd name="connsiteX5" fmla="*/ 972666 w 1257570"/>
                <a:gd name="connsiteY5" fmla="*/ 180063 h 1257978"/>
                <a:gd name="connsiteX6" fmla="*/ 859737 w 1257570"/>
                <a:gd name="connsiteY6" fmla="*/ 68187 h 1257978"/>
                <a:gd name="connsiteX7" fmla="*/ 837218 w 1257570"/>
                <a:gd name="connsiteY7" fmla="*/ 68184 h 1257978"/>
                <a:gd name="connsiteX8" fmla="*/ 837213 w 1257570"/>
                <a:gd name="connsiteY8" fmla="*/ 90704 h 1257978"/>
                <a:gd name="connsiteX9" fmla="*/ 888168 w 1257570"/>
                <a:gd name="connsiteY9" fmla="*/ 141659 h 1257978"/>
                <a:gd name="connsiteX10" fmla="*/ 423081 w 1257570"/>
                <a:gd name="connsiteY10" fmla="*/ 606962 h 1257978"/>
                <a:gd name="connsiteX11" fmla="*/ 375113 w 1257570"/>
                <a:gd name="connsiteY11" fmla="*/ 720911 h 1257978"/>
                <a:gd name="connsiteX12" fmla="*/ 382609 w 1257570"/>
                <a:gd name="connsiteY12" fmla="*/ 770388 h 1257978"/>
                <a:gd name="connsiteX13" fmla="*/ 288738 w 1257570"/>
                <a:gd name="connsiteY13" fmla="*/ 864276 h 1257978"/>
                <a:gd name="connsiteX14" fmla="*/ 272252 w 1257570"/>
                <a:gd name="connsiteY14" fmla="*/ 943734 h 1257978"/>
                <a:gd name="connsiteX15" fmla="*/ 281981 w 1257570"/>
                <a:gd name="connsiteY15" fmla="*/ 953465 h 1257978"/>
                <a:gd name="connsiteX16" fmla="*/ 4861 w 1257570"/>
                <a:gd name="connsiteY16" fmla="*/ 1230601 h 1257978"/>
                <a:gd name="connsiteX17" fmla="*/ 4470 w 1257570"/>
                <a:gd name="connsiteY17" fmla="*/ 1253118 h 1257978"/>
                <a:gd name="connsiteX18" fmla="*/ 26985 w 1257570"/>
                <a:gd name="connsiteY18" fmla="*/ 1253509 h 1257978"/>
                <a:gd name="connsiteX19" fmla="*/ 27376 w 1257570"/>
                <a:gd name="connsiteY19" fmla="*/ 1253118 h 1257978"/>
                <a:gd name="connsiteX20" fmla="*/ 304495 w 1257570"/>
                <a:gd name="connsiteY20" fmla="*/ 975992 h 1257978"/>
                <a:gd name="connsiteX21" fmla="*/ 314221 w 1257570"/>
                <a:gd name="connsiteY21" fmla="*/ 985720 h 1257978"/>
                <a:gd name="connsiteX22" fmla="*/ 393668 w 1257570"/>
                <a:gd name="connsiteY22" fmla="*/ 969228 h 1257978"/>
                <a:gd name="connsiteX23" fmla="*/ 487537 w 1257570"/>
                <a:gd name="connsiteY23" fmla="*/ 875339 h 1257978"/>
                <a:gd name="connsiteX24" fmla="*/ 537003 w 1257570"/>
                <a:gd name="connsiteY24" fmla="*/ 882835 h 1257978"/>
                <a:gd name="connsiteX25" fmla="*/ 650926 w 1257570"/>
                <a:gd name="connsiteY25" fmla="*/ 834858 h 1257978"/>
                <a:gd name="connsiteX26" fmla="*/ 1116032 w 1257570"/>
                <a:gd name="connsiteY26" fmla="*/ 369523 h 1257978"/>
                <a:gd name="connsiteX27" fmla="*/ 1171606 w 1257570"/>
                <a:gd name="connsiteY27" fmla="*/ 425095 h 1257978"/>
                <a:gd name="connsiteX28" fmla="*/ 1194121 w 1257570"/>
                <a:gd name="connsiteY28" fmla="*/ 425440 h 1257978"/>
                <a:gd name="connsiteX29" fmla="*/ 1194466 w 1257570"/>
                <a:gd name="connsiteY29" fmla="*/ 402921 h 1257978"/>
                <a:gd name="connsiteX30" fmla="*/ 1194123 w 1257570"/>
                <a:gd name="connsiteY30" fmla="*/ 402578 h 1257978"/>
                <a:gd name="connsiteX31" fmla="*/ 1077583 w 1257570"/>
                <a:gd name="connsiteY31" fmla="*/ 284985 h 1257978"/>
                <a:gd name="connsiteX32" fmla="*/ 1180130 w 1257570"/>
                <a:gd name="connsiteY32" fmla="*/ 182565 h 1257978"/>
                <a:gd name="connsiteX33" fmla="*/ 1230561 w 1257570"/>
                <a:gd name="connsiteY33" fmla="*/ 232995 h 1257978"/>
                <a:gd name="connsiteX34" fmla="*/ 1253076 w 1257570"/>
                <a:gd name="connsiteY34" fmla="*/ 232651 h 1257978"/>
                <a:gd name="connsiteX35" fmla="*/ 1253076 w 1257570"/>
                <a:gd name="connsiteY35" fmla="*/ 210479 h 1257978"/>
                <a:gd name="connsiteX36" fmla="*/ 1253079 w 1257570"/>
                <a:gd name="connsiteY36" fmla="*/ 210480 h 1257978"/>
                <a:gd name="connsiteX37" fmla="*/ 371148 w 1257570"/>
                <a:gd name="connsiteY37" fmla="*/ 946712 h 1257978"/>
                <a:gd name="connsiteX38" fmla="*/ 341262 w 1257570"/>
                <a:gd name="connsiteY38" fmla="*/ 958932 h 1257978"/>
                <a:gd name="connsiteX39" fmla="*/ 331311 w 1257570"/>
                <a:gd name="connsiteY39" fmla="*/ 957772 h 1257978"/>
                <a:gd name="connsiteX40" fmla="*/ 300193 w 1257570"/>
                <a:gd name="connsiteY40" fmla="*/ 926644 h 1257978"/>
                <a:gd name="connsiteX41" fmla="*/ 311259 w 1257570"/>
                <a:gd name="connsiteY41" fmla="*/ 886793 h 1257978"/>
                <a:gd name="connsiteX42" fmla="*/ 404618 w 1257570"/>
                <a:gd name="connsiteY42" fmla="*/ 793413 h 1257978"/>
                <a:gd name="connsiteX43" fmla="*/ 464522 w 1257570"/>
                <a:gd name="connsiteY43" fmla="*/ 853317 h 1257978"/>
                <a:gd name="connsiteX44" fmla="*/ 371148 w 1257570"/>
                <a:gd name="connsiteY44" fmla="*/ 946712 h 1257978"/>
                <a:gd name="connsiteX45" fmla="*/ 627886 w 1257570"/>
                <a:gd name="connsiteY45" fmla="*/ 812871 h 1257978"/>
                <a:gd name="connsiteX46" fmla="*/ 537003 w 1257570"/>
                <a:gd name="connsiteY46" fmla="*/ 850989 h 1257978"/>
                <a:gd name="connsiteX47" fmla="*/ 502232 w 1257570"/>
                <a:gd name="connsiteY47" fmla="*/ 845992 h 1257978"/>
                <a:gd name="connsiteX48" fmla="*/ 411962 w 1257570"/>
                <a:gd name="connsiteY48" fmla="*/ 755723 h 1257978"/>
                <a:gd name="connsiteX49" fmla="*/ 406960 w 1257570"/>
                <a:gd name="connsiteY49" fmla="*/ 720911 h 1257978"/>
                <a:gd name="connsiteX50" fmla="*/ 445604 w 1257570"/>
                <a:gd name="connsiteY50" fmla="*/ 629476 h 1257978"/>
                <a:gd name="connsiteX51" fmla="*/ 510326 w 1257570"/>
                <a:gd name="connsiteY51" fmla="*/ 564727 h 1257978"/>
                <a:gd name="connsiteX52" fmla="*/ 693163 w 1257570"/>
                <a:gd name="connsiteY52" fmla="*/ 747564 h 1257978"/>
                <a:gd name="connsiteX53" fmla="*/ 627886 w 1257570"/>
                <a:gd name="connsiteY53" fmla="*/ 812871 h 1257978"/>
                <a:gd name="connsiteX54" fmla="*/ 1093067 w 1257570"/>
                <a:gd name="connsiteY54" fmla="*/ 347457 h 1257978"/>
                <a:gd name="connsiteX55" fmla="*/ 1009740 w 1257570"/>
                <a:gd name="connsiteY55" fmla="*/ 430826 h 1257978"/>
                <a:gd name="connsiteX56" fmla="*/ 907569 w 1257570"/>
                <a:gd name="connsiteY56" fmla="*/ 328648 h 1257978"/>
                <a:gd name="connsiteX57" fmla="*/ 885052 w 1257570"/>
                <a:gd name="connsiteY57" fmla="*/ 351165 h 1257978"/>
                <a:gd name="connsiteX58" fmla="*/ 987230 w 1257570"/>
                <a:gd name="connsiteY58" fmla="*/ 453341 h 1257978"/>
                <a:gd name="connsiteX59" fmla="*/ 914224 w 1257570"/>
                <a:gd name="connsiteY59" fmla="*/ 526382 h 1257978"/>
                <a:gd name="connsiteX60" fmla="*/ 812169 w 1257570"/>
                <a:gd name="connsiteY60" fmla="*/ 424321 h 1257978"/>
                <a:gd name="connsiteX61" fmla="*/ 789650 w 1257570"/>
                <a:gd name="connsiteY61" fmla="*/ 446838 h 1257978"/>
                <a:gd name="connsiteX62" fmla="*/ 891711 w 1257570"/>
                <a:gd name="connsiteY62" fmla="*/ 548907 h 1257978"/>
                <a:gd name="connsiteX63" fmla="*/ 818707 w 1257570"/>
                <a:gd name="connsiteY63" fmla="*/ 621958 h 1257978"/>
                <a:gd name="connsiteX64" fmla="*/ 716628 w 1257570"/>
                <a:gd name="connsiteY64" fmla="*/ 519872 h 1257978"/>
                <a:gd name="connsiteX65" fmla="*/ 694109 w 1257570"/>
                <a:gd name="connsiteY65" fmla="*/ 542389 h 1257978"/>
                <a:gd name="connsiteX66" fmla="*/ 796193 w 1257570"/>
                <a:gd name="connsiteY66" fmla="*/ 644480 h 1257978"/>
                <a:gd name="connsiteX67" fmla="*/ 715673 w 1257570"/>
                <a:gd name="connsiteY67" fmla="*/ 725052 h 1257978"/>
                <a:gd name="connsiteX68" fmla="*/ 532835 w 1257570"/>
                <a:gd name="connsiteY68" fmla="*/ 542202 h 1257978"/>
                <a:gd name="connsiteX69" fmla="*/ 910252 w 1257570"/>
                <a:gd name="connsiteY69" fmla="*/ 164606 h 1257978"/>
                <a:gd name="connsiteX70" fmla="*/ 1093067 w 1257570"/>
                <a:gd name="connsiteY70" fmla="*/ 347457 h 1257978"/>
                <a:gd name="connsiteX71" fmla="*/ 1055085 w 1257570"/>
                <a:gd name="connsiteY71" fmla="*/ 262453 h 1257978"/>
                <a:gd name="connsiteX72" fmla="*/ 1054545 w 1257570"/>
                <a:gd name="connsiteY72" fmla="*/ 262995 h 1257978"/>
                <a:gd name="connsiteX73" fmla="*/ 994657 w 1257570"/>
                <a:gd name="connsiteY73" fmla="*/ 203109 h 1257978"/>
                <a:gd name="connsiteX74" fmla="*/ 995176 w 1257570"/>
                <a:gd name="connsiteY74" fmla="*/ 202595 h 1257978"/>
                <a:gd name="connsiteX75" fmla="*/ 1097721 w 1257570"/>
                <a:gd name="connsiteY75" fmla="*/ 100146 h 1257978"/>
                <a:gd name="connsiteX76" fmla="*/ 1157620 w 1257570"/>
                <a:gd name="connsiteY76" fmla="*/ 160047 h 1257978"/>
                <a:gd name="connsiteX77" fmla="*/ 1055085 w 1257570"/>
                <a:gd name="connsiteY77" fmla="*/ 262453 h 125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257570" h="1257978" fill="none" extrusionOk="0">
                  <a:moveTo>
                    <a:pt x="1253079" y="210480"/>
                  </a:moveTo>
                  <a:cubicBezTo>
                    <a:pt x="1236990" y="177091"/>
                    <a:pt x="1116332" y="53449"/>
                    <a:pt x="1047102" y="4493"/>
                  </a:cubicBezTo>
                  <a:cubicBezTo>
                    <a:pt x="1039847" y="-2071"/>
                    <a:pt x="1030090" y="-2458"/>
                    <a:pt x="1024585" y="4836"/>
                  </a:cubicBezTo>
                  <a:cubicBezTo>
                    <a:pt x="1018559" y="11275"/>
                    <a:pt x="1019201" y="21339"/>
                    <a:pt x="1024584" y="27010"/>
                  </a:cubicBezTo>
                  <a:cubicBezTo>
                    <a:pt x="1037938" y="35531"/>
                    <a:pt x="1066296" y="65525"/>
                    <a:pt x="1075199" y="77626"/>
                  </a:cubicBezTo>
                  <a:cubicBezTo>
                    <a:pt x="1026502" y="115210"/>
                    <a:pt x="1028955" y="134259"/>
                    <a:pt x="972666" y="180063"/>
                  </a:cubicBezTo>
                  <a:cubicBezTo>
                    <a:pt x="942472" y="145886"/>
                    <a:pt x="908993" y="106143"/>
                    <a:pt x="859737" y="68187"/>
                  </a:cubicBezTo>
                  <a:cubicBezTo>
                    <a:pt x="854188" y="61646"/>
                    <a:pt x="842980" y="61298"/>
                    <a:pt x="837218" y="68184"/>
                  </a:cubicBezTo>
                  <a:cubicBezTo>
                    <a:pt x="830826" y="74815"/>
                    <a:pt x="831675" y="85345"/>
                    <a:pt x="837213" y="90704"/>
                  </a:cubicBezTo>
                  <a:cubicBezTo>
                    <a:pt x="852220" y="104025"/>
                    <a:pt x="878357" y="126351"/>
                    <a:pt x="888168" y="141659"/>
                  </a:cubicBezTo>
                  <a:cubicBezTo>
                    <a:pt x="792639" y="190514"/>
                    <a:pt x="522477" y="431089"/>
                    <a:pt x="423081" y="606962"/>
                  </a:cubicBezTo>
                  <a:cubicBezTo>
                    <a:pt x="390808" y="636638"/>
                    <a:pt x="370701" y="680673"/>
                    <a:pt x="375113" y="720911"/>
                  </a:cubicBezTo>
                  <a:cubicBezTo>
                    <a:pt x="375573" y="737090"/>
                    <a:pt x="376595" y="753520"/>
                    <a:pt x="382609" y="770388"/>
                  </a:cubicBezTo>
                  <a:cubicBezTo>
                    <a:pt x="363088" y="777647"/>
                    <a:pt x="308251" y="860344"/>
                    <a:pt x="288738" y="864276"/>
                  </a:cubicBezTo>
                  <a:cubicBezTo>
                    <a:pt x="272182" y="883142"/>
                    <a:pt x="261291" y="919506"/>
                    <a:pt x="272252" y="943734"/>
                  </a:cubicBezTo>
                  <a:cubicBezTo>
                    <a:pt x="274144" y="947377"/>
                    <a:pt x="279283" y="950314"/>
                    <a:pt x="281981" y="953465"/>
                  </a:cubicBezTo>
                  <a:cubicBezTo>
                    <a:pt x="186780" y="1034573"/>
                    <a:pt x="63288" y="1136290"/>
                    <a:pt x="4861" y="1230601"/>
                  </a:cubicBezTo>
                  <a:cubicBezTo>
                    <a:pt x="-1289" y="1236836"/>
                    <a:pt x="-1552" y="1246716"/>
                    <a:pt x="4470" y="1253118"/>
                  </a:cubicBezTo>
                  <a:cubicBezTo>
                    <a:pt x="10947" y="1260306"/>
                    <a:pt x="21415" y="1259734"/>
                    <a:pt x="26985" y="1253509"/>
                  </a:cubicBezTo>
                  <a:cubicBezTo>
                    <a:pt x="27132" y="1253388"/>
                    <a:pt x="27279" y="1253228"/>
                    <a:pt x="27376" y="1253118"/>
                  </a:cubicBezTo>
                  <a:cubicBezTo>
                    <a:pt x="100917" y="1174724"/>
                    <a:pt x="253390" y="1038515"/>
                    <a:pt x="304495" y="975992"/>
                  </a:cubicBezTo>
                  <a:cubicBezTo>
                    <a:pt x="307545" y="980597"/>
                    <a:pt x="313112" y="983868"/>
                    <a:pt x="314221" y="985720"/>
                  </a:cubicBezTo>
                  <a:cubicBezTo>
                    <a:pt x="344102" y="996060"/>
                    <a:pt x="373391" y="988867"/>
                    <a:pt x="393668" y="969228"/>
                  </a:cubicBezTo>
                  <a:cubicBezTo>
                    <a:pt x="432657" y="938332"/>
                    <a:pt x="467733" y="905345"/>
                    <a:pt x="487537" y="875339"/>
                  </a:cubicBezTo>
                  <a:cubicBezTo>
                    <a:pt x="505987" y="880048"/>
                    <a:pt x="521327" y="881382"/>
                    <a:pt x="537003" y="882835"/>
                  </a:cubicBezTo>
                  <a:cubicBezTo>
                    <a:pt x="572565" y="885282"/>
                    <a:pt x="618171" y="864890"/>
                    <a:pt x="650926" y="834858"/>
                  </a:cubicBezTo>
                  <a:cubicBezTo>
                    <a:pt x="747414" y="797218"/>
                    <a:pt x="888364" y="547547"/>
                    <a:pt x="1116032" y="369523"/>
                  </a:cubicBezTo>
                  <a:cubicBezTo>
                    <a:pt x="1137592" y="394730"/>
                    <a:pt x="1148263" y="398693"/>
                    <a:pt x="1171606" y="425095"/>
                  </a:cubicBezTo>
                  <a:cubicBezTo>
                    <a:pt x="1176597" y="431234"/>
                    <a:pt x="1187870" y="430130"/>
                    <a:pt x="1194121" y="425440"/>
                  </a:cubicBezTo>
                  <a:cubicBezTo>
                    <a:pt x="1199616" y="419990"/>
                    <a:pt x="1199319" y="409897"/>
                    <a:pt x="1194466" y="402921"/>
                  </a:cubicBezTo>
                  <a:cubicBezTo>
                    <a:pt x="1194361" y="402831"/>
                    <a:pt x="1194249" y="402689"/>
                    <a:pt x="1194123" y="402578"/>
                  </a:cubicBezTo>
                  <a:cubicBezTo>
                    <a:pt x="1181759" y="378055"/>
                    <a:pt x="1097240" y="319047"/>
                    <a:pt x="1077583" y="284985"/>
                  </a:cubicBezTo>
                  <a:cubicBezTo>
                    <a:pt x="1111701" y="239221"/>
                    <a:pt x="1160658" y="183999"/>
                    <a:pt x="1180130" y="182565"/>
                  </a:cubicBezTo>
                  <a:cubicBezTo>
                    <a:pt x="1198335" y="201705"/>
                    <a:pt x="1209279" y="211113"/>
                    <a:pt x="1230561" y="232995"/>
                  </a:cubicBezTo>
                  <a:cubicBezTo>
                    <a:pt x="1237751" y="238770"/>
                    <a:pt x="1246916" y="237242"/>
                    <a:pt x="1253076" y="232651"/>
                  </a:cubicBezTo>
                  <a:cubicBezTo>
                    <a:pt x="1259589" y="226650"/>
                    <a:pt x="1260642" y="216410"/>
                    <a:pt x="1253076" y="210479"/>
                  </a:cubicBezTo>
                  <a:cubicBezTo>
                    <a:pt x="1253077" y="210479"/>
                    <a:pt x="1253077" y="210480"/>
                    <a:pt x="1253079" y="210480"/>
                  </a:cubicBezTo>
                  <a:close/>
                  <a:moveTo>
                    <a:pt x="371148" y="946712"/>
                  </a:moveTo>
                  <a:cubicBezTo>
                    <a:pt x="362775" y="953543"/>
                    <a:pt x="353551" y="957901"/>
                    <a:pt x="341262" y="958932"/>
                  </a:cubicBezTo>
                  <a:cubicBezTo>
                    <a:pt x="337654" y="958731"/>
                    <a:pt x="334992" y="958476"/>
                    <a:pt x="331311" y="957772"/>
                  </a:cubicBezTo>
                  <a:cubicBezTo>
                    <a:pt x="319835" y="942601"/>
                    <a:pt x="308089" y="931998"/>
                    <a:pt x="300193" y="926644"/>
                  </a:cubicBezTo>
                  <a:cubicBezTo>
                    <a:pt x="297177" y="911796"/>
                    <a:pt x="299290" y="896687"/>
                    <a:pt x="311259" y="886793"/>
                  </a:cubicBezTo>
                  <a:cubicBezTo>
                    <a:pt x="348462" y="840817"/>
                    <a:pt x="388388" y="799129"/>
                    <a:pt x="404618" y="793413"/>
                  </a:cubicBezTo>
                  <a:cubicBezTo>
                    <a:pt x="411735" y="799466"/>
                    <a:pt x="438047" y="835577"/>
                    <a:pt x="464522" y="853317"/>
                  </a:cubicBezTo>
                  <a:cubicBezTo>
                    <a:pt x="442110" y="883150"/>
                    <a:pt x="411650" y="921743"/>
                    <a:pt x="371148" y="946712"/>
                  </a:cubicBezTo>
                  <a:close/>
                  <a:moveTo>
                    <a:pt x="627886" y="812871"/>
                  </a:moveTo>
                  <a:cubicBezTo>
                    <a:pt x="601031" y="840001"/>
                    <a:pt x="567477" y="851202"/>
                    <a:pt x="537003" y="850989"/>
                  </a:cubicBezTo>
                  <a:cubicBezTo>
                    <a:pt x="526461" y="851988"/>
                    <a:pt x="514242" y="848947"/>
                    <a:pt x="502232" y="845992"/>
                  </a:cubicBezTo>
                  <a:cubicBezTo>
                    <a:pt x="467259" y="820422"/>
                    <a:pt x="454970" y="789207"/>
                    <a:pt x="411962" y="755723"/>
                  </a:cubicBezTo>
                  <a:cubicBezTo>
                    <a:pt x="411188" y="744359"/>
                    <a:pt x="407358" y="732812"/>
                    <a:pt x="406960" y="720911"/>
                  </a:cubicBezTo>
                  <a:cubicBezTo>
                    <a:pt x="404551" y="688639"/>
                    <a:pt x="424119" y="652146"/>
                    <a:pt x="445604" y="629476"/>
                  </a:cubicBezTo>
                  <a:cubicBezTo>
                    <a:pt x="464522" y="614598"/>
                    <a:pt x="492176" y="594149"/>
                    <a:pt x="510326" y="564727"/>
                  </a:cubicBezTo>
                  <a:cubicBezTo>
                    <a:pt x="584467" y="666324"/>
                    <a:pt x="643725" y="666055"/>
                    <a:pt x="693163" y="747564"/>
                  </a:cubicBezTo>
                  <a:cubicBezTo>
                    <a:pt x="666182" y="781941"/>
                    <a:pt x="652892" y="788261"/>
                    <a:pt x="627886" y="812871"/>
                  </a:cubicBezTo>
                  <a:close/>
                  <a:moveTo>
                    <a:pt x="1093067" y="347457"/>
                  </a:moveTo>
                  <a:cubicBezTo>
                    <a:pt x="1076120" y="378054"/>
                    <a:pt x="1038431" y="387857"/>
                    <a:pt x="1009740" y="430826"/>
                  </a:cubicBezTo>
                  <a:cubicBezTo>
                    <a:pt x="964545" y="389690"/>
                    <a:pt x="925317" y="351915"/>
                    <a:pt x="907569" y="328648"/>
                  </a:cubicBezTo>
                  <a:cubicBezTo>
                    <a:pt x="901062" y="339170"/>
                    <a:pt x="892710" y="341883"/>
                    <a:pt x="885052" y="351165"/>
                  </a:cubicBezTo>
                  <a:cubicBezTo>
                    <a:pt x="905017" y="387143"/>
                    <a:pt x="950457" y="416973"/>
                    <a:pt x="987230" y="453341"/>
                  </a:cubicBezTo>
                  <a:cubicBezTo>
                    <a:pt x="969507" y="461610"/>
                    <a:pt x="928993" y="519722"/>
                    <a:pt x="914224" y="526382"/>
                  </a:cubicBezTo>
                  <a:cubicBezTo>
                    <a:pt x="874297" y="495762"/>
                    <a:pt x="864015" y="468914"/>
                    <a:pt x="812169" y="424321"/>
                  </a:cubicBezTo>
                  <a:cubicBezTo>
                    <a:pt x="804203" y="429940"/>
                    <a:pt x="795011" y="440732"/>
                    <a:pt x="789650" y="446838"/>
                  </a:cubicBezTo>
                  <a:cubicBezTo>
                    <a:pt x="843208" y="493264"/>
                    <a:pt x="856852" y="530139"/>
                    <a:pt x="891711" y="548907"/>
                  </a:cubicBezTo>
                  <a:cubicBezTo>
                    <a:pt x="860239" y="574040"/>
                    <a:pt x="840564" y="612029"/>
                    <a:pt x="818707" y="621958"/>
                  </a:cubicBezTo>
                  <a:cubicBezTo>
                    <a:pt x="791347" y="590094"/>
                    <a:pt x="727085" y="531350"/>
                    <a:pt x="716628" y="519872"/>
                  </a:cubicBezTo>
                  <a:cubicBezTo>
                    <a:pt x="714598" y="523028"/>
                    <a:pt x="699668" y="538488"/>
                    <a:pt x="694109" y="542389"/>
                  </a:cubicBezTo>
                  <a:cubicBezTo>
                    <a:pt x="732572" y="597761"/>
                    <a:pt x="749517" y="615845"/>
                    <a:pt x="796193" y="644480"/>
                  </a:cubicBezTo>
                  <a:cubicBezTo>
                    <a:pt x="768307" y="678460"/>
                    <a:pt x="742173" y="712372"/>
                    <a:pt x="715673" y="725052"/>
                  </a:cubicBezTo>
                  <a:cubicBezTo>
                    <a:pt x="644056" y="649300"/>
                    <a:pt x="571723" y="606047"/>
                    <a:pt x="532835" y="542202"/>
                  </a:cubicBezTo>
                  <a:cubicBezTo>
                    <a:pt x="641708" y="482910"/>
                    <a:pt x="724574" y="304754"/>
                    <a:pt x="910252" y="164606"/>
                  </a:cubicBezTo>
                  <a:cubicBezTo>
                    <a:pt x="957435" y="191380"/>
                    <a:pt x="1038509" y="290046"/>
                    <a:pt x="1093067" y="347457"/>
                  </a:cubicBezTo>
                  <a:close/>
                  <a:moveTo>
                    <a:pt x="1055085" y="262453"/>
                  </a:moveTo>
                  <a:cubicBezTo>
                    <a:pt x="1054907" y="262685"/>
                    <a:pt x="1054759" y="262685"/>
                    <a:pt x="1054545" y="262995"/>
                  </a:cubicBezTo>
                  <a:cubicBezTo>
                    <a:pt x="1041692" y="248958"/>
                    <a:pt x="1001352" y="210824"/>
                    <a:pt x="994657" y="203109"/>
                  </a:cubicBezTo>
                  <a:cubicBezTo>
                    <a:pt x="994889" y="202916"/>
                    <a:pt x="995038" y="202762"/>
                    <a:pt x="995176" y="202595"/>
                  </a:cubicBezTo>
                  <a:cubicBezTo>
                    <a:pt x="1011196" y="180911"/>
                    <a:pt x="1074513" y="121258"/>
                    <a:pt x="1097721" y="100146"/>
                  </a:cubicBezTo>
                  <a:cubicBezTo>
                    <a:pt x="1107988" y="106011"/>
                    <a:pt x="1132924" y="131172"/>
                    <a:pt x="1157620" y="160047"/>
                  </a:cubicBezTo>
                  <a:cubicBezTo>
                    <a:pt x="1150352" y="184588"/>
                    <a:pt x="1096657" y="228252"/>
                    <a:pt x="1055085" y="262453"/>
                  </a:cubicBezTo>
                  <a:close/>
                </a:path>
                <a:path w="1257570" h="1257978" stroke="0" extrusionOk="0">
                  <a:moveTo>
                    <a:pt x="1253079" y="210480"/>
                  </a:moveTo>
                  <a:cubicBezTo>
                    <a:pt x="1173750" y="142330"/>
                    <a:pt x="1075440" y="57273"/>
                    <a:pt x="1047102" y="4493"/>
                  </a:cubicBezTo>
                  <a:cubicBezTo>
                    <a:pt x="1042414" y="-1287"/>
                    <a:pt x="1029855" y="-1450"/>
                    <a:pt x="1024585" y="4836"/>
                  </a:cubicBezTo>
                  <a:cubicBezTo>
                    <a:pt x="1017422" y="12157"/>
                    <a:pt x="1018472" y="21499"/>
                    <a:pt x="1024584" y="27010"/>
                  </a:cubicBezTo>
                  <a:cubicBezTo>
                    <a:pt x="1029470" y="34774"/>
                    <a:pt x="1055895" y="52284"/>
                    <a:pt x="1075199" y="77626"/>
                  </a:cubicBezTo>
                  <a:cubicBezTo>
                    <a:pt x="1024129" y="119349"/>
                    <a:pt x="988976" y="158850"/>
                    <a:pt x="972666" y="180063"/>
                  </a:cubicBezTo>
                  <a:cubicBezTo>
                    <a:pt x="928558" y="154544"/>
                    <a:pt x="903116" y="113671"/>
                    <a:pt x="859737" y="68187"/>
                  </a:cubicBezTo>
                  <a:cubicBezTo>
                    <a:pt x="853411" y="60944"/>
                    <a:pt x="843347" y="62090"/>
                    <a:pt x="837218" y="68184"/>
                  </a:cubicBezTo>
                  <a:cubicBezTo>
                    <a:pt x="831117" y="74469"/>
                    <a:pt x="831154" y="84521"/>
                    <a:pt x="837213" y="90704"/>
                  </a:cubicBezTo>
                  <a:cubicBezTo>
                    <a:pt x="865130" y="110879"/>
                    <a:pt x="866488" y="127605"/>
                    <a:pt x="888168" y="141659"/>
                  </a:cubicBezTo>
                  <a:cubicBezTo>
                    <a:pt x="866770" y="239744"/>
                    <a:pt x="534896" y="463979"/>
                    <a:pt x="423081" y="606962"/>
                  </a:cubicBezTo>
                  <a:cubicBezTo>
                    <a:pt x="393955" y="639176"/>
                    <a:pt x="377226" y="680397"/>
                    <a:pt x="375113" y="720911"/>
                  </a:cubicBezTo>
                  <a:cubicBezTo>
                    <a:pt x="375718" y="737387"/>
                    <a:pt x="378495" y="751610"/>
                    <a:pt x="382609" y="770388"/>
                  </a:cubicBezTo>
                  <a:cubicBezTo>
                    <a:pt x="351834" y="815651"/>
                    <a:pt x="309978" y="837005"/>
                    <a:pt x="288738" y="864276"/>
                  </a:cubicBezTo>
                  <a:cubicBezTo>
                    <a:pt x="266811" y="885097"/>
                    <a:pt x="259866" y="912825"/>
                    <a:pt x="272252" y="943734"/>
                  </a:cubicBezTo>
                  <a:cubicBezTo>
                    <a:pt x="274031" y="944099"/>
                    <a:pt x="279745" y="949787"/>
                    <a:pt x="281981" y="953465"/>
                  </a:cubicBezTo>
                  <a:cubicBezTo>
                    <a:pt x="206107" y="1078997"/>
                    <a:pt x="63436" y="1221242"/>
                    <a:pt x="4861" y="1230601"/>
                  </a:cubicBezTo>
                  <a:cubicBezTo>
                    <a:pt x="-1481" y="1237098"/>
                    <a:pt x="-1272" y="1246572"/>
                    <a:pt x="4470" y="1253118"/>
                  </a:cubicBezTo>
                  <a:cubicBezTo>
                    <a:pt x="10433" y="1259674"/>
                    <a:pt x="19116" y="1259701"/>
                    <a:pt x="26985" y="1253509"/>
                  </a:cubicBezTo>
                  <a:cubicBezTo>
                    <a:pt x="27120" y="1253383"/>
                    <a:pt x="27241" y="1253254"/>
                    <a:pt x="27376" y="1253118"/>
                  </a:cubicBezTo>
                  <a:cubicBezTo>
                    <a:pt x="77326" y="1195686"/>
                    <a:pt x="252073" y="990927"/>
                    <a:pt x="304495" y="975992"/>
                  </a:cubicBezTo>
                  <a:cubicBezTo>
                    <a:pt x="309521" y="980637"/>
                    <a:pt x="309915" y="982466"/>
                    <a:pt x="314221" y="985720"/>
                  </a:cubicBezTo>
                  <a:cubicBezTo>
                    <a:pt x="340904" y="997842"/>
                    <a:pt x="370222" y="986549"/>
                    <a:pt x="393668" y="969228"/>
                  </a:cubicBezTo>
                  <a:cubicBezTo>
                    <a:pt x="423178" y="954511"/>
                    <a:pt x="454765" y="893540"/>
                    <a:pt x="487537" y="875339"/>
                  </a:cubicBezTo>
                  <a:cubicBezTo>
                    <a:pt x="504917" y="880843"/>
                    <a:pt x="518217" y="882995"/>
                    <a:pt x="537003" y="882835"/>
                  </a:cubicBezTo>
                  <a:cubicBezTo>
                    <a:pt x="577428" y="891474"/>
                    <a:pt x="619168" y="859313"/>
                    <a:pt x="650926" y="834858"/>
                  </a:cubicBezTo>
                  <a:cubicBezTo>
                    <a:pt x="859915" y="643367"/>
                    <a:pt x="953340" y="504715"/>
                    <a:pt x="1116032" y="369523"/>
                  </a:cubicBezTo>
                  <a:cubicBezTo>
                    <a:pt x="1133515" y="390194"/>
                    <a:pt x="1163139" y="415375"/>
                    <a:pt x="1171606" y="425095"/>
                  </a:cubicBezTo>
                  <a:cubicBezTo>
                    <a:pt x="1176354" y="432176"/>
                    <a:pt x="1187874" y="431737"/>
                    <a:pt x="1194121" y="425440"/>
                  </a:cubicBezTo>
                  <a:cubicBezTo>
                    <a:pt x="1201001" y="419202"/>
                    <a:pt x="1200235" y="410556"/>
                    <a:pt x="1194466" y="402921"/>
                  </a:cubicBezTo>
                  <a:cubicBezTo>
                    <a:pt x="1194371" y="402811"/>
                    <a:pt x="1194238" y="402687"/>
                    <a:pt x="1194123" y="402578"/>
                  </a:cubicBezTo>
                  <a:cubicBezTo>
                    <a:pt x="1139883" y="343763"/>
                    <a:pt x="1094235" y="315765"/>
                    <a:pt x="1077583" y="284985"/>
                  </a:cubicBezTo>
                  <a:cubicBezTo>
                    <a:pt x="1106199" y="254201"/>
                    <a:pt x="1161024" y="191007"/>
                    <a:pt x="1180130" y="182565"/>
                  </a:cubicBezTo>
                  <a:cubicBezTo>
                    <a:pt x="1189134" y="198422"/>
                    <a:pt x="1208407" y="211787"/>
                    <a:pt x="1230561" y="232995"/>
                  </a:cubicBezTo>
                  <a:cubicBezTo>
                    <a:pt x="1236286" y="239702"/>
                    <a:pt x="1247644" y="239120"/>
                    <a:pt x="1253076" y="232651"/>
                  </a:cubicBezTo>
                  <a:cubicBezTo>
                    <a:pt x="1260190" y="225279"/>
                    <a:pt x="1258319" y="215316"/>
                    <a:pt x="1253076" y="210479"/>
                  </a:cubicBezTo>
                  <a:cubicBezTo>
                    <a:pt x="1253077" y="210479"/>
                    <a:pt x="1253077" y="210481"/>
                    <a:pt x="1253079" y="210480"/>
                  </a:cubicBezTo>
                  <a:close/>
                  <a:moveTo>
                    <a:pt x="371148" y="946712"/>
                  </a:moveTo>
                  <a:cubicBezTo>
                    <a:pt x="363063" y="954436"/>
                    <a:pt x="352830" y="958610"/>
                    <a:pt x="341262" y="958932"/>
                  </a:cubicBezTo>
                  <a:cubicBezTo>
                    <a:pt x="338239" y="959337"/>
                    <a:pt x="335117" y="958640"/>
                    <a:pt x="331311" y="957772"/>
                  </a:cubicBezTo>
                  <a:cubicBezTo>
                    <a:pt x="325157" y="954680"/>
                    <a:pt x="308390" y="931843"/>
                    <a:pt x="300193" y="926644"/>
                  </a:cubicBezTo>
                  <a:cubicBezTo>
                    <a:pt x="296815" y="911139"/>
                    <a:pt x="301567" y="895235"/>
                    <a:pt x="311259" y="886793"/>
                  </a:cubicBezTo>
                  <a:cubicBezTo>
                    <a:pt x="324181" y="877474"/>
                    <a:pt x="370051" y="843405"/>
                    <a:pt x="404618" y="793413"/>
                  </a:cubicBezTo>
                  <a:cubicBezTo>
                    <a:pt x="427989" y="810882"/>
                    <a:pt x="433283" y="826738"/>
                    <a:pt x="464522" y="853317"/>
                  </a:cubicBezTo>
                  <a:cubicBezTo>
                    <a:pt x="433134" y="890444"/>
                    <a:pt x="388722" y="928094"/>
                    <a:pt x="371148" y="946712"/>
                  </a:cubicBezTo>
                  <a:close/>
                  <a:moveTo>
                    <a:pt x="627886" y="812871"/>
                  </a:moveTo>
                  <a:cubicBezTo>
                    <a:pt x="603799" y="840040"/>
                    <a:pt x="566995" y="846952"/>
                    <a:pt x="537003" y="850989"/>
                  </a:cubicBezTo>
                  <a:cubicBezTo>
                    <a:pt x="526851" y="851965"/>
                    <a:pt x="512813" y="849221"/>
                    <a:pt x="502232" y="845992"/>
                  </a:cubicBezTo>
                  <a:cubicBezTo>
                    <a:pt x="478321" y="822799"/>
                    <a:pt x="461882" y="791477"/>
                    <a:pt x="411962" y="755723"/>
                  </a:cubicBezTo>
                  <a:cubicBezTo>
                    <a:pt x="408134" y="744654"/>
                    <a:pt x="407173" y="734129"/>
                    <a:pt x="406960" y="720911"/>
                  </a:cubicBezTo>
                  <a:cubicBezTo>
                    <a:pt x="404144" y="683887"/>
                    <a:pt x="422037" y="653664"/>
                    <a:pt x="445604" y="629476"/>
                  </a:cubicBezTo>
                  <a:cubicBezTo>
                    <a:pt x="469445" y="605559"/>
                    <a:pt x="486112" y="582960"/>
                    <a:pt x="510326" y="564727"/>
                  </a:cubicBezTo>
                  <a:cubicBezTo>
                    <a:pt x="550561" y="622356"/>
                    <a:pt x="598920" y="677142"/>
                    <a:pt x="693163" y="747564"/>
                  </a:cubicBezTo>
                  <a:cubicBezTo>
                    <a:pt x="681120" y="758562"/>
                    <a:pt x="641591" y="804100"/>
                    <a:pt x="627886" y="812871"/>
                  </a:cubicBezTo>
                  <a:close/>
                  <a:moveTo>
                    <a:pt x="1093067" y="347457"/>
                  </a:moveTo>
                  <a:cubicBezTo>
                    <a:pt x="1066221" y="359384"/>
                    <a:pt x="1018254" y="407353"/>
                    <a:pt x="1009740" y="430826"/>
                  </a:cubicBezTo>
                  <a:cubicBezTo>
                    <a:pt x="1003332" y="416192"/>
                    <a:pt x="934609" y="342670"/>
                    <a:pt x="907569" y="328648"/>
                  </a:cubicBezTo>
                  <a:cubicBezTo>
                    <a:pt x="901544" y="334786"/>
                    <a:pt x="893115" y="339938"/>
                    <a:pt x="885052" y="351165"/>
                  </a:cubicBezTo>
                  <a:cubicBezTo>
                    <a:pt x="942603" y="390986"/>
                    <a:pt x="953130" y="413515"/>
                    <a:pt x="987230" y="453341"/>
                  </a:cubicBezTo>
                  <a:cubicBezTo>
                    <a:pt x="950743" y="486339"/>
                    <a:pt x="926402" y="519818"/>
                    <a:pt x="914224" y="526382"/>
                  </a:cubicBezTo>
                  <a:cubicBezTo>
                    <a:pt x="889436" y="488983"/>
                    <a:pt x="867196" y="465295"/>
                    <a:pt x="812169" y="424321"/>
                  </a:cubicBezTo>
                  <a:cubicBezTo>
                    <a:pt x="809097" y="430134"/>
                    <a:pt x="792917" y="442289"/>
                    <a:pt x="789650" y="446838"/>
                  </a:cubicBezTo>
                  <a:cubicBezTo>
                    <a:pt x="807963" y="468631"/>
                    <a:pt x="836590" y="504649"/>
                    <a:pt x="891711" y="548907"/>
                  </a:cubicBezTo>
                  <a:cubicBezTo>
                    <a:pt x="867188" y="560992"/>
                    <a:pt x="850062" y="592199"/>
                    <a:pt x="818707" y="621958"/>
                  </a:cubicBezTo>
                  <a:cubicBezTo>
                    <a:pt x="782779" y="590459"/>
                    <a:pt x="760557" y="552833"/>
                    <a:pt x="716628" y="519872"/>
                  </a:cubicBezTo>
                  <a:cubicBezTo>
                    <a:pt x="711284" y="526614"/>
                    <a:pt x="703885" y="535218"/>
                    <a:pt x="694109" y="542389"/>
                  </a:cubicBezTo>
                  <a:cubicBezTo>
                    <a:pt x="723774" y="565925"/>
                    <a:pt x="766690" y="622914"/>
                    <a:pt x="796193" y="644480"/>
                  </a:cubicBezTo>
                  <a:cubicBezTo>
                    <a:pt x="783694" y="650388"/>
                    <a:pt x="734846" y="715052"/>
                    <a:pt x="715673" y="725052"/>
                  </a:cubicBezTo>
                  <a:cubicBezTo>
                    <a:pt x="656592" y="655187"/>
                    <a:pt x="579170" y="618777"/>
                    <a:pt x="532835" y="542202"/>
                  </a:cubicBezTo>
                  <a:cubicBezTo>
                    <a:pt x="574102" y="442642"/>
                    <a:pt x="695875" y="314975"/>
                    <a:pt x="910252" y="164606"/>
                  </a:cubicBezTo>
                  <a:cubicBezTo>
                    <a:pt x="969433" y="228830"/>
                    <a:pt x="1060552" y="334382"/>
                    <a:pt x="1093067" y="347457"/>
                  </a:cubicBezTo>
                  <a:close/>
                  <a:moveTo>
                    <a:pt x="1055085" y="262453"/>
                  </a:moveTo>
                  <a:cubicBezTo>
                    <a:pt x="1055004" y="262521"/>
                    <a:pt x="1054617" y="262850"/>
                    <a:pt x="1054545" y="262995"/>
                  </a:cubicBezTo>
                  <a:cubicBezTo>
                    <a:pt x="1040305" y="242508"/>
                    <a:pt x="1021076" y="229811"/>
                    <a:pt x="994657" y="203109"/>
                  </a:cubicBezTo>
                  <a:cubicBezTo>
                    <a:pt x="994876" y="202901"/>
                    <a:pt x="994980" y="202800"/>
                    <a:pt x="995176" y="202595"/>
                  </a:cubicBezTo>
                  <a:cubicBezTo>
                    <a:pt x="1050045" y="156831"/>
                    <a:pt x="1051061" y="134622"/>
                    <a:pt x="1097721" y="100146"/>
                  </a:cubicBezTo>
                  <a:cubicBezTo>
                    <a:pt x="1107584" y="120106"/>
                    <a:pt x="1131166" y="142011"/>
                    <a:pt x="1157620" y="160047"/>
                  </a:cubicBezTo>
                  <a:cubicBezTo>
                    <a:pt x="1099194" y="202708"/>
                    <a:pt x="1098584" y="204072"/>
                    <a:pt x="1055085" y="262453"/>
                  </a:cubicBezTo>
                  <a:close/>
                </a:path>
              </a:pathLst>
            </a:custGeom>
            <a:solidFill>
              <a:schemeClr val="tx1"/>
            </a:solidFill>
            <a:ln w="254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749559 w 752245"/>
                        <a:gd name="connsiteY0" fmla="*/ 125904 h 752489"/>
                        <a:gd name="connsiteX1" fmla="*/ 626349 w 752245"/>
                        <a:gd name="connsiteY1" fmla="*/ 2688 h 752489"/>
                        <a:gd name="connsiteX2" fmla="*/ 612880 w 752245"/>
                        <a:gd name="connsiteY2" fmla="*/ 2893 h 752489"/>
                        <a:gd name="connsiteX3" fmla="*/ 612879 w 752245"/>
                        <a:gd name="connsiteY3" fmla="*/ 16157 h 752489"/>
                        <a:gd name="connsiteX4" fmla="*/ 643156 w 752245"/>
                        <a:gd name="connsiteY4" fmla="*/ 46434 h 752489"/>
                        <a:gd name="connsiteX5" fmla="*/ 581823 w 752245"/>
                        <a:gd name="connsiteY5" fmla="*/ 107709 h 752489"/>
                        <a:gd name="connsiteX6" fmla="*/ 514272 w 752245"/>
                        <a:gd name="connsiteY6" fmla="*/ 40788 h 752489"/>
                        <a:gd name="connsiteX7" fmla="*/ 500802 w 752245"/>
                        <a:gd name="connsiteY7" fmla="*/ 40786 h 752489"/>
                        <a:gd name="connsiteX8" fmla="*/ 500799 w 752245"/>
                        <a:gd name="connsiteY8" fmla="*/ 54257 h 752489"/>
                        <a:gd name="connsiteX9" fmla="*/ 531279 w 752245"/>
                        <a:gd name="connsiteY9" fmla="*/ 84737 h 752489"/>
                        <a:gd name="connsiteX10" fmla="*/ 253076 w 752245"/>
                        <a:gd name="connsiteY10" fmla="*/ 363069 h 752489"/>
                        <a:gd name="connsiteX11" fmla="*/ 224383 w 752245"/>
                        <a:gd name="connsiteY11" fmla="*/ 431230 h 752489"/>
                        <a:gd name="connsiteX12" fmla="*/ 228867 w 752245"/>
                        <a:gd name="connsiteY12" fmla="*/ 460826 h 752489"/>
                        <a:gd name="connsiteX13" fmla="*/ 172716 w 752245"/>
                        <a:gd name="connsiteY13" fmla="*/ 516987 h 752489"/>
                        <a:gd name="connsiteX14" fmla="*/ 162854 w 752245"/>
                        <a:gd name="connsiteY14" fmla="*/ 564517 h 752489"/>
                        <a:gd name="connsiteX15" fmla="*/ 168674 w 752245"/>
                        <a:gd name="connsiteY15" fmla="*/ 570338 h 752489"/>
                        <a:gd name="connsiteX16" fmla="*/ 2908 w 752245"/>
                        <a:gd name="connsiteY16" fmla="*/ 736113 h 752489"/>
                        <a:gd name="connsiteX17" fmla="*/ 2674 w 752245"/>
                        <a:gd name="connsiteY17" fmla="*/ 749582 h 752489"/>
                        <a:gd name="connsiteX18" fmla="*/ 16142 w 752245"/>
                        <a:gd name="connsiteY18" fmla="*/ 749816 h 752489"/>
                        <a:gd name="connsiteX19" fmla="*/ 16376 w 752245"/>
                        <a:gd name="connsiteY19" fmla="*/ 749582 h 752489"/>
                        <a:gd name="connsiteX20" fmla="*/ 182141 w 752245"/>
                        <a:gd name="connsiteY20" fmla="*/ 583813 h 752489"/>
                        <a:gd name="connsiteX21" fmla="*/ 187959 w 752245"/>
                        <a:gd name="connsiteY21" fmla="*/ 589632 h 752489"/>
                        <a:gd name="connsiteX22" fmla="*/ 235482 w 752245"/>
                        <a:gd name="connsiteY22" fmla="*/ 579767 h 752489"/>
                        <a:gd name="connsiteX23" fmla="*/ 291632 w 752245"/>
                        <a:gd name="connsiteY23" fmla="*/ 523605 h 752489"/>
                        <a:gd name="connsiteX24" fmla="*/ 321221 w 752245"/>
                        <a:gd name="connsiteY24" fmla="*/ 528089 h 752489"/>
                        <a:gd name="connsiteX25" fmla="*/ 389367 w 752245"/>
                        <a:gd name="connsiteY25" fmla="*/ 499390 h 752489"/>
                        <a:gd name="connsiteX26" fmla="*/ 667581 w 752245"/>
                        <a:gd name="connsiteY26" fmla="*/ 221039 h 752489"/>
                        <a:gd name="connsiteX27" fmla="*/ 700824 w 752245"/>
                        <a:gd name="connsiteY27" fmla="*/ 254281 h 752489"/>
                        <a:gd name="connsiteX28" fmla="*/ 714292 w 752245"/>
                        <a:gd name="connsiteY28" fmla="*/ 254487 h 752489"/>
                        <a:gd name="connsiteX29" fmla="*/ 714498 w 752245"/>
                        <a:gd name="connsiteY29" fmla="*/ 241017 h 752489"/>
                        <a:gd name="connsiteX30" fmla="*/ 714293 w 752245"/>
                        <a:gd name="connsiteY30" fmla="*/ 240812 h 752489"/>
                        <a:gd name="connsiteX31" fmla="*/ 644582 w 752245"/>
                        <a:gd name="connsiteY31" fmla="*/ 170471 h 752489"/>
                        <a:gd name="connsiteX32" fmla="*/ 705923 w 752245"/>
                        <a:gd name="connsiteY32" fmla="*/ 109206 h 752489"/>
                        <a:gd name="connsiteX33" fmla="*/ 736089 w 752245"/>
                        <a:gd name="connsiteY33" fmla="*/ 139372 h 752489"/>
                        <a:gd name="connsiteX34" fmla="*/ 749557 w 752245"/>
                        <a:gd name="connsiteY34" fmla="*/ 139166 h 752489"/>
                        <a:gd name="connsiteX35" fmla="*/ 749557 w 752245"/>
                        <a:gd name="connsiteY35" fmla="*/ 125903 h 752489"/>
                        <a:gd name="connsiteX36" fmla="*/ 222011 w 752245"/>
                        <a:gd name="connsiteY36" fmla="*/ 566298 h 752489"/>
                        <a:gd name="connsiteX37" fmla="*/ 204134 w 752245"/>
                        <a:gd name="connsiteY37" fmla="*/ 573608 h 752489"/>
                        <a:gd name="connsiteX38" fmla="*/ 198182 w 752245"/>
                        <a:gd name="connsiteY38" fmla="*/ 572914 h 752489"/>
                        <a:gd name="connsiteX39" fmla="*/ 179568 w 752245"/>
                        <a:gd name="connsiteY39" fmla="*/ 554294 h 752489"/>
                        <a:gd name="connsiteX40" fmla="*/ 186187 w 752245"/>
                        <a:gd name="connsiteY40" fmla="*/ 530456 h 752489"/>
                        <a:gd name="connsiteX41" fmla="*/ 242032 w 752245"/>
                        <a:gd name="connsiteY41" fmla="*/ 474599 h 752489"/>
                        <a:gd name="connsiteX42" fmla="*/ 277865 w 752245"/>
                        <a:gd name="connsiteY42" fmla="*/ 510432 h 752489"/>
                        <a:gd name="connsiteX43" fmla="*/ 375585 w 752245"/>
                        <a:gd name="connsiteY43" fmla="*/ 486238 h 752489"/>
                        <a:gd name="connsiteX44" fmla="*/ 321221 w 752245"/>
                        <a:gd name="connsiteY44" fmla="*/ 509039 h 752489"/>
                        <a:gd name="connsiteX45" fmla="*/ 300422 w 752245"/>
                        <a:gd name="connsiteY45" fmla="*/ 506050 h 752489"/>
                        <a:gd name="connsiteX46" fmla="*/ 246425 w 752245"/>
                        <a:gd name="connsiteY46" fmla="*/ 452054 h 752489"/>
                        <a:gd name="connsiteX47" fmla="*/ 243433 w 752245"/>
                        <a:gd name="connsiteY47" fmla="*/ 431230 h 752489"/>
                        <a:gd name="connsiteX48" fmla="*/ 266549 w 752245"/>
                        <a:gd name="connsiteY48" fmla="*/ 376536 h 752489"/>
                        <a:gd name="connsiteX49" fmla="*/ 305264 w 752245"/>
                        <a:gd name="connsiteY49" fmla="*/ 337805 h 752489"/>
                        <a:gd name="connsiteX50" fmla="*/ 414632 w 752245"/>
                        <a:gd name="connsiteY50" fmla="*/ 447173 h 752489"/>
                        <a:gd name="connsiteX51" fmla="*/ 653844 w 752245"/>
                        <a:gd name="connsiteY51" fmla="*/ 207840 h 752489"/>
                        <a:gd name="connsiteX52" fmla="*/ 604000 w 752245"/>
                        <a:gd name="connsiteY52" fmla="*/ 257709 h 752489"/>
                        <a:gd name="connsiteX53" fmla="*/ 542884 w 752245"/>
                        <a:gd name="connsiteY53" fmla="*/ 196589 h 752489"/>
                        <a:gd name="connsiteX54" fmla="*/ 529415 w 752245"/>
                        <a:gd name="connsiteY54" fmla="*/ 210058 h 752489"/>
                        <a:gd name="connsiteX55" fmla="*/ 590535 w 752245"/>
                        <a:gd name="connsiteY55" fmla="*/ 271177 h 752489"/>
                        <a:gd name="connsiteX56" fmla="*/ 546865 w 752245"/>
                        <a:gd name="connsiteY56" fmla="*/ 314868 h 752489"/>
                        <a:gd name="connsiteX57" fmla="*/ 485818 w 752245"/>
                        <a:gd name="connsiteY57" fmla="*/ 253818 h 752489"/>
                        <a:gd name="connsiteX58" fmla="*/ 472348 w 752245"/>
                        <a:gd name="connsiteY58" fmla="*/ 267287 h 752489"/>
                        <a:gd name="connsiteX59" fmla="*/ 533398 w 752245"/>
                        <a:gd name="connsiteY59" fmla="*/ 328342 h 752489"/>
                        <a:gd name="connsiteX60" fmla="*/ 489729 w 752245"/>
                        <a:gd name="connsiteY60" fmla="*/ 372039 h 752489"/>
                        <a:gd name="connsiteX61" fmla="*/ 428668 w 752245"/>
                        <a:gd name="connsiteY61" fmla="*/ 310974 h 752489"/>
                        <a:gd name="connsiteX62" fmla="*/ 415198 w 752245"/>
                        <a:gd name="connsiteY62" fmla="*/ 324443 h 752489"/>
                        <a:gd name="connsiteX63" fmla="*/ 476262 w 752245"/>
                        <a:gd name="connsiteY63" fmla="*/ 385511 h 752489"/>
                        <a:gd name="connsiteX64" fmla="*/ 428097 w 752245"/>
                        <a:gd name="connsiteY64" fmla="*/ 433707 h 752489"/>
                        <a:gd name="connsiteX65" fmla="*/ 318728 w 752245"/>
                        <a:gd name="connsiteY65" fmla="*/ 324331 h 752489"/>
                        <a:gd name="connsiteX66" fmla="*/ 544489 w 752245"/>
                        <a:gd name="connsiteY66" fmla="*/ 98463 h 752489"/>
                        <a:gd name="connsiteX67" fmla="*/ 631124 w 752245"/>
                        <a:gd name="connsiteY67" fmla="*/ 156993 h 752489"/>
                        <a:gd name="connsiteX68" fmla="*/ 630801 w 752245"/>
                        <a:gd name="connsiteY68" fmla="*/ 157317 h 752489"/>
                        <a:gd name="connsiteX69" fmla="*/ 594978 w 752245"/>
                        <a:gd name="connsiteY69" fmla="*/ 121495 h 752489"/>
                        <a:gd name="connsiteX70" fmla="*/ 595288 w 752245"/>
                        <a:gd name="connsiteY70" fmla="*/ 121187 h 752489"/>
                        <a:gd name="connsiteX71" fmla="*/ 656628 w 752245"/>
                        <a:gd name="connsiteY71" fmla="*/ 59905 h 752489"/>
                        <a:gd name="connsiteX72" fmla="*/ 692458 w 752245"/>
                        <a:gd name="connsiteY72" fmla="*/ 95736 h 752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</a:cxnLst>
                      <a:rect l="l" t="t" r="r" b="b"/>
                      <a:pathLst>
                        <a:path w="752245" h="752489">
                          <a:moveTo>
                            <a:pt x="749559" y="125904"/>
                          </a:moveTo>
                          <a:lnTo>
                            <a:pt x="626349" y="2688"/>
                          </a:lnTo>
                          <a:cubicBezTo>
                            <a:pt x="622573" y="-974"/>
                            <a:pt x="616543" y="-883"/>
                            <a:pt x="612880" y="2893"/>
                          </a:cubicBezTo>
                          <a:cubicBezTo>
                            <a:pt x="609296" y="6588"/>
                            <a:pt x="609295" y="12462"/>
                            <a:pt x="612879" y="16157"/>
                          </a:cubicBezTo>
                          <a:lnTo>
                            <a:pt x="643156" y="46434"/>
                          </a:lnTo>
                          <a:lnTo>
                            <a:pt x="581823" y="107709"/>
                          </a:lnTo>
                          <a:lnTo>
                            <a:pt x="514272" y="40788"/>
                          </a:lnTo>
                          <a:cubicBezTo>
                            <a:pt x="510552" y="37068"/>
                            <a:pt x="504522" y="37067"/>
                            <a:pt x="500802" y="40786"/>
                          </a:cubicBezTo>
                          <a:cubicBezTo>
                            <a:pt x="497080" y="44505"/>
                            <a:pt x="497079" y="50536"/>
                            <a:pt x="500799" y="54257"/>
                          </a:cubicBezTo>
                          <a:lnTo>
                            <a:pt x="531279" y="84737"/>
                          </a:lnTo>
                          <a:lnTo>
                            <a:pt x="253076" y="363069"/>
                          </a:lnTo>
                          <a:cubicBezTo>
                            <a:pt x="234832" y="381072"/>
                            <a:pt x="224507" y="405599"/>
                            <a:pt x="224383" y="431230"/>
                          </a:cubicBezTo>
                          <a:cubicBezTo>
                            <a:pt x="224557" y="441250"/>
                            <a:pt x="226064" y="451204"/>
                            <a:pt x="228867" y="460826"/>
                          </a:cubicBezTo>
                          <a:lnTo>
                            <a:pt x="172716" y="516987"/>
                          </a:lnTo>
                          <a:cubicBezTo>
                            <a:pt x="160334" y="529494"/>
                            <a:pt x="156470" y="548116"/>
                            <a:pt x="162854" y="564517"/>
                          </a:cubicBezTo>
                          <a:lnTo>
                            <a:pt x="168674" y="570338"/>
                          </a:lnTo>
                          <a:lnTo>
                            <a:pt x="2908" y="736113"/>
                          </a:lnTo>
                          <a:cubicBezTo>
                            <a:pt x="-876" y="739768"/>
                            <a:pt x="-981" y="745797"/>
                            <a:pt x="2674" y="749582"/>
                          </a:cubicBezTo>
                          <a:cubicBezTo>
                            <a:pt x="6328" y="753366"/>
                            <a:pt x="12358" y="753471"/>
                            <a:pt x="16142" y="749816"/>
                          </a:cubicBezTo>
                          <a:cubicBezTo>
                            <a:pt x="16222" y="749739"/>
                            <a:pt x="16300" y="749661"/>
                            <a:pt x="16376" y="749582"/>
                          </a:cubicBezTo>
                          <a:lnTo>
                            <a:pt x="182141" y="583813"/>
                          </a:lnTo>
                          <a:lnTo>
                            <a:pt x="187959" y="589632"/>
                          </a:lnTo>
                          <a:cubicBezTo>
                            <a:pt x="204359" y="596002"/>
                            <a:pt x="222972" y="592137"/>
                            <a:pt x="235482" y="579767"/>
                          </a:cubicBezTo>
                          <a:lnTo>
                            <a:pt x="291632" y="523605"/>
                          </a:lnTo>
                          <a:cubicBezTo>
                            <a:pt x="301252" y="526408"/>
                            <a:pt x="311203" y="527917"/>
                            <a:pt x="321221" y="528089"/>
                          </a:cubicBezTo>
                          <a:cubicBezTo>
                            <a:pt x="346945" y="528447"/>
                            <a:pt x="371648" y="518043"/>
                            <a:pt x="389367" y="499390"/>
                          </a:cubicBezTo>
                          <a:lnTo>
                            <a:pt x="667581" y="221039"/>
                          </a:lnTo>
                          <a:lnTo>
                            <a:pt x="700824" y="254281"/>
                          </a:lnTo>
                          <a:cubicBezTo>
                            <a:pt x="704486" y="258056"/>
                            <a:pt x="710516" y="258149"/>
                            <a:pt x="714292" y="254487"/>
                          </a:cubicBezTo>
                          <a:cubicBezTo>
                            <a:pt x="718069" y="250823"/>
                            <a:pt x="718160" y="244793"/>
                            <a:pt x="714498" y="241017"/>
                          </a:cubicBezTo>
                          <a:cubicBezTo>
                            <a:pt x="714430" y="240948"/>
                            <a:pt x="714363" y="240880"/>
                            <a:pt x="714293" y="240812"/>
                          </a:cubicBezTo>
                          <a:lnTo>
                            <a:pt x="644582" y="170471"/>
                          </a:lnTo>
                          <a:lnTo>
                            <a:pt x="705923" y="109206"/>
                          </a:lnTo>
                          <a:lnTo>
                            <a:pt x="736089" y="139372"/>
                          </a:lnTo>
                          <a:cubicBezTo>
                            <a:pt x="739865" y="143035"/>
                            <a:pt x="745895" y="142943"/>
                            <a:pt x="749557" y="139166"/>
                          </a:cubicBezTo>
                          <a:cubicBezTo>
                            <a:pt x="753142" y="135472"/>
                            <a:pt x="753142" y="129598"/>
                            <a:pt x="749557" y="125903"/>
                          </a:cubicBezTo>
                          <a:close/>
                          <a:moveTo>
                            <a:pt x="222011" y="566298"/>
                          </a:moveTo>
                          <a:cubicBezTo>
                            <a:pt x="217267" y="571024"/>
                            <a:pt x="210830" y="573657"/>
                            <a:pt x="204134" y="573608"/>
                          </a:cubicBezTo>
                          <a:cubicBezTo>
                            <a:pt x="202130" y="573610"/>
                            <a:pt x="200132" y="573377"/>
                            <a:pt x="198182" y="572914"/>
                          </a:cubicBezTo>
                          <a:lnTo>
                            <a:pt x="179568" y="554294"/>
                          </a:lnTo>
                          <a:cubicBezTo>
                            <a:pt x="177476" y="545737"/>
                            <a:pt x="179983" y="536709"/>
                            <a:pt x="186187" y="530456"/>
                          </a:cubicBezTo>
                          <a:lnTo>
                            <a:pt x="242032" y="474599"/>
                          </a:lnTo>
                          <a:lnTo>
                            <a:pt x="277865" y="510432"/>
                          </a:lnTo>
                          <a:close/>
                          <a:moveTo>
                            <a:pt x="375585" y="486238"/>
                          </a:moveTo>
                          <a:cubicBezTo>
                            <a:pt x="361454" y="501113"/>
                            <a:pt x="341735" y="509382"/>
                            <a:pt x="321221" y="509039"/>
                          </a:cubicBezTo>
                          <a:cubicBezTo>
                            <a:pt x="314195" y="508855"/>
                            <a:pt x="307215" y="507852"/>
                            <a:pt x="300422" y="506050"/>
                          </a:cubicBezTo>
                          <a:lnTo>
                            <a:pt x="246425" y="452054"/>
                          </a:lnTo>
                          <a:cubicBezTo>
                            <a:pt x="244622" y="445252"/>
                            <a:pt x="243618" y="438264"/>
                            <a:pt x="243433" y="431230"/>
                          </a:cubicBezTo>
                          <a:cubicBezTo>
                            <a:pt x="243528" y="410643"/>
                            <a:pt x="251851" y="390950"/>
                            <a:pt x="266549" y="376536"/>
                          </a:cubicBezTo>
                          <a:lnTo>
                            <a:pt x="305264" y="337805"/>
                          </a:lnTo>
                          <a:lnTo>
                            <a:pt x="414632" y="447173"/>
                          </a:lnTo>
                          <a:close/>
                          <a:moveTo>
                            <a:pt x="653844" y="207840"/>
                          </a:moveTo>
                          <a:lnTo>
                            <a:pt x="604000" y="257709"/>
                          </a:lnTo>
                          <a:lnTo>
                            <a:pt x="542884" y="196589"/>
                          </a:lnTo>
                          <a:lnTo>
                            <a:pt x="529415" y="210058"/>
                          </a:lnTo>
                          <a:lnTo>
                            <a:pt x="590535" y="271177"/>
                          </a:lnTo>
                          <a:lnTo>
                            <a:pt x="546865" y="314868"/>
                          </a:lnTo>
                          <a:lnTo>
                            <a:pt x="485818" y="253818"/>
                          </a:lnTo>
                          <a:lnTo>
                            <a:pt x="472348" y="267287"/>
                          </a:lnTo>
                          <a:lnTo>
                            <a:pt x="533398" y="328342"/>
                          </a:lnTo>
                          <a:lnTo>
                            <a:pt x="489729" y="372039"/>
                          </a:lnTo>
                          <a:lnTo>
                            <a:pt x="428668" y="310974"/>
                          </a:lnTo>
                          <a:lnTo>
                            <a:pt x="415198" y="324443"/>
                          </a:lnTo>
                          <a:lnTo>
                            <a:pt x="476262" y="385511"/>
                          </a:lnTo>
                          <a:lnTo>
                            <a:pt x="428097" y="433707"/>
                          </a:lnTo>
                          <a:lnTo>
                            <a:pt x="318728" y="324331"/>
                          </a:lnTo>
                          <a:lnTo>
                            <a:pt x="544489" y="98463"/>
                          </a:lnTo>
                          <a:close/>
                          <a:moveTo>
                            <a:pt x="631124" y="156993"/>
                          </a:moveTo>
                          <a:lnTo>
                            <a:pt x="630801" y="157317"/>
                          </a:lnTo>
                          <a:lnTo>
                            <a:pt x="594978" y="121495"/>
                          </a:lnTo>
                          <a:lnTo>
                            <a:pt x="595288" y="121187"/>
                          </a:lnTo>
                          <a:lnTo>
                            <a:pt x="656628" y="59905"/>
                          </a:lnTo>
                          <a:lnTo>
                            <a:pt x="692458" y="95736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06CBEF-564C-509B-825E-EB17A49855C0}"/>
              </a:ext>
            </a:extLst>
          </p:cNvPr>
          <p:cNvGrpSpPr/>
          <p:nvPr/>
        </p:nvGrpSpPr>
        <p:grpSpPr>
          <a:xfrm>
            <a:off x="11613612" y="3243043"/>
            <a:ext cx="337827" cy="1739081"/>
            <a:chOff x="11682191" y="4941802"/>
            <a:chExt cx="337827" cy="1739081"/>
          </a:xfrm>
        </p:grpSpPr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3D14DF6B-7CED-4FA0-B424-B864FD93D5D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1105" y="6298600"/>
              <a:ext cx="0" cy="382283"/>
            </a:xfrm>
            <a:prstGeom prst="straightConnector1">
              <a:avLst/>
            </a:prstGeom>
            <a:ln w="31750" cap="rnd">
              <a:solidFill>
                <a:schemeClr val="tx1"/>
              </a:solidFill>
              <a:round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DF4F13A9-87CD-4FCE-B660-4939C5256D81}"/>
                </a:ext>
              </a:extLst>
            </p:cNvPr>
            <p:cNvCxnSpPr>
              <a:cxnSpLocks/>
            </p:cNvCxnSpPr>
            <p:nvPr/>
          </p:nvCxnSpPr>
          <p:spPr>
            <a:xfrm>
              <a:off x="11851105" y="4941802"/>
              <a:ext cx="0" cy="428059"/>
            </a:xfrm>
            <a:prstGeom prst="straightConnector1">
              <a:avLst/>
            </a:prstGeom>
            <a:ln w="31750" cap="rnd">
              <a:solidFill>
                <a:schemeClr val="tx1"/>
              </a:solidFill>
              <a:round/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Text Placeholder 3">
              <a:extLst>
                <a:ext uri="{FF2B5EF4-FFF2-40B4-BE49-F238E27FC236}">
                  <a16:creationId xmlns:a16="http://schemas.microsoft.com/office/drawing/2014/main" id="{55388805-CB43-4246-870C-F120C1FA69D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1237466" y="5659728"/>
              <a:ext cx="1227278" cy="33782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600" spc="-100" dirty="0">
                  <a:solidFill>
                    <a:schemeClr val="tx1"/>
                  </a:solidFill>
                  <a:latin typeface="+mn-lt"/>
                </a:rPr>
                <a:t>6 months</a:t>
              </a:r>
              <a:endParaRPr lang="en-AU" sz="1200" spc="-1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A9481BFB-2354-48BD-9A70-5BAE2D6DF8B4}"/>
              </a:ext>
            </a:extLst>
          </p:cNvPr>
          <p:cNvGrpSpPr/>
          <p:nvPr/>
        </p:nvGrpSpPr>
        <p:grpSpPr>
          <a:xfrm>
            <a:off x="9411725" y="337559"/>
            <a:ext cx="2959931" cy="2701491"/>
            <a:chOff x="9411725" y="337559"/>
            <a:chExt cx="2959931" cy="2701491"/>
          </a:xfrm>
        </p:grpSpPr>
        <p:sp>
          <p:nvSpPr>
            <p:cNvPr id="190" name="Graphic 17">
              <a:extLst>
                <a:ext uri="{FF2B5EF4-FFF2-40B4-BE49-F238E27FC236}">
                  <a16:creationId xmlns:a16="http://schemas.microsoft.com/office/drawing/2014/main" id="{5F1D84F6-4DD7-45E9-B9C6-734C91F6D8F7}"/>
                </a:ext>
              </a:extLst>
            </p:cNvPr>
            <p:cNvSpPr/>
            <p:nvPr/>
          </p:nvSpPr>
          <p:spPr>
            <a:xfrm rot="10800000" flipV="1">
              <a:off x="9411725" y="337559"/>
              <a:ext cx="2959931" cy="2701491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bg2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sp>
          <p:nvSpPr>
            <p:cNvPr id="191" name="Text Placeholder 3">
              <a:extLst>
                <a:ext uri="{FF2B5EF4-FFF2-40B4-BE49-F238E27FC236}">
                  <a16:creationId xmlns:a16="http://schemas.microsoft.com/office/drawing/2014/main" id="{411B23DD-4020-4DA6-ABC1-EE0AA3CE06E2}"/>
                </a:ext>
              </a:extLst>
            </p:cNvPr>
            <p:cNvSpPr txBox="1">
              <a:spLocks/>
            </p:cNvSpPr>
            <p:nvPr/>
          </p:nvSpPr>
          <p:spPr>
            <a:xfrm rot="405399">
              <a:off x="9745692" y="604797"/>
              <a:ext cx="2159760" cy="210758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200" dirty="0">
                  <a:solidFill>
                    <a:schemeClr val="tx1"/>
                  </a:solidFill>
                </a:rPr>
                <a:t>Most people will not feel sick when they get the virus but it will damage their liver slowly.</a:t>
              </a:r>
            </a:p>
          </p:txBody>
        </p:sp>
      </p:grpSp>
      <p:sp>
        <p:nvSpPr>
          <p:cNvPr id="193" name="Text Placeholder 12">
            <a:extLst>
              <a:ext uri="{FF2B5EF4-FFF2-40B4-BE49-F238E27FC236}">
                <a16:creationId xmlns:a16="http://schemas.microsoft.com/office/drawing/2014/main" id="{92034D77-4DA9-4203-B9AC-122954F38934}"/>
              </a:ext>
            </a:extLst>
          </p:cNvPr>
          <p:cNvSpPr txBox="1">
            <a:spLocks/>
          </p:cNvSpPr>
          <p:nvPr/>
        </p:nvSpPr>
        <p:spPr>
          <a:xfrm>
            <a:off x="355628" y="5095874"/>
            <a:ext cx="7194134" cy="105226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AU" b="1" spc="-100" dirty="0">
                <a:latin typeface="+mn-lt"/>
              </a:rPr>
              <a:t>Chronic hep C: </a:t>
            </a:r>
            <a:r>
              <a:rPr lang="en-AU" spc="-100" dirty="0">
                <a:latin typeface="+mn-lt"/>
              </a:rPr>
              <a:t>is what happens</a:t>
            </a:r>
            <a:br>
              <a:rPr lang="en-AU" spc="-100" dirty="0">
                <a:latin typeface="+mn-lt"/>
              </a:rPr>
            </a:br>
            <a:r>
              <a:rPr lang="en-AU" spc="-100" dirty="0">
                <a:latin typeface="+mn-lt"/>
              </a:rPr>
              <a:t>in the remaining 3 out of 4 – the virus</a:t>
            </a:r>
            <a:br>
              <a:rPr lang="en-AU" spc="-100" dirty="0">
                <a:latin typeface="+mn-lt"/>
              </a:rPr>
            </a:br>
            <a:r>
              <a:rPr lang="en-AU" spc="-100" dirty="0">
                <a:latin typeface="+mn-lt"/>
              </a:rPr>
              <a:t>stays forever unless it is treated</a:t>
            </a:r>
          </a:p>
        </p:txBody>
      </p:sp>
    </p:spTree>
    <p:extLst>
      <p:ext uri="{BB962C8B-B14F-4D97-AF65-F5344CB8AC3E}">
        <p14:creationId xmlns:p14="http://schemas.microsoft.com/office/powerpoint/2010/main" val="12086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0" grpId="0" build="p" bldLvl="2"/>
      <p:bldP spid="61" grpId="0" uiExpand="1" build="p" bldLvl="2"/>
      <p:bldP spid="131" grpId="0" animBg="1"/>
      <p:bldP spid="132" grpId="0" animBg="1"/>
      <p:bldP spid="133" grpId="0" animBg="1"/>
      <p:bldP spid="193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9" name="Group 6678">
            <a:extLst>
              <a:ext uri="{FF2B5EF4-FFF2-40B4-BE49-F238E27FC236}">
                <a16:creationId xmlns:a16="http://schemas.microsoft.com/office/drawing/2014/main" id="{DC44ED7E-4802-4912-B9C8-748E3D593440}"/>
              </a:ext>
            </a:extLst>
          </p:cNvPr>
          <p:cNvGrpSpPr/>
          <p:nvPr/>
        </p:nvGrpSpPr>
        <p:grpSpPr>
          <a:xfrm>
            <a:off x="6017449" y="330785"/>
            <a:ext cx="7743805" cy="5972374"/>
            <a:chOff x="6325797" y="338860"/>
            <a:chExt cx="7743805" cy="5972374"/>
          </a:xfrm>
        </p:grpSpPr>
        <p:grpSp>
          <p:nvGrpSpPr>
            <p:cNvPr id="6680" name="Group 6679">
              <a:extLst>
                <a:ext uri="{FF2B5EF4-FFF2-40B4-BE49-F238E27FC236}">
                  <a16:creationId xmlns:a16="http://schemas.microsoft.com/office/drawing/2014/main" id="{11945290-4527-48BC-8CE8-003AD2794D96}"/>
                </a:ext>
              </a:extLst>
            </p:cNvPr>
            <p:cNvGrpSpPr/>
            <p:nvPr/>
          </p:nvGrpSpPr>
          <p:grpSpPr>
            <a:xfrm>
              <a:off x="9435982" y="338860"/>
              <a:ext cx="3086823" cy="5964299"/>
              <a:chOff x="8193144" y="341418"/>
              <a:chExt cx="3086823" cy="5964299"/>
            </a:xfrm>
          </p:grpSpPr>
          <p:pic>
            <p:nvPicPr>
              <p:cNvPr id="6703" name="Picture 6702" descr="Icon&#10;&#10;Description automatically generated">
                <a:extLst>
                  <a:ext uri="{FF2B5EF4-FFF2-40B4-BE49-F238E27FC236}">
                    <a16:creationId xmlns:a16="http://schemas.microsoft.com/office/drawing/2014/main" id="{595B3E47-E811-4976-B52D-F0CE59A647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341418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704" name="Picture 6703" descr="Icon&#10;&#10;Description automatically generated">
                <a:extLst>
                  <a:ext uri="{FF2B5EF4-FFF2-40B4-BE49-F238E27FC236}">
                    <a16:creationId xmlns:a16="http://schemas.microsoft.com/office/drawing/2014/main" id="{C8BB3466-0956-4232-A834-FAD8011C2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939463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705" name="Picture 6704" descr="Icon&#10;&#10;Description automatically generated">
                <a:extLst>
                  <a:ext uri="{FF2B5EF4-FFF2-40B4-BE49-F238E27FC236}">
                    <a16:creationId xmlns:a16="http://schemas.microsoft.com/office/drawing/2014/main" id="{A39958A1-9D48-445B-BCFB-BFED4A47B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1537508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706" name="Picture 6705" descr="Icon&#10;&#10;Description automatically generated">
                <a:extLst>
                  <a:ext uri="{FF2B5EF4-FFF2-40B4-BE49-F238E27FC236}">
                    <a16:creationId xmlns:a16="http://schemas.microsoft.com/office/drawing/2014/main" id="{6124B86D-726A-4E2A-8A9C-0D6FCB227B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2135553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707" name="Picture 6706" descr="Icon&#10;&#10;Description automatically generated">
                <a:extLst>
                  <a:ext uri="{FF2B5EF4-FFF2-40B4-BE49-F238E27FC236}">
                    <a16:creationId xmlns:a16="http://schemas.microsoft.com/office/drawing/2014/main" id="{48697B54-28C2-4024-9942-E0D544872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2733598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708" name="Picture 6707" descr="Icon&#10;&#10;Description automatically generated">
                <a:extLst>
                  <a:ext uri="{FF2B5EF4-FFF2-40B4-BE49-F238E27FC236}">
                    <a16:creationId xmlns:a16="http://schemas.microsoft.com/office/drawing/2014/main" id="{CDA814E7-FD3B-4058-9089-C43889923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3331643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709" name="Picture 6708" descr="Icon&#10;&#10;Description automatically generated">
                <a:extLst>
                  <a:ext uri="{FF2B5EF4-FFF2-40B4-BE49-F238E27FC236}">
                    <a16:creationId xmlns:a16="http://schemas.microsoft.com/office/drawing/2014/main" id="{5F08CA56-289C-4A4C-A5FF-DC15F9DA88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3929688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710" name="Picture 6709" descr="Icon&#10;&#10;Description automatically generated">
                <a:extLst>
                  <a:ext uri="{FF2B5EF4-FFF2-40B4-BE49-F238E27FC236}">
                    <a16:creationId xmlns:a16="http://schemas.microsoft.com/office/drawing/2014/main" id="{C5A87F75-3351-46C7-BC93-DD53ECA39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4527733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711" name="Picture 6710" descr="Icon&#10;&#10;Description automatically generated">
                <a:extLst>
                  <a:ext uri="{FF2B5EF4-FFF2-40B4-BE49-F238E27FC236}">
                    <a16:creationId xmlns:a16="http://schemas.microsoft.com/office/drawing/2014/main" id="{8BC14ABD-5294-440F-8AFF-4D2FB02369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5125778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712" name="Picture 6711" descr="Icon&#10;&#10;Description automatically generated">
                <a:extLst>
                  <a:ext uri="{FF2B5EF4-FFF2-40B4-BE49-F238E27FC236}">
                    <a16:creationId xmlns:a16="http://schemas.microsoft.com/office/drawing/2014/main" id="{62C5C1FE-CF88-4885-A87D-71950282F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5723820"/>
                <a:ext cx="3086823" cy="581897"/>
              </a:xfrm>
              <a:prstGeom prst="rect">
                <a:avLst/>
              </a:prstGeom>
            </p:spPr>
          </p:pic>
        </p:grpSp>
        <p:grpSp>
          <p:nvGrpSpPr>
            <p:cNvPr id="6681" name="Group 6680">
              <a:extLst>
                <a:ext uri="{FF2B5EF4-FFF2-40B4-BE49-F238E27FC236}">
                  <a16:creationId xmlns:a16="http://schemas.microsoft.com/office/drawing/2014/main" id="{B52DA1AD-45E5-4C74-9017-FA49B8B0B61B}"/>
                </a:ext>
              </a:extLst>
            </p:cNvPr>
            <p:cNvGrpSpPr/>
            <p:nvPr/>
          </p:nvGrpSpPr>
          <p:grpSpPr>
            <a:xfrm>
              <a:off x="6325797" y="346935"/>
              <a:ext cx="3086823" cy="5964299"/>
              <a:chOff x="8193144" y="341418"/>
              <a:chExt cx="3086823" cy="5964299"/>
            </a:xfrm>
          </p:grpSpPr>
          <p:pic>
            <p:nvPicPr>
              <p:cNvPr id="6693" name="Picture 6692" descr="Icon&#10;&#10;Description automatically generated">
                <a:extLst>
                  <a:ext uri="{FF2B5EF4-FFF2-40B4-BE49-F238E27FC236}">
                    <a16:creationId xmlns:a16="http://schemas.microsoft.com/office/drawing/2014/main" id="{5E95ED2B-C6AE-4161-A8D6-F9B4B5A410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341418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694" name="Picture 6693" descr="Icon&#10;&#10;Description automatically generated">
                <a:extLst>
                  <a:ext uri="{FF2B5EF4-FFF2-40B4-BE49-F238E27FC236}">
                    <a16:creationId xmlns:a16="http://schemas.microsoft.com/office/drawing/2014/main" id="{9E8E335F-A69A-4AFD-A475-A18B120FB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939463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695" name="Picture 6694" descr="Icon&#10;&#10;Description automatically generated">
                <a:extLst>
                  <a:ext uri="{FF2B5EF4-FFF2-40B4-BE49-F238E27FC236}">
                    <a16:creationId xmlns:a16="http://schemas.microsoft.com/office/drawing/2014/main" id="{26CBB50D-D927-48CF-8BBC-21E37B84C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1537508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696" name="Picture 6695" descr="Icon&#10;&#10;Description automatically generated">
                <a:extLst>
                  <a:ext uri="{FF2B5EF4-FFF2-40B4-BE49-F238E27FC236}">
                    <a16:creationId xmlns:a16="http://schemas.microsoft.com/office/drawing/2014/main" id="{E10C8FBE-C207-4D25-8DDA-F8B88AF77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2135553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697" name="Picture 6696" descr="Icon&#10;&#10;Description automatically generated">
                <a:extLst>
                  <a:ext uri="{FF2B5EF4-FFF2-40B4-BE49-F238E27FC236}">
                    <a16:creationId xmlns:a16="http://schemas.microsoft.com/office/drawing/2014/main" id="{5C40645A-68B4-47C2-97E7-C142900E6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2733598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698" name="Picture 6697" descr="Icon&#10;&#10;Description automatically generated">
                <a:extLst>
                  <a:ext uri="{FF2B5EF4-FFF2-40B4-BE49-F238E27FC236}">
                    <a16:creationId xmlns:a16="http://schemas.microsoft.com/office/drawing/2014/main" id="{59C7D7DC-8024-4F78-AE48-36CE0EE3BC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3331643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699" name="Picture 6698" descr="Icon&#10;&#10;Description automatically generated">
                <a:extLst>
                  <a:ext uri="{FF2B5EF4-FFF2-40B4-BE49-F238E27FC236}">
                    <a16:creationId xmlns:a16="http://schemas.microsoft.com/office/drawing/2014/main" id="{7B9C1E8C-65E5-4B91-81B1-96E36C170D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3929688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700" name="Picture 6699" descr="Icon&#10;&#10;Description automatically generated">
                <a:extLst>
                  <a:ext uri="{FF2B5EF4-FFF2-40B4-BE49-F238E27FC236}">
                    <a16:creationId xmlns:a16="http://schemas.microsoft.com/office/drawing/2014/main" id="{E110F7CF-0754-4E92-AD4C-82B574957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4527733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701" name="Picture 6700" descr="Icon&#10;&#10;Description automatically generated">
                <a:extLst>
                  <a:ext uri="{FF2B5EF4-FFF2-40B4-BE49-F238E27FC236}">
                    <a16:creationId xmlns:a16="http://schemas.microsoft.com/office/drawing/2014/main" id="{61488A13-221B-4809-AD38-43548621A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5125778"/>
                <a:ext cx="3086823" cy="581897"/>
              </a:xfrm>
              <a:prstGeom prst="rect">
                <a:avLst/>
              </a:prstGeom>
            </p:spPr>
          </p:pic>
          <p:pic>
            <p:nvPicPr>
              <p:cNvPr id="6702" name="Picture 6701" descr="Icon&#10;&#10;Description automatically generated">
                <a:extLst>
                  <a:ext uri="{FF2B5EF4-FFF2-40B4-BE49-F238E27FC236}">
                    <a16:creationId xmlns:a16="http://schemas.microsoft.com/office/drawing/2014/main" id="{3A441523-C141-450E-BFB7-10D0D4DC6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3144" y="5723820"/>
                <a:ext cx="3086823" cy="581897"/>
              </a:xfrm>
              <a:prstGeom prst="rect">
                <a:avLst/>
              </a:prstGeom>
            </p:spPr>
          </p:pic>
        </p:grpSp>
        <p:grpSp>
          <p:nvGrpSpPr>
            <p:cNvPr id="6682" name="Group 6681">
              <a:extLst>
                <a:ext uri="{FF2B5EF4-FFF2-40B4-BE49-F238E27FC236}">
                  <a16:creationId xmlns:a16="http://schemas.microsoft.com/office/drawing/2014/main" id="{1CA8F443-0F57-489E-A2F3-96427F7BD1B5}"/>
                </a:ext>
              </a:extLst>
            </p:cNvPr>
            <p:cNvGrpSpPr/>
            <p:nvPr/>
          </p:nvGrpSpPr>
          <p:grpSpPr>
            <a:xfrm>
              <a:off x="12546167" y="339713"/>
              <a:ext cx="1523435" cy="5962596"/>
              <a:chOff x="12546167" y="339713"/>
              <a:chExt cx="1523435" cy="5962596"/>
            </a:xfrm>
          </p:grpSpPr>
          <p:pic>
            <p:nvPicPr>
              <p:cNvPr id="6683" name="Picture 6682" descr="Icon&#10;&#10;Description automatically generated">
                <a:extLst>
                  <a:ext uri="{FF2B5EF4-FFF2-40B4-BE49-F238E27FC236}">
                    <a16:creationId xmlns:a16="http://schemas.microsoft.com/office/drawing/2014/main" id="{6D1D3263-F1FB-4E0E-AB89-EE22928C27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060"/>
              <a:stretch/>
            </p:blipFill>
            <p:spPr>
              <a:xfrm>
                <a:off x="12548644" y="339713"/>
                <a:ext cx="1510703" cy="581897"/>
              </a:xfrm>
              <a:prstGeom prst="rect">
                <a:avLst/>
              </a:prstGeom>
            </p:spPr>
          </p:pic>
          <p:pic>
            <p:nvPicPr>
              <p:cNvPr id="6684" name="Picture 6683" descr="Icon&#10;&#10;Description automatically generated">
                <a:extLst>
                  <a:ext uri="{FF2B5EF4-FFF2-40B4-BE49-F238E27FC236}">
                    <a16:creationId xmlns:a16="http://schemas.microsoft.com/office/drawing/2014/main" id="{12240D1F-C5B7-45D9-8FC0-66DD53541A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060"/>
              <a:stretch/>
            </p:blipFill>
            <p:spPr>
              <a:xfrm>
                <a:off x="12546167" y="936905"/>
                <a:ext cx="1510703" cy="581897"/>
              </a:xfrm>
              <a:prstGeom prst="rect">
                <a:avLst/>
              </a:prstGeom>
            </p:spPr>
          </p:pic>
          <p:pic>
            <p:nvPicPr>
              <p:cNvPr id="6685" name="Picture 6684" descr="Icon&#10;&#10;Description automatically generated">
                <a:extLst>
                  <a:ext uri="{FF2B5EF4-FFF2-40B4-BE49-F238E27FC236}">
                    <a16:creationId xmlns:a16="http://schemas.microsoft.com/office/drawing/2014/main" id="{E07FC695-38A3-453F-A49D-41734C69EA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060"/>
              <a:stretch/>
            </p:blipFill>
            <p:spPr>
              <a:xfrm>
                <a:off x="12555010" y="1543025"/>
                <a:ext cx="1510703" cy="581897"/>
              </a:xfrm>
              <a:prstGeom prst="rect">
                <a:avLst/>
              </a:prstGeom>
            </p:spPr>
          </p:pic>
          <p:pic>
            <p:nvPicPr>
              <p:cNvPr id="6686" name="Picture 6685" descr="Icon&#10;&#10;Description automatically generated">
                <a:extLst>
                  <a:ext uri="{FF2B5EF4-FFF2-40B4-BE49-F238E27FC236}">
                    <a16:creationId xmlns:a16="http://schemas.microsoft.com/office/drawing/2014/main" id="{FB7AA918-CED2-4F67-86F3-47D276F19E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060"/>
              <a:stretch/>
            </p:blipFill>
            <p:spPr>
              <a:xfrm>
                <a:off x="12552533" y="2140217"/>
                <a:ext cx="1510703" cy="581897"/>
              </a:xfrm>
              <a:prstGeom prst="rect">
                <a:avLst/>
              </a:prstGeom>
            </p:spPr>
          </p:pic>
          <p:pic>
            <p:nvPicPr>
              <p:cNvPr id="6687" name="Picture 6686" descr="Icon&#10;&#10;Description automatically generated">
                <a:extLst>
                  <a:ext uri="{FF2B5EF4-FFF2-40B4-BE49-F238E27FC236}">
                    <a16:creationId xmlns:a16="http://schemas.microsoft.com/office/drawing/2014/main" id="{983068F1-6DD8-4673-9948-3C5B337E4C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060"/>
              <a:stretch/>
            </p:blipFill>
            <p:spPr>
              <a:xfrm>
                <a:off x="12552533" y="2725525"/>
                <a:ext cx="1510703" cy="581897"/>
              </a:xfrm>
              <a:prstGeom prst="rect">
                <a:avLst/>
              </a:prstGeom>
            </p:spPr>
          </p:pic>
          <p:pic>
            <p:nvPicPr>
              <p:cNvPr id="6688" name="Picture 6687" descr="Icon&#10;&#10;Description automatically generated">
                <a:extLst>
                  <a:ext uri="{FF2B5EF4-FFF2-40B4-BE49-F238E27FC236}">
                    <a16:creationId xmlns:a16="http://schemas.microsoft.com/office/drawing/2014/main" id="{D557BB9E-46C1-441C-83C5-5612BF6200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060"/>
              <a:stretch/>
            </p:blipFill>
            <p:spPr>
              <a:xfrm>
                <a:off x="12550056" y="3322717"/>
                <a:ext cx="1510703" cy="581897"/>
              </a:xfrm>
              <a:prstGeom prst="rect">
                <a:avLst/>
              </a:prstGeom>
            </p:spPr>
          </p:pic>
          <p:pic>
            <p:nvPicPr>
              <p:cNvPr id="6689" name="Picture 6688" descr="Icon&#10;&#10;Description automatically generated">
                <a:extLst>
                  <a:ext uri="{FF2B5EF4-FFF2-40B4-BE49-F238E27FC236}">
                    <a16:creationId xmlns:a16="http://schemas.microsoft.com/office/drawing/2014/main" id="{9DFE1F2D-3792-4977-9387-5FF363247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060"/>
              <a:stretch/>
            </p:blipFill>
            <p:spPr>
              <a:xfrm>
                <a:off x="12558899" y="3928837"/>
                <a:ext cx="1510703" cy="581897"/>
              </a:xfrm>
              <a:prstGeom prst="rect">
                <a:avLst/>
              </a:prstGeom>
            </p:spPr>
          </p:pic>
          <p:pic>
            <p:nvPicPr>
              <p:cNvPr id="6690" name="Picture 6689" descr="Icon&#10;&#10;Description automatically generated">
                <a:extLst>
                  <a:ext uri="{FF2B5EF4-FFF2-40B4-BE49-F238E27FC236}">
                    <a16:creationId xmlns:a16="http://schemas.microsoft.com/office/drawing/2014/main" id="{FBC00EBF-4DE9-4AB5-8F9F-C68F780C9E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060"/>
              <a:stretch/>
            </p:blipFill>
            <p:spPr>
              <a:xfrm>
                <a:off x="12556422" y="4526029"/>
                <a:ext cx="1510703" cy="581897"/>
              </a:xfrm>
              <a:prstGeom prst="rect">
                <a:avLst/>
              </a:prstGeom>
            </p:spPr>
          </p:pic>
          <p:pic>
            <p:nvPicPr>
              <p:cNvPr id="6691" name="Picture 6690" descr="Icon&#10;&#10;Description automatically generated">
                <a:extLst>
                  <a:ext uri="{FF2B5EF4-FFF2-40B4-BE49-F238E27FC236}">
                    <a16:creationId xmlns:a16="http://schemas.microsoft.com/office/drawing/2014/main" id="{67EB73D7-E37D-4649-A035-AF8E7A9FD6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060"/>
              <a:stretch/>
            </p:blipFill>
            <p:spPr>
              <a:xfrm>
                <a:off x="12558899" y="5123220"/>
                <a:ext cx="1510703" cy="581897"/>
              </a:xfrm>
              <a:prstGeom prst="rect">
                <a:avLst/>
              </a:prstGeom>
            </p:spPr>
          </p:pic>
          <p:pic>
            <p:nvPicPr>
              <p:cNvPr id="6692" name="Picture 6691" descr="Icon&#10;&#10;Description automatically generated">
                <a:extLst>
                  <a:ext uri="{FF2B5EF4-FFF2-40B4-BE49-F238E27FC236}">
                    <a16:creationId xmlns:a16="http://schemas.microsoft.com/office/drawing/2014/main" id="{BC71E365-DFA9-4C88-B571-BC9E8449F5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060"/>
              <a:stretch/>
            </p:blipFill>
            <p:spPr>
              <a:xfrm>
                <a:off x="12556422" y="5720412"/>
                <a:ext cx="1510703" cy="581897"/>
              </a:xfrm>
              <a:prstGeom prst="rect">
                <a:avLst/>
              </a:prstGeom>
            </p:spPr>
          </p:pic>
        </p:grpSp>
      </p:grpSp>
      <p:grpSp>
        <p:nvGrpSpPr>
          <p:cNvPr id="6783" name="Group 6782">
            <a:extLst>
              <a:ext uri="{FF2B5EF4-FFF2-40B4-BE49-F238E27FC236}">
                <a16:creationId xmlns:a16="http://schemas.microsoft.com/office/drawing/2014/main" id="{5A997624-2CB1-4028-AEC4-E8B79446C035}"/>
              </a:ext>
            </a:extLst>
          </p:cNvPr>
          <p:cNvGrpSpPr/>
          <p:nvPr/>
        </p:nvGrpSpPr>
        <p:grpSpPr>
          <a:xfrm>
            <a:off x="5486400" y="1953480"/>
            <a:ext cx="3799322" cy="4904521"/>
            <a:chOff x="5486400" y="1953480"/>
            <a:chExt cx="3799322" cy="4904521"/>
          </a:xfrm>
        </p:grpSpPr>
        <p:pic>
          <p:nvPicPr>
            <p:cNvPr id="6782" name="Picture 678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15DCEC-DB4A-4B89-B484-23914B0D6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00" t="28485" r="35226"/>
            <a:stretch/>
          </p:blipFill>
          <p:spPr>
            <a:xfrm>
              <a:off x="5486400" y="1953480"/>
              <a:ext cx="2410868" cy="4904520"/>
            </a:xfrm>
            <a:custGeom>
              <a:avLst/>
              <a:gdLst>
                <a:gd name="connsiteX0" fmla="*/ 0 w 2410868"/>
                <a:gd name="connsiteY0" fmla="*/ 0 h 4904520"/>
                <a:gd name="connsiteX1" fmla="*/ 481342 w 2410868"/>
                <a:gd name="connsiteY1" fmla="*/ 0 h 4904520"/>
                <a:gd name="connsiteX2" fmla="*/ 1158676 w 2410868"/>
                <a:gd name="connsiteY2" fmla="*/ 1619953 h 4904520"/>
                <a:gd name="connsiteX3" fmla="*/ 2372859 w 2410868"/>
                <a:gd name="connsiteY3" fmla="*/ 2998670 h 4904520"/>
                <a:gd name="connsiteX4" fmla="*/ 2410868 w 2410868"/>
                <a:gd name="connsiteY4" fmla="*/ 3041612 h 4904520"/>
                <a:gd name="connsiteX5" fmla="*/ 2410868 w 2410868"/>
                <a:gd name="connsiteY5" fmla="*/ 4904520 h 4904520"/>
                <a:gd name="connsiteX6" fmla="*/ 0 w 2410868"/>
                <a:gd name="connsiteY6" fmla="*/ 4904520 h 490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0868" h="4904520">
                  <a:moveTo>
                    <a:pt x="0" y="0"/>
                  </a:moveTo>
                  <a:lnTo>
                    <a:pt x="481342" y="0"/>
                  </a:lnTo>
                  <a:lnTo>
                    <a:pt x="1158676" y="1619953"/>
                  </a:lnTo>
                  <a:cubicBezTo>
                    <a:pt x="1162473" y="1629591"/>
                    <a:pt x="1768141" y="2315336"/>
                    <a:pt x="2372859" y="2998670"/>
                  </a:cubicBezTo>
                  <a:lnTo>
                    <a:pt x="2410868" y="3041612"/>
                  </a:lnTo>
                  <a:lnTo>
                    <a:pt x="2410868" y="4904520"/>
                  </a:lnTo>
                  <a:lnTo>
                    <a:pt x="0" y="4904520"/>
                  </a:lnTo>
                  <a:close/>
                </a:path>
              </a:pathLst>
            </a:custGeom>
          </p:spPr>
        </p:pic>
        <p:pic>
          <p:nvPicPr>
            <p:cNvPr id="6778" name="Picture 677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2F5E24D-6693-45CC-9EFD-584A4204D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18" t="67376" r="23877"/>
            <a:stretch/>
          </p:blipFill>
          <p:spPr>
            <a:xfrm>
              <a:off x="7566012" y="4620644"/>
              <a:ext cx="1719710" cy="2237357"/>
            </a:xfrm>
            <a:custGeom>
              <a:avLst/>
              <a:gdLst>
                <a:gd name="connsiteX0" fmla="*/ 0 w 1719710"/>
                <a:gd name="connsiteY0" fmla="*/ 0 h 2237357"/>
                <a:gd name="connsiteX1" fmla="*/ 67610 w 1719710"/>
                <a:gd name="connsiteY1" fmla="*/ 76469 h 2237357"/>
                <a:gd name="connsiteX2" fmla="*/ 1501733 w 1719710"/>
                <a:gd name="connsiteY2" fmla="*/ 1695767 h 2237357"/>
                <a:gd name="connsiteX3" fmla="*/ 1719710 w 1719710"/>
                <a:gd name="connsiteY3" fmla="*/ 1920193 h 2237357"/>
                <a:gd name="connsiteX4" fmla="*/ 1719710 w 1719710"/>
                <a:gd name="connsiteY4" fmla="*/ 2237357 h 2237357"/>
                <a:gd name="connsiteX5" fmla="*/ 0 w 1719710"/>
                <a:gd name="connsiteY5" fmla="*/ 2237357 h 2237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9710" h="2237357">
                  <a:moveTo>
                    <a:pt x="0" y="0"/>
                  </a:moveTo>
                  <a:lnTo>
                    <a:pt x="67610" y="76469"/>
                  </a:lnTo>
                  <a:cubicBezTo>
                    <a:pt x="737589" y="833971"/>
                    <a:pt x="1501733" y="1695767"/>
                    <a:pt x="1501733" y="1695767"/>
                  </a:cubicBezTo>
                  <a:lnTo>
                    <a:pt x="1719710" y="1920193"/>
                  </a:lnTo>
                  <a:lnTo>
                    <a:pt x="1719710" y="2237357"/>
                  </a:lnTo>
                  <a:lnTo>
                    <a:pt x="0" y="2237357"/>
                  </a:lnTo>
                  <a:close/>
                </a:path>
              </a:pathLst>
            </a:custGeom>
          </p:spPr>
        </p:pic>
      </p:grpSp>
      <p:grpSp>
        <p:nvGrpSpPr>
          <p:cNvPr id="6539" name="Group 6538">
            <a:extLst>
              <a:ext uri="{FF2B5EF4-FFF2-40B4-BE49-F238E27FC236}">
                <a16:creationId xmlns:a16="http://schemas.microsoft.com/office/drawing/2014/main" id="{CE4FC68C-E02B-43EE-9D73-6A1AFA5C8DEE}"/>
              </a:ext>
            </a:extLst>
          </p:cNvPr>
          <p:cNvGrpSpPr/>
          <p:nvPr/>
        </p:nvGrpSpPr>
        <p:grpSpPr>
          <a:xfrm>
            <a:off x="8193144" y="341418"/>
            <a:ext cx="3086823" cy="5964299"/>
            <a:chOff x="8193144" y="341418"/>
            <a:chExt cx="3086823" cy="5964299"/>
          </a:xfrm>
        </p:grpSpPr>
        <p:pic>
          <p:nvPicPr>
            <p:cNvPr id="6520" name="Picture 6519" descr="Icon&#10;&#10;Description automatically generated">
              <a:extLst>
                <a:ext uri="{FF2B5EF4-FFF2-40B4-BE49-F238E27FC236}">
                  <a16:creationId xmlns:a16="http://schemas.microsoft.com/office/drawing/2014/main" id="{91B0810D-176F-4409-B140-8350F5C5F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144" y="341418"/>
              <a:ext cx="3086823" cy="581897"/>
            </a:xfrm>
            <a:prstGeom prst="rect">
              <a:avLst/>
            </a:prstGeom>
          </p:spPr>
        </p:pic>
        <p:pic>
          <p:nvPicPr>
            <p:cNvPr id="6522" name="Picture 6521" descr="Icon&#10;&#10;Description automatically generated">
              <a:extLst>
                <a:ext uri="{FF2B5EF4-FFF2-40B4-BE49-F238E27FC236}">
                  <a16:creationId xmlns:a16="http://schemas.microsoft.com/office/drawing/2014/main" id="{9C57B9E6-3B57-4D7A-9659-B47AF006D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144" y="939463"/>
              <a:ext cx="3086823" cy="581897"/>
            </a:xfrm>
            <a:prstGeom prst="rect">
              <a:avLst/>
            </a:prstGeom>
          </p:spPr>
        </p:pic>
        <p:pic>
          <p:nvPicPr>
            <p:cNvPr id="6523" name="Picture 6522" descr="Icon&#10;&#10;Description automatically generated">
              <a:extLst>
                <a:ext uri="{FF2B5EF4-FFF2-40B4-BE49-F238E27FC236}">
                  <a16:creationId xmlns:a16="http://schemas.microsoft.com/office/drawing/2014/main" id="{216AFF01-3B75-4B05-92FE-74279DA46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144" y="1537508"/>
              <a:ext cx="3086823" cy="581897"/>
            </a:xfrm>
            <a:prstGeom prst="rect">
              <a:avLst/>
            </a:prstGeom>
          </p:spPr>
        </p:pic>
        <p:pic>
          <p:nvPicPr>
            <p:cNvPr id="6524" name="Picture 6523" descr="Icon&#10;&#10;Description automatically generated">
              <a:extLst>
                <a:ext uri="{FF2B5EF4-FFF2-40B4-BE49-F238E27FC236}">
                  <a16:creationId xmlns:a16="http://schemas.microsoft.com/office/drawing/2014/main" id="{C4C8F7A1-43BE-49F2-87F4-961BD0DFA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144" y="2135553"/>
              <a:ext cx="3086823" cy="581897"/>
            </a:xfrm>
            <a:prstGeom prst="rect">
              <a:avLst/>
            </a:prstGeom>
          </p:spPr>
        </p:pic>
        <p:pic>
          <p:nvPicPr>
            <p:cNvPr id="6525" name="Picture 6524" descr="Icon&#10;&#10;Description automatically generated">
              <a:extLst>
                <a:ext uri="{FF2B5EF4-FFF2-40B4-BE49-F238E27FC236}">
                  <a16:creationId xmlns:a16="http://schemas.microsoft.com/office/drawing/2014/main" id="{CD780E87-AE25-4648-984F-C210B6F8C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144" y="2733598"/>
              <a:ext cx="3086823" cy="581897"/>
            </a:xfrm>
            <a:prstGeom prst="rect">
              <a:avLst/>
            </a:prstGeom>
          </p:spPr>
        </p:pic>
        <p:pic>
          <p:nvPicPr>
            <p:cNvPr id="6526" name="Picture 6525" descr="Icon&#10;&#10;Description automatically generated">
              <a:extLst>
                <a:ext uri="{FF2B5EF4-FFF2-40B4-BE49-F238E27FC236}">
                  <a16:creationId xmlns:a16="http://schemas.microsoft.com/office/drawing/2014/main" id="{2D1C1691-4297-43D4-BB02-BAE1F0931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144" y="3331643"/>
              <a:ext cx="3086823" cy="581897"/>
            </a:xfrm>
            <a:prstGeom prst="rect">
              <a:avLst/>
            </a:prstGeom>
          </p:spPr>
        </p:pic>
        <p:pic>
          <p:nvPicPr>
            <p:cNvPr id="6527" name="Picture 6526" descr="Icon&#10;&#10;Description automatically generated">
              <a:extLst>
                <a:ext uri="{FF2B5EF4-FFF2-40B4-BE49-F238E27FC236}">
                  <a16:creationId xmlns:a16="http://schemas.microsoft.com/office/drawing/2014/main" id="{AAC2C86C-2290-4A7C-970D-47926A13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144" y="3929688"/>
              <a:ext cx="3086823" cy="581897"/>
            </a:xfrm>
            <a:prstGeom prst="rect">
              <a:avLst/>
            </a:prstGeom>
          </p:spPr>
        </p:pic>
        <p:pic>
          <p:nvPicPr>
            <p:cNvPr id="6528" name="Picture 6527" descr="Icon&#10;&#10;Description automatically generated">
              <a:extLst>
                <a:ext uri="{FF2B5EF4-FFF2-40B4-BE49-F238E27FC236}">
                  <a16:creationId xmlns:a16="http://schemas.microsoft.com/office/drawing/2014/main" id="{FD26F163-F693-43EC-B441-0B5B4A1F6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144" y="4527733"/>
              <a:ext cx="3086823" cy="581897"/>
            </a:xfrm>
            <a:prstGeom prst="rect">
              <a:avLst/>
            </a:prstGeom>
          </p:spPr>
        </p:pic>
        <p:pic>
          <p:nvPicPr>
            <p:cNvPr id="6529" name="Picture 6528" descr="Icon&#10;&#10;Description automatically generated">
              <a:extLst>
                <a:ext uri="{FF2B5EF4-FFF2-40B4-BE49-F238E27FC236}">
                  <a16:creationId xmlns:a16="http://schemas.microsoft.com/office/drawing/2014/main" id="{C8ECDCAA-0A69-4F3E-9E05-3B38D38C8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144" y="5125778"/>
              <a:ext cx="3086823" cy="581897"/>
            </a:xfrm>
            <a:prstGeom prst="rect">
              <a:avLst/>
            </a:prstGeom>
          </p:spPr>
        </p:pic>
        <p:pic>
          <p:nvPicPr>
            <p:cNvPr id="6530" name="Picture 6529" descr="Icon&#10;&#10;Description automatically generated">
              <a:extLst>
                <a:ext uri="{FF2B5EF4-FFF2-40B4-BE49-F238E27FC236}">
                  <a16:creationId xmlns:a16="http://schemas.microsoft.com/office/drawing/2014/main" id="{2418F0B2-D153-4825-BF3A-EA25CA406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144" y="5723820"/>
              <a:ext cx="3086823" cy="581897"/>
            </a:xfrm>
            <a:prstGeom prst="rect">
              <a:avLst/>
            </a:prstGeom>
          </p:spPr>
        </p:pic>
      </p:grpSp>
      <p:grpSp>
        <p:nvGrpSpPr>
          <p:cNvPr id="6531" name="Group 6530">
            <a:extLst>
              <a:ext uri="{FF2B5EF4-FFF2-40B4-BE49-F238E27FC236}">
                <a16:creationId xmlns:a16="http://schemas.microsoft.com/office/drawing/2014/main" id="{C5A91449-BB3A-4B98-B5BF-FACBA2A5995D}"/>
              </a:ext>
            </a:extLst>
          </p:cNvPr>
          <p:cNvGrpSpPr/>
          <p:nvPr/>
        </p:nvGrpSpPr>
        <p:grpSpPr>
          <a:xfrm>
            <a:off x="10070783" y="1548846"/>
            <a:ext cx="280797" cy="574357"/>
            <a:chOff x="9324236" y="-2638999"/>
            <a:chExt cx="280797" cy="574357"/>
          </a:xfrm>
        </p:grpSpPr>
        <p:grpSp>
          <p:nvGrpSpPr>
            <p:cNvPr id="6532" name="Graphic 65" descr="Man with solid fill">
              <a:extLst>
                <a:ext uri="{FF2B5EF4-FFF2-40B4-BE49-F238E27FC236}">
                  <a16:creationId xmlns:a16="http://schemas.microsoft.com/office/drawing/2014/main" id="{17596D9D-4FA5-456F-8B9D-32B44B794804}"/>
                </a:ext>
              </a:extLst>
            </p:cNvPr>
            <p:cNvGrpSpPr/>
            <p:nvPr/>
          </p:nvGrpSpPr>
          <p:grpSpPr>
            <a:xfrm>
              <a:off x="9324236" y="-2638999"/>
              <a:ext cx="280797" cy="574357"/>
              <a:chOff x="7894252" y="2427223"/>
              <a:chExt cx="419100" cy="857250"/>
            </a:xfrm>
            <a:solidFill>
              <a:srgbClr val="F04E51"/>
            </a:solidFill>
          </p:grpSpPr>
          <p:sp>
            <p:nvSpPr>
              <p:cNvPr id="6537" name="Freeform: Shape 6536">
                <a:extLst>
                  <a:ext uri="{FF2B5EF4-FFF2-40B4-BE49-F238E27FC236}">
                    <a16:creationId xmlns:a16="http://schemas.microsoft.com/office/drawing/2014/main" id="{39335857-8299-4407-9222-793CCE9D29E6}"/>
                  </a:ext>
                </a:extLst>
              </p:cNvPr>
              <p:cNvSpPr/>
              <p:nvPr/>
            </p:nvSpPr>
            <p:spPr>
              <a:xfrm>
                <a:off x="8027602" y="2427223"/>
                <a:ext cx="152400" cy="152400"/>
              </a:xfrm>
              <a:custGeom>
                <a:avLst/>
                <a:gdLst>
                  <a:gd name="connsiteX0" fmla="*/ 152400 w 152400"/>
                  <a:gd name="connsiteY0" fmla="*/ 76200 h 152400"/>
                  <a:gd name="connsiteX1" fmla="*/ 76200 w 152400"/>
                  <a:gd name="connsiteY1" fmla="*/ 152400 h 152400"/>
                  <a:gd name="connsiteX2" fmla="*/ 0 w 152400"/>
                  <a:gd name="connsiteY2" fmla="*/ 76200 h 152400"/>
                  <a:gd name="connsiteX3" fmla="*/ 76200 w 152400"/>
                  <a:gd name="connsiteY3" fmla="*/ 0 h 152400"/>
                  <a:gd name="connsiteX4" fmla="*/ 152400 w 152400"/>
                  <a:gd name="connsiteY4" fmla="*/ 762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52400">
                    <a:moveTo>
                      <a:pt x="152400" y="76200"/>
                    </a:moveTo>
                    <a:cubicBezTo>
                      <a:pt x="152400" y="118284"/>
                      <a:pt x="118284" y="152400"/>
                      <a:pt x="76200" y="152400"/>
                    </a:cubicBezTo>
                    <a:cubicBezTo>
                      <a:pt x="34116" y="152400"/>
                      <a:pt x="0" y="118284"/>
                      <a:pt x="0" y="76200"/>
                    </a:cubicBezTo>
                    <a:cubicBezTo>
                      <a:pt x="0" y="34116"/>
                      <a:pt x="34116" y="0"/>
                      <a:pt x="76200" y="0"/>
                    </a:cubicBezTo>
                    <a:cubicBezTo>
                      <a:pt x="118284" y="0"/>
                      <a:pt x="152400" y="34116"/>
                      <a:pt x="152400" y="76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6538" name="Freeform: Shape 6537">
                <a:extLst>
                  <a:ext uri="{FF2B5EF4-FFF2-40B4-BE49-F238E27FC236}">
                    <a16:creationId xmlns:a16="http://schemas.microsoft.com/office/drawing/2014/main" id="{C6CED3BA-0B95-49E6-8119-40F683413DAA}"/>
                  </a:ext>
                </a:extLst>
              </p:cNvPr>
              <p:cNvSpPr/>
              <p:nvPr/>
            </p:nvSpPr>
            <p:spPr>
              <a:xfrm>
                <a:off x="7894252" y="2598673"/>
                <a:ext cx="419100" cy="685800"/>
              </a:xfrm>
              <a:custGeom>
                <a:avLst/>
                <a:gdLst>
                  <a:gd name="connsiteX0" fmla="*/ 417195 w 419100"/>
                  <a:gd name="connsiteY0" fmla="*/ 297180 h 685800"/>
                  <a:gd name="connsiteX1" fmla="*/ 363855 w 419100"/>
                  <a:gd name="connsiteY1" fmla="*/ 70485 h 685800"/>
                  <a:gd name="connsiteX2" fmla="*/ 352425 w 419100"/>
                  <a:gd name="connsiteY2" fmla="*/ 49530 h 685800"/>
                  <a:gd name="connsiteX3" fmla="*/ 272415 w 419100"/>
                  <a:gd name="connsiteY3" fmla="*/ 7620 h 685800"/>
                  <a:gd name="connsiteX4" fmla="*/ 209550 w 419100"/>
                  <a:gd name="connsiteY4" fmla="*/ 0 h 685800"/>
                  <a:gd name="connsiteX5" fmla="*/ 146685 w 419100"/>
                  <a:gd name="connsiteY5" fmla="*/ 9525 h 685800"/>
                  <a:gd name="connsiteX6" fmla="*/ 66675 w 419100"/>
                  <a:gd name="connsiteY6" fmla="*/ 51435 h 685800"/>
                  <a:gd name="connsiteX7" fmla="*/ 55245 w 419100"/>
                  <a:gd name="connsiteY7" fmla="*/ 72390 h 685800"/>
                  <a:gd name="connsiteX8" fmla="*/ 1905 w 419100"/>
                  <a:gd name="connsiteY8" fmla="*/ 299085 h 685800"/>
                  <a:gd name="connsiteX9" fmla="*/ 0 w 419100"/>
                  <a:gd name="connsiteY9" fmla="*/ 308610 h 685800"/>
                  <a:gd name="connsiteX10" fmla="*/ 38100 w 419100"/>
                  <a:gd name="connsiteY10" fmla="*/ 346710 h 685800"/>
                  <a:gd name="connsiteX11" fmla="*/ 74295 w 419100"/>
                  <a:gd name="connsiteY11" fmla="*/ 318135 h 685800"/>
                  <a:gd name="connsiteX12" fmla="*/ 114300 w 419100"/>
                  <a:gd name="connsiteY12" fmla="*/ 152400 h 685800"/>
                  <a:gd name="connsiteX13" fmla="*/ 114300 w 419100"/>
                  <a:gd name="connsiteY13" fmla="*/ 685800 h 685800"/>
                  <a:gd name="connsiteX14" fmla="*/ 190500 w 419100"/>
                  <a:gd name="connsiteY14" fmla="*/ 685800 h 685800"/>
                  <a:gd name="connsiteX15" fmla="*/ 190500 w 419100"/>
                  <a:gd name="connsiteY15" fmla="*/ 342900 h 685800"/>
                  <a:gd name="connsiteX16" fmla="*/ 228600 w 419100"/>
                  <a:gd name="connsiteY16" fmla="*/ 342900 h 685800"/>
                  <a:gd name="connsiteX17" fmla="*/ 228600 w 419100"/>
                  <a:gd name="connsiteY17" fmla="*/ 685800 h 685800"/>
                  <a:gd name="connsiteX18" fmla="*/ 304800 w 419100"/>
                  <a:gd name="connsiteY18" fmla="*/ 685800 h 685800"/>
                  <a:gd name="connsiteX19" fmla="*/ 304800 w 419100"/>
                  <a:gd name="connsiteY19" fmla="*/ 150495 h 685800"/>
                  <a:gd name="connsiteX20" fmla="*/ 344805 w 419100"/>
                  <a:gd name="connsiteY20" fmla="*/ 316230 h 685800"/>
                  <a:gd name="connsiteX21" fmla="*/ 381000 w 419100"/>
                  <a:gd name="connsiteY21" fmla="*/ 344805 h 685800"/>
                  <a:gd name="connsiteX22" fmla="*/ 419100 w 419100"/>
                  <a:gd name="connsiteY22" fmla="*/ 306705 h 685800"/>
                  <a:gd name="connsiteX23" fmla="*/ 417195 w 419100"/>
                  <a:gd name="connsiteY23" fmla="*/ 29718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19100" h="685800">
                    <a:moveTo>
                      <a:pt x="417195" y="297180"/>
                    </a:moveTo>
                    <a:lnTo>
                      <a:pt x="363855" y="70485"/>
                    </a:lnTo>
                    <a:cubicBezTo>
                      <a:pt x="361950" y="62865"/>
                      <a:pt x="358140" y="55245"/>
                      <a:pt x="352425" y="49530"/>
                    </a:cubicBezTo>
                    <a:cubicBezTo>
                      <a:pt x="329565" y="30480"/>
                      <a:pt x="302895" y="17145"/>
                      <a:pt x="272415" y="7620"/>
                    </a:cubicBezTo>
                    <a:cubicBezTo>
                      <a:pt x="251460" y="3810"/>
                      <a:pt x="230505" y="0"/>
                      <a:pt x="209550" y="0"/>
                    </a:cubicBezTo>
                    <a:cubicBezTo>
                      <a:pt x="188595" y="0"/>
                      <a:pt x="167640" y="3810"/>
                      <a:pt x="146685" y="9525"/>
                    </a:cubicBezTo>
                    <a:cubicBezTo>
                      <a:pt x="116205" y="17145"/>
                      <a:pt x="89535" y="32385"/>
                      <a:pt x="66675" y="51435"/>
                    </a:cubicBezTo>
                    <a:cubicBezTo>
                      <a:pt x="60960" y="57150"/>
                      <a:pt x="57150" y="64770"/>
                      <a:pt x="55245" y="72390"/>
                    </a:cubicBezTo>
                    <a:lnTo>
                      <a:pt x="1905" y="299085"/>
                    </a:lnTo>
                    <a:cubicBezTo>
                      <a:pt x="1905" y="300990"/>
                      <a:pt x="0" y="304800"/>
                      <a:pt x="0" y="308610"/>
                    </a:cubicBezTo>
                    <a:cubicBezTo>
                      <a:pt x="0" y="329565"/>
                      <a:pt x="17145" y="346710"/>
                      <a:pt x="38100" y="346710"/>
                    </a:cubicBezTo>
                    <a:cubicBezTo>
                      <a:pt x="55245" y="346710"/>
                      <a:pt x="70485" y="333375"/>
                      <a:pt x="74295" y="318135"/>
                    </a:cubicBezTo>
                    <a:lnTo>
                      <a:pt x="114300" y="152400"/>
                    </a:lnTo>
                    <a:lnTo>
                      <a:pt x="114300" y="685800"/>
                    </a:lnTo>
                    <a:lnTo>
                      <a:pt x="190500" y="685800"/>
                    </a:lnTo>
                    <a:lnTo>
                      <a:pt x="190500" y="342900"/>
                    </a:lnTo>
                    <a:lnTo>
                      <a:pt x="228600" y="342900"/>
                    </a:lnTo>
                    <a:lnTo>
                      <a:pt x="228600" y="685800"/>
                    </a:lnTo>
                    <a:lnTo>
                      <a:pt x="304800" y="685800"/>
                    </a:lnTo>
                    <a:lnTo>
                      <a:pt x="304800" y="150495"/>
                    </a:lnTo>
                    <a:lnTo>
                      <a:pt x="344805" y="316230"/>
                    </a:lnTo>
                    <a:cubicBezTo>
                      <a:pt x="348615" y="331470"/>
                      <a:pt x="363855" y="344805"/>
                      <a:pt x="381000" y="344805"/>
                    </a:cubicBezTo>
                    <a:cubicBezTo>
                      <a:pt x="401955" y="344805"/>
                      <a:pt x="419100" y="327660"/>
                      <a:pt x="419100" y="306705"/>
                    </a:cubicBezTo>
                    <a:cubicBezTo>
                      <a:pt x="419100" y="302895"/>
                      <a:pt x="417195" y="299085"/>
                      <a:pt x="417195" y="29718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grpSp>
          <p:nvGrpSpPr>
            <p:cNvPr id="6533" name="Graphic 6" descr="Man outline">
              <a:extLst>
                <a:ext uri="{FF2B5EF4-FFF2-40B4-BE49-F238E27FC236}">
                  <a16:creationId xmlns:a16="http://schemas.microsoft.com/office/drawing/2014/main" id="{25E15FD1-8C66-4D99-8A82-D375F3615F1C}"/>
                </a:ext>
              </a:extLst>
            </p:cNvPr>
            <p:cNvGrpSpPr/>
            <p:nvPr/>
          </p:nvGrpSpPr>
          <p:grpSpPr>
            <a:xfrm flipH="1">
              <a:off x="9342323" y="-2630876"/>
              <a:ext cx="233129" cy="552194"/>
              <a:chOff x="9151517" y="2679232"/>
              <a:chExt cx="361918" cy="857250"/>
            </a:xfrm>
            <a:solidFill>
              <a:srgbClr val="000000"/>
            </a:solidFill>
          </p:grpSpPr>
          <p:sp>
            <p:nvSpPr>
              <p:cNvPr id="6534" name="Freeform: Shape 6533">
                <a:extLst>
                  <a:ext uri="{FF2B5EF4-FFF2-40B4-BE49-F238E27FC236}">
                    <a16:creationId xmlns:a16="http://schemas.microsoft.com/office/drawing/2014/main" id="{7E99B0F8-AF00-4D09-86AF-B9DB6E1B416B}"/>
                  </a:ext>
                </a:extLst>
              </p:cNvPr>
              <p:cNvSpPr/>
              <p:nvPr/>
            </p:nvSpPr>
            <p:spPr>
              <a:xfrm>
                <a:off x="9253751" y="2974507"/>
                <a:ext cx="190499" cy="561975"/>
              </a:xfrm>
              <a:custGeom>
                <a:avLst/>
                <a:gdLst>
                  <a:gd name="connsiteX0" fmla="*/ 178888 w 190499"/>
                  <a:gd name="connsiteY0" fmla="*/ 0 h 561975"/>
                  <a:gd name="connsiteX1" fmla="*/ 178888 w 190499"/>
                  <a:gd name="connsiteY1" fmla="*/ 0 h 561975"/>
                  <a:gd name="connsiteX2" fmla="*/ 169363 w 190499"/>
                  <a:gd name="connsiteY2" fmla="*/ 9525 h 561975"/>
                  <a:gd name="connsiteX3" fmla="*/ 171449 w 190499"/>
                  <a:gd name="connsiteY3" fmla="*/ 542925 h 561975"/>
                  <a:gd name="connsiteX4" fmla="*/ 104774 w 190499"/>
                  <a:gd name="connsiteY4" fmla="*/ 542925 h 561975"/>
                  <a:gd name="connsiteX5" fmla="*/ 104774 w 190499"/>
                  <a:gd name="connsiteY5" fmla="*/ 219075 h 561975"/>
                  <a:gd name="connsiteX6" fmla="*/ 85724 w 190499"/>
                  <a:gd name="connsiteY6" fmla="*/ 219075 h 561975"/>
                  <a:gd name="connsiteX7" fmla="*/ 85724 w 190499"/>
                  <a:gd name="connsiteY7" fmla="*/ 542925 h 561975"/>
                  <a:gd name="connsiteX8" fmla="*/ 19049 w 190499"/>
                  <a:gd name="connsiteY8" fmla="*/ 542925 h 561975"/>
                  <a:gd name="connsiteX9" fmla="*/ 19049 w 190499"/>
                  <a:gd name="connsiteY9" fmla="*/ 9525 h 561975"/>
                  <a:gd name="connsiteX10" fmla="*/ 9524 w 190499"/>
                  <a:gd name="connsiteY10" fmla="*/ 0 h 561975"/>
                  <a:gd name="connsiteX11" fmla="*/ 0 w 190499"/>
                  <a:gd name="connsiteY11" fmla="*/ 9525 h 561975"/>
                  <a:gd name="connsiteX12" fmla="*/ 0 w 190499"/>
                  <a:gd name="connsiteY12" fmla="*/ 561975 h 561975"/>
                  <a:gd name="connsiteX13" fmla="*/ 190499 w 190499"/>
                  <a:gd name="connsiteY13" fmla="*/ 561975 h 561975"/>
                  <a:gd name="connsiteX14" fmla="*/ 188375 w 190499"/>
                  <a:gd name="connsiteY14" fmla="*/ 9525 h 561975"/>
                  <a:gd name="connsiteX15" fmla="*/ 178888 w 190499"/>
                  <a:gd name="connsiteY15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0499" h="561975" fill="none" extrusionOk="0">
                    <a:moveTo>
                      <a:pt x="178888" y="0"/>
                    </a:moveTo>
                    <a:lnTo>
                      <a:pt x="178888" y="0"/>
                    </a:lnTo>
                    <a:cubicBezTo>
                      <a:pt x="174158" y="-865"/>
                      <a:pt x="170033" y="4753"/>
                      <a:pt x="169363" y="9525"/>
                    </a:cubicBezTo>
                    <a:cubicBezTo>
                      <a:pt x="173552" y="197934"/>
                      <a:pt x="153056" y="376099"/>
                      <a:pt x="171449" y="542925"/>
                    </a:cubicBezTo>
                    <a:cubicBezTo>
                      <a:pt x="161301" y="540702"/>
                      <a:pt x="111593" y="547412"/>
                      <a:pt x="104774" y="542925"/>
                    </a:cubicBezTo>
                    <a:cubicBezTo>
                      <a:pt x="103017" y="472936"/>
                      <a:pt x="98528" y="265895"/>
                      <a:pt x="104774" y="219075"/>
                    </a:cubicBezTo>
                    <a:cubicBezTo>
                      <a:pt x="101534" y="219352"/>
                      <a:pt x="94659" y="220108"/>
                      <a:pt x="85724" y="219075"/>
                    </a:cubicBezTo>
                    <a:cubicBezTo>
                      <a:pt x="58271" y="301291"/>
                      <a:pt x="84559" y="384825"/>
                      <a:pt x="85724" y="542925"/>
                    </a:cubicBezTo>
                    <a:cubicBezTo>
                      <a:pt x="61092" y="537579"/>
                      <a:pt x="47651" y="543203"/>
                      <a:pt x="19049" y="542925"/>
                    </a:cubicBezTo>
                    <a:cubicBezTo>
                      <a:pt x="64408" y="438990"/>
                      <a:pt x="-727" y="164393"/>
                      <a:pt x="19049" y="9525"/>
                    </a:cubicBezTo>
                    <a:cubicBezTo>
                      <a:pt x="19424" y="4081"/>
                      <a:pt x="14569" y="-509"/>
                      <a:pt x="9524" y="0"/>
                    </a:cubicBezTo>
                    <a:cubicBezTo>
                      <a:pt x="4670" y="-85"/>
                      <a:pt x="-545" y="4334"/>
                      <a:pt x="0" y="9525"/>
                    </a:cubicBezTo>
                    <a:cubicBezTo>
                      <a:pt x="27533" y="100580"/>
                      <a:pt x="26456" y="321603"/>
                      <a:pt x="0" y="561975"/>
                    </a:cubicBezTo>
                    <a:cubicBezTo>
                      <a:pt x="65583" y="579053"/>
                      <a:pt x="99129" y="555452"/>
                      <a:pt x="190499" y="561975"/>
                    </a:cubicBezTo>
                    <a:cubicBezTo>
                      <a:pt x="171701" y="374414"/>
                      <a:pt x="199999" y="180071"/>
                      <a:pt x="188375" y="9525"/>
                    </a:cubicBezTo>
                    <a:cubicBezTo>
                      <a:pt x="188151" y="5070"/>
                      <a:pt x="183363" y="-555"/>
                      <a:pt x="178888" y="0"/>
                    </a:cubicBezTo>
                    <a:close/>
                  </a:path>
                  <a:path w="190499" h="561975" stroke="0" extrusionOk="0">
                    <a:moveTo>
                      <a:pt x="178888" y="0"/>
                    </a:moveTo>
                    <a:lnTo>
                      <a:pt x="178888" y="0"/>
                    </a:lnTo>
                    <a:cubicBezTo>
                      <a:pt x="173580" y="-812"/>
                      <a:pt x="169424" y="4566"/>
                      <a:pt x="169363" y="9525"/>
                    </a:cubicBezTo>
                    <a:cubicBezTo>
                      <a:pt x="193944" y="166065"/>
                      <a:pt x="179670" y="356799"/>
                      <a:pt x="171449" y="542925"/>
                    </a:cubicBezTo>
                    <a:cubicBezTo>
                      <a:pt x="158164" y="545378"/>
                      <a:pt x="124656" y="545008"/>
                      <a:pt x="104774" y="542925"/>
                    </a:cubicBezTo>
                    <a:cubicBezTo>
                      <a:pt x="128803" y="392385"/>
                      <a:pt x="127740" y="308017"/>
                      <a:pt x="104774" y="219075"/>
                    </a:cubicBezTo>
                    <a:cubicBezTo>
                      <a:pt x="102219" y="219846"/>
                      <a:pt x="88426" y="217388"/>
                      <a:pt x="85724" y="219075"/>
                    </a:cubicBezTo>
                    <a:cubicBezTo>
                      <a:pt x="77105" y="366741"/>
                      <a:pt x="82310" y="393961"/>
                      <a:pt x="85724" y="542925"/>
                    </a:cubicBezTo>
                    <a:cubicBezTo>
                      <a:pt x="68884" y="546949"/>
                      <a:pt x="43823" y="539595"/>
                      <a:pt x="19049" y="542925"/>
                    </a:cubicBezTo>
                    <a:cubicBezTo>
                      <a:pt x="-16291" y="297469"/>
                      <a:pt x="24107" y="74712"/>
                      <a:pt x="19049" y="9525"/>
                    </a:cubicBezTo>
                    <a:cubicBezTo>
                      <a:pt x="19387" y="4406"/>
                      <a:pt x="15209" y="380"/>
                      <a:pt x="9524" y="0"/>
                    </a:cubicBezTo>
                    <a:cubicBezTo>
                      <a:pt x="4169" y="91"/>
                      <a:pt x="760" y="4317"/>
                      <a:pt x="0" y="9525"/>
                    </a:cubicBezTo>
                    <a:cubicBezTo>
                      <a:pt x="-40130" y="280866"/>
                      <a:pt x="48174" y="419183"/>
                      <a:pt x="0" y="561975"/>
                    </a:cubicBezTo>
                    <a:cubicBezTo>
                      <a:pt x="80436" y="572152"/>
                      <a:pt x="123119" y="563683"/>
                      <a:pt x="190499" y="561975"/>
                    </a:cubicBezTo>
                    <a:cubicBezTo>
                      <a:pt x="141533" y="312177"/>
                      <a:pt x="191955" y="86371"/>
                      <a:pt x="188375" y="9525"/>
                    </a:cubicBezTo>
                    <a:cubicBezTo>
                      <a:pt x="188536" y="4085"/>
                      <a:pt x="183683" y="455"/>
                      <a:pt x="17888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2169165925">
                      <a:custGeom>
                        <a:avLst/>
                        <a:gdLst>
                          <a:gd name="connsiteX0" fmla="*/ 178889 w 190500"/>
                          <a:gd name="connsiteY0" fmla="*/ 0 h 561975"/>
                          <a:gd name="connsiteX1" fmla="*/ 178889 w 190500"/>
                          <a:gd name="connsiteY1" fmla="*/ 0 h 561975"/>
                          <a:gd name="connsiteX2" fmla="*/ 169364 w 190500"/>
                          <a:gd name="connsiteY2" fmla="*/ 9525 h 561975"/>
                          <a:gd name="connsiteX3" fmla="*/ 171450 w 190500"/>
                          <a:gd name="connsiteY3" fmla="*/ 542925 h 561975"/>
                          <a:gd name="connsiteX4" fmla="*/ 104775 w 190500"/>
                          <a:gd name="connsiteY4" fmla="*/ 542925 h 561975"/>
                          <a:gd name="connsiteX5" fmla="*/ 104775 w 190500"/>
                          <a:gd name="connsiteY5" fmla="*/ 219075 h 561975"/>
                          <a:gd name="connsiteX6" fmla="*/ 85725 w 190500"/>
                          <a:gd name="connsiteY6" fmla="*/ 219075 h 561975"/>
                          <a:gd name="connsiteX7" fmla="*/ 85725 w 190500"/>
                          <a:gd name="connsiteY7" fmla="*/ 542925 h 561975"/>
                          <a:gd name="connsiteX8" fmla="*/ 19050 w 190500"/>
                          <a:gd name="connsiteY8" fmla="*/ 542925 h 561975"/>
                          <a:gd name="connsiteX9" fmla="*/ 19050 w 190500"/>
                          <a:gd name="connsiteY9" fmla="*/ 9525 h 561975"/>
                          <a:gd name="connsiteX10" fmla="*/ 9525 w 190500"/>
                          <a:gd name="connsiteY10" fmla="*/ 0 h 561975"/>
                          <a:gd name="connsiteX11" fmla="*/ 0 w 190500"/>
                          <a:gd name="connsiteY11" fmla="*/ 9525 h 561975"/>
                          <a:gd name="connsiteX12" fmla="*/ 0 w 190500"/>
                          <a:gd name="connsiteY12" fmla="*/ 561975 h 561975"/>
                          <a:gd name="connsiteX13" fmla="*/ 190500 w 190500"/>
                          <a:gd name="connsiteY13" fmla="*/ 561975 h 561975"/>
                          <a:gd name="connsiteX14" fmla="*/ 188376 w 190500"/>
                          <a:gd name="connsiteY14" fmla="*/ 9525 h 561975"/>
                          <a:gd name="connsiteX15" fmla="*/ 178889 w 190500"/>
                          <a:gd name="connsiteY15" fmla="*/ 0 h 561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90500" h="561975">
                            <a:moveTo>
                              <a:pt x="178889" y="0"/>
                            </a:moveTo>
                            <a:lnTo>
                              <a:pt x="178889" y="0"/>
                            </a:lnTo>
                            <a:cubicBezTo>
                              <a:pt x="173628" y="0"/>
                              <a:pt x="169364" y="4264"/>
                              <a:pt x="169364" y="9525"/>
                            </a:cubicBezTo>
                            <a:lnTo>
                              <a:pt x="171450" y="542925"/>
                            </a:lnTo>
                            <a:lnTo>
                              <a:pt x="104775" y="542925"/>
                            </a:lnTo>
                            <a:lnTo>
                              <a:pt x="104775" y="219075"/>
                            </a:lnTo>
                            <a:lnTo>
                              <a:pt x="85725" y="219075"/>
                            </a:lnTo>
                            <a:lnTo>
                              <a:pt x="85725" y="542925"/>
                            </a:lnTo>
                            <a:lnTo>
                              <a:pt x="19050" y="542925"/>
                            </a:lnTo>
                            <a:lnTo>
                              <a:pt x="19050" y="9525"/>
                            </a:lnTo>
                            <a:cubicBezTo>
                              <a:pt x="19050" y="4264"/>
                              <a:pt x="14786" y="0"/>
                              <a:pt x="9525" y="0"/>
                            </a:cubicBezTo>
                            <a:cubicBezTo>
                              <a:pt x="4264" y="0"/>
                              <a:pt x="0" y="4264"/>
                              <a:pt x="0" y="9525"/>
                            </a:cubicBezTo>
                            <a:lnTo>
                              <a:pt x="0" y="561975"/>
                            </a:lnTo>
                            <a:lnTo>
                              <a:pt x="190500" y="561975"/>
                            </a:lnTo>
                            <a:lnTo>
                              <a:pt x="188376" y="9525"/>
                            </a:lnTo>
                            <a:cubicBezTo>
                              <a:pt x="188376" y="4280"/>
                              <a:pt x="184134" y="21"/>
                              <a:pt x="178889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6535" name="Freeform: Shape 6534">
                <a:extLst>
                  <a:ext uri="{FF2B5EF4-FFF2-40B4-BE49-F238E27FC236}">
                    <a16:creationId xmlns:a16="http://schemas.microsoft.com/office/drawing/2014/main" id="{53EA6F9E-F04D-46A8-9071-949A3F28DA44}"/>
                  </a:ext>
                </a:extLst>
              </p:cNvPr>
              <p:cNvSpPr/>
              <p:nvPr/>
            </p:nvSpPr>
            <p:spPr>
              <a:xfrm>
                <a:off x="9256294" y="2679232"/>
                <a:ext cx="152400" cy="152400"/>
              </a:xfrm>
              <a:custGeom>
                <a:avLst/>
                <a:gdLst>
                  <a:gd name="connsiteX0" fmla="*/ 76200 w 152400"/>
                  <a:gd name="connsiteY0" fmla="*/ 152400 h 152400"/>
                  <a:gd name="connsiteX1" fmla="*/ 152400 w 152400"/>
                  <a:gd name="connsiteY1" fmla="*/ 76200 h 152400"/>
                  <a:gd name="connsiteX2" fmla="*/ 76200 w 152400"/>
                  <a:gd name="connsiteY2" fmla="*/ 0 h 152400"/>
                  <a:gd name="connsiteX3" fmla="*/ 0 w 152400"/>
                  <a:gd name="connsiteY3" fmla="*/ 76200 h 152400"/>
                  <a:gd name="connsiteX4" fmla="*/ 76200 w 152400"/>
                  <a:gd name="connsiteY4" fmla="*/ 152400 h 152400"/>
                  <a:gd name="connsiteX5" fmla="*/ 76200 w 152400"/>
                  <a:gd name="connsiteY5" fmla="*/ 19050 h 152400"/>
                  <a:gd name="connsiteX6" fmla="*/ 133350 w 152400"/>
                  <a:gd name="connsiteY6" fmla="*/ 76200 h 152400"/>
                  <a:gd name="connsiteX7" fmla="*/ 76200 w 152400"/>
                  <a:gd name="connsiteY7" fmla="*/ 133350 h 152400"/>
                  <a:gd name="connsiteX8" fmla="*/ 19050 w 152400"/>
                  <a:gd name="connsiteY8" fmla="*/ 76200 h 152400"/>
                  <a:gd name="connsiteX9" fmla="*/ 76200 w 152400"/>
                  <a:gd name="connsiteY9" fmla="*/ 1905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2400" h="152400" fill="none" extrusionOk="0">
                    <a:moveTo>
                      <a:pt x="76200" y="152400"/>
                    </a:moveTo>
                    <a:cubicBezTo>
                      <a:pt x="121393" y="156430"/>
                      <a:pt x="151827" y="116967"/>
                      <a:pt x="152400" y="76200"/>
                    </a:cubicBezTo>
                    <a:cubicBezTo>
                      <a:pt x="154468" y="34732"/>
                      <a:pt x="119811" y="91"/>
                      <a:pt x="76200" y="0"/>
                    </a:cubicBezTo>
                    <a:cubicBezTo>
                      <a:pt x="33583" y="-583"/>
                      <a:pt x="-5950" y="30125"/>
                      <a:pt x="0" y="76200"/>
                    </a:cubicBezTo>
                    <a:cubicBezTo>
                      <a:pt x="7904" y="120723"/>
                      <a:pt x="37554" y="153470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6576" y="18753"/>
                      <a:pt x="136181" y="46397"/>
                      <a:pt x="133350" y="76200"/>
                    </a:cubicBezTo>
                    <a:cubicBezTo>
                      <a:pt x="132742" y="105921"/>
                      <a:pt x="109037" y="133864"/>
                      <a:pt x="76200" y="133350"/>
                    </a:cubicBezTo>
                    <a:cubicBezTo>
                      <a:pt x="46971" y="132931"/>
                      <a:pt x="23763" y="104459"/>
                      <a:pt x="19050" y="76200"/>
                    </a:cubicBezTo>
                    <a:cubicBezTo>
                      <a:pt x="23279" y="49286"/>
                      <a:pt x="41416" y="17014"/>
                      <a:pt x="76200" y="19050"/>
                    </a:cubicBezTo>
                    <a:close/>
                  </a:path>
                  <a:path w="152400" h="152400" stroke="0" extrusionOk="0">
                    <a:moveTo>
                      <a:pt x="76200" y="152400"/>
                    </a:moveTo>
                    <a:cubicBezTo>
                      <a:pt x="112657" y="152922"/>
                      <a:pt x="159609" y="114591"/>
                      <a:pt x="152400" y="76200"/>
                    </a:cubicBezTo>
                    <a:cubicBezTo>
                      <a:pt x="147553" y="31797"/>
                      <a:pt x="119789" y="-4842"/>
                      <a:pt x="76200" y="0"/>
                    </a:cubicBezTo>
                    <a:cubicBezTo>
                      <a:pt x="26864" y="-2621"/>
                      <a:pt x="3161" y="32856"/>
                      <a:pt x="0" y="76200"/>
                    </a:cubicBezTo>
                    <a:cubicBezTo>
                      <a:pt x="-4373" y="114497"/>
                      <a:pt x="28622" y="153534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5311" y="13572"/>
                      <a:pt x="132049" y="42451"/>
                      <a:pt x="133350" y="76200"/>
                    </a:cubicBezTo>
                    <a:cubicBezTo>
                      <a:pt x="137804" y="107455"/>
                      <a:pt x="107428" y="133811"/>
                      <a:pt x="76200" y="133350"/>
                    </a:cubicBezTo>
                    <a:cubicBezTo>
                      <a:pt x="40494" y="133198"/>
                      <a:pt x="18846" y="107131"/>
                      <a:pt x="19050" y="76200"/>
                    </a:cubicBezTo>
                    <a:cubicBezTo>
                      <a:pt x="19322" y="42149"/>
                      <a:pt x="43305" y="24353"/>
                      <a:pt x="76200" y="1905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51352147">
                      <a:custGeom>
                        <a:avLst/>
                        <a:gdLst>
                          <a:gd name="connsiteX0" fmla="*/ 76200 w 152400"/>
                          <a:gd name="connsiteY0" fmla="*/ 152400 h 152400"/>
                          <a:gd name="connsiteX1" fmla="*/ 152400 w 152400"/>
                          <a:gd name="connsiteY1" fmla="*/ 76200 h 152400"/>
                          <a:gd name="connsiteX2" fmla="*/ 76200 w 152400"/>
                          <a:gd name="connsiteY2" fmla="*/ 0 h 152400"/>
                          <a:gd name="connsiteX3" fmla="*/ 0 w 152400"/>
                          <a:gd name="connsiteY3" fmla="*/ 76200 h 152400"/>
                          <a:gd name="connsiteX4" fmla="*/ 76200 w 152400"/>
                          <a:gd name="connsiteY4" fmla="*/ 152400 h 152400"/>
                          <a:gd name="connsiteX5" fmla="*/ 76200 w 152400"/>
                          <a:gd name="connsiteY5" fmla="*/ 19050 h 152400"/>
                          <a:gd name="connsiteX6" fmla="*/ 133350 w 152400"/>
                          <a:gd name="connsiteY6" fmla="*/ 76200 h 152400"/>
                          <a:gd name="connsiteX7" fmla="*/ 76200 w 152400"/>
                          <a:gd name="connsiteY7" fmla="*/ 133350 h 152400"/>
                          <a:gd name="connsiteX8" fmla="*/ 19050 w 152400"/>
                          <a:gd name="connsiteY8" fmla="*/ 76200 h 152400"/>
                          <a:gd name="connsiteX9" fmla="*/ 76200 w 152400"/>
                          <a:gd name="connsiteY9" fmla="*/ 19050 h 152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2400" h="152400">
                            <a:moveTo>
                              <a:pt x="76200" y="152400"/>
                            </a:moveTo>
                            <a:cubicBezTo>
                              <a:pt x="118284" y="152400"/>
                              <a:pt x="152400" y="118284"/>
                              <a:pt x="152400" y="76200"/>
                            </a:cubicBezTo>
                            <a:cubicBezTo>
                              <a:pt x="152400" y="34116"/>
                              <a:pt x="118284" y="0"/>
                              <a:pt x="76200" y="0"/>
                            </a:cubicBezTo>
                            <a:cubicBezTo>
                              <a:pt x="34116" y="0"/>
                              <a:pt x="0" y="34116"/>
                              <a:pt x="0" y="76200"/>
                            </a:cubicBezTo>
                            <a:cubicBezTo>
                              <a:pt x="48" y="118264"/>
                              <a:pt x="34136" y="152352"/>
                              <a:pt x="76200" y="152400"/>
                            </a:cubicBezTo>
                            <a:close/>
                            <a:moveTo>
                              <a:pt x="76200" y="19050"/>
                            </a:moveTo>
                            <a:cubicBezTo>
                              <a:pt x="107763" y="19050"/>
                              <a:pt x="133350" y="44637"/>
                              <a:pt x="133350" y="76200"/>
                            </a:cubicBezTo>
                            <a:cubicBezTo>
                              <a:pt x="133350" y="107763"/>
                              <a:pt x="107763" y="133350"/>
                              <a:pt x="76200" y="133350"/>
                            </a:cubicBezTo>
                            <a:cubicBezTo>
                              <a:pt x="44637" y="133350"/>
                              <a:pt x="19050" y="107763"/>
                              <a:pt x="19050" y="76200"/>
                            </a:cubicBezTo>
                            <a:cubicBezTo>
                              <a:pt x="19081" y="44650"/>
                              <a:pt x="44650" y="19082"/>
                              <a:pt x="76200" y="1905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6536" name="Freeform: Shape 6535">
                <a:extLst>
                  <a:ext uri="{FF2B5EF4-FFF2-40B4-BE49-F238E27FC236}">
                    <a16:creationId xmlns:a16="http://schemas.microsoft.com/office/drawing/2014/main" id="{C59E3C29-768D-41AC-90C2-80D6949304D7}"/>
                  </a:ext>
                </a:extLst>
              </p:cNvPr>
              <p:cNvSpPr/>
              <p:nvPr/>
            </p:nvSpPr>
            <p:spPr>
              <a:xfrm>
                <a:off x="9151517" y="2850680"/>
                <a:ext cx="361918" cy="352426"/>
              </a:xfrm>
              <a:custGeom>
                <a:avLst/>
                <a:gdLst>
                  <a:gd name="connsiteX0" fmla="*/ 361542 w 361918"/>
                  <a:gd name="connsiteY0" fmla="*/ 302363 h 352426"/>
                  <a:gd name="connsiteX1" fmla="*/ 331605 w 361918"/>
                  <a:gd name="connsiteY1" fmla="*/ 90117 h 352426"/>
                  <a:gd name="connsiteX2" fmla="*/ 325242 w 361918"/>
                  <a:gd name="connsiteY2" fmla="*/ 69600 h 352426"/>
                  <a:gd name="connsiteX3" fmla="*/ 317774 w 361918"/>
                  <a:gd name="connsiteY3" fmla="*/ 58761 h 352426"/>
                  <a:gd name="connsiteX4" fmla="*/ 241717 w 361918"/>
                  <a:gd name="connsiteY4" fmla="*/ 10002 h 352426"/>
                  <a:gd name="connsiteX5" fmla="*/ 181929 w 361918"/>
                  <a:gd name="connsiteY5" fmla="*/ 1 h 352426"/>
                  <a:gd name="connsiteX6" fmla="*/ 179967 w 361918"/>
                  <a:gd name="connsiteY6" fmla="*/ 1 h 352426"/>
                  <a:gd name="connsiteX7" fmla="*/ 120350 w 361918"/>
                  <a:gd name="connsiteY7" fmla="*/ 9955 h 352426"/>
                  <a:gd name="connsiteX8" fmla="*/ 43816 w 361918"/>
                  <a:gd name="connsiteY8" fmla="*/ 59180 h 352426"/>
                  <a:gd name="connsiteX9" fmla="*/ 36720 w 361918"/>
                  <a:gd name="connsiteY9" fmla="*/ 69600 h 352426"/>
                  <a:gd name="connsiteX10" fmla="*/ 30357 w 361918"/>
                  <a:gd name="connsiteY10" fmla="*/ 90127 h 352426"/>
                  <a:gd name="connsiteX11" fmla="*/ 363 w 361918"/>
                  <a:gd name="connsiteY11" fmla="*/ 302801 h 352426"/>
                  <a:gd name="connsiteX12" fmla="*/ 24776 w 361918"/>
                  <a:gd name="connsiteY12" fmla="*/ 351664 h 352426"/>
                  <a:gd name="connsiteX13" fmla="*/ 28500 w 361918"/>
                  <a:gd name="connsiteY13" fmla="*/ 352426 h 352426"/>
                  <a:gd name="connsiteX14" fmla="*/ 38026 w 361918"/>
                  <a:gd name="connsiteY14" fmla="*/ 342902 h 352426"/>
                  <a:gd name="connsiteX15" fmla="*/ 32234 w 361918"/>
                  <a:gd name="connsiteY15" fmla="*/ 334138 h 352426"/>
                  <a:gd name="connsiteX16" fmla="*/ 19280 w 361918"/>
                  <a:gd name="connsiteY16" fmla="*/ 305020 h 352426"/>
                  <a:gd name="connsiteX17" fmla="*/ 49207 w 361918"/>
                  <a:gd name="connsiteY17" fmla="*/ 92794 h 352426"/>
                  <a:gd name="connsiteX18" fmla="*/ 53417 w 361918"/>
                  <a:gd name="connsiteY18" fmla="*/ 78754 h 352426"/>
                  <a:gd name="connsiteX19" fmla="*/ 58075 w 361918"/>
                  <a:gd name="connsiteY19" fmla="*/ 71791 h 352426"/>
                  <a:gd name="connsiteX20" fmla="*/ 126541 w 361918"/>
                  <a:gd name="connsiteY20" fmla="*/ 27976 h 352426"/>
                  <a:gd name="connsiteX21" fmla="*/ 179005 w 361918"/>
                  <a:gd name="connsiteY21" fmla="*/ 19051 h 352426"/>
                  <a:gd name="connsiteX22" fmla="*/ 179957 w 361918"/>
                  <a:gd name="connsiteY22" fmla="*/ 19051 h 352426"/>
                  <a:gd name="connsiteX23" fmla="*/ 180976 w 361918"/>
                  <a:gd name="connsiteY23" fmla="*/ 18841 h 352426"/>
                  <a:gd name="connsiteX24" fmla="*/ 182005 w 361918"/>
                  <a:gd name="connsiteY24" fmla="*/ 19051 h 352426"/>
                  <a:gd name="connsiteX25" fmla="*/ 182062 w 361918"/>
                  <a:gd name="connsiteY25" fmla="*/ 19051 h 352426"/>
                  <a:gd name="connsiteX26" fmla="*/ 235554 w 361918"/>
                  <a:gd name="connsiteY26" fmla="*/ 28033 h 352426"/>
                  <a:gd name="connsiteX27" fmla="*/ 303515 w 361918"/>
                  <a:gd name="connsiteY27" fmla="*/ 71372 h 352426"/>
                  <a:gd name="connsiteX28" fmla="*/ 308535 w 361918"/>
                  <a:gd name="connsiteY28" fmla="*/ 78754 h 352426"/>
                  <a:gd name="connsiteX29" fmla="*/ 312745 w 361918"/>
                  <a:gd name="connsiteY29" fmla="*/ 92784 h 352426"/>
                  <a:gd name="connsiteX30" fmla="*/ 342625 w 361918"/>
                  <a:gd name="connsiteY30" fmla="*/ 304582 h 352426"/>
                  <a:gd name="connsiteX31" fmla="*/ 329719 w 361918"/>
                  <a:gd name="connsiteY31" fmla="*/ 334109 h 352426"/>
                  <a:gd name="connsiteX32" fmla="*/ 324591 w 361918"/>
                  <a:gd name="connsiteY32" fmla="*/ 346566 h 352426"/>
                  <a:gd name="connsiteX33" fmla="*/ 333452 w 361918"/>
                  <a:gd name="connsiteY33" fmla="*/ 352426 h 352426"/>
                  <a:gd name="connsiteX34" fmla="*/ 337177 w 361918"/>
                  <a:gd name="connsiteY34" fmla="*/ 351664 h 352426"/>
                  <a:gd name="connsiteX35" fmla="*/ 361542 w 361918"/>
                  <a:gd name="connsiteY35" fmla="*/ 302363 h 35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61918" h="352426" fill="none" extrusionOk="0">
                    <a:moveTo>
                      <a:pt x="361542" y="302363"/>
                    </a:moveTo>
                    <a:cubicBezTo>
                      <a:pt x="335635" y="235421"/>
                      <a:pt x="327878" y="175222"/>
                      <a:pt x="331605" y="90117"/>
                    </a:cubicBezTo>
                    <a:cubicBezTo>
                      <a:pt x="329616" y="83067"/>
                      <a:pt x="327745" y="76666"/>
                      <a:pt x="325242" y="69600"/>
                    </a:cubicBezTo>
                    <a:cubicBezTo>
                      <a:pt x="322714" y="65272"/>
                      <a:pt x="320770" y="61620"/>
                      <a:pt x="317774" y="58761"/>
                    </a:cubicBezTo>
                    <a:cubicBezTo>
                      <a:pt x="298148" y="37293"/>
                      <a:pt x="266772" y="16482"/>
                      <a:pt x="241717" y="10002"/>
                    </a:cubicBezTo>
                    <a:cubicBezTo>
                      <a:pt x="219723" y="862"/>
                      <a:pt x="202483" y="306"/>
                      <a:pt x="181929" y="1"/>
                    </a:cubicBezTo>
                    <a:cubicBezTo>
                      <a:pt x="181274" y="259"/>
                      <a:pt x="180642" y="306"/>
                      <a:pt x="179967" y="1"/>
                    </a:cubicBezTo>
                    <a:cubicBezTo>
                      <a:pt x="160768" y="1208"/>
                      <a:pt x="139625" y="4227"/>
                      <a:pt x="120350" y="9955"/>
                    </a:cubicBezTo>
                    <a:cubicBezTo>
                      <a:pt x="87343" y="18629"/>
                      <a:pt x="62383" y="39899"/>
                      <a:pt x="43816" y="59180"/>
                    </a:cubicBezTo>
                    <a:cubicBezTo>
                      <a:pt x="40651" y="62567"/>
                      <a:pt x="39133" y="66376"/>
                      <a:pt x="36720" y="69600"/>
                    </a:cubicBezTo>
                    <a:cubicBezTo>
                      <a:pt x="33007" y="76110"/>
                      <a:pt x="31410" y="82965"/>
                      <a:pt x="30357" y="90127"/>
                    </a:cubicBezTo>
                    <a:cubicBezTo>
                      <a:pt x="26062" y="128289"/>
                      <a:pt x="14574" y="266399"/>
                      <a:pt x="363" y="302801"/>
                    </a:cubicBezTo>
                    <a:cubicBezTo>
                      <a:pt x="-3255" y="333479"/>
                      <a:pt x="12123" y="348142"/>
                      <a:pt x="24776" y="351664"/>
                    </a:cubicBezTo>
                    <a:cubicBezTo>
                      <a:pt x="25950" y="352318"/>
                      <a:pt x="27190" y="352466"/>
                      <a:pt x="28500" y="352426"/>
                    </a:cubicBezTo>
                    <a:cubicBezTo>
                      <a:pt x="34277" y="352934"/>
                      <a:pt x="37201" y="347863"/>
                      <a:pt x="38026" y="342902"/>
                    </a:cubicBezTo>
                    <a:cubicBezTo>
                      <a:pt x="37850" y="339231"/>
                      <a:pt x="35773" y="335887"/>
                      <a:pt x="32234" y="334138"/>
                    </a:cubicBezTo>
                    <a:cubicBezTo>
                      <a:pt x="27097" y="331107"/>
                      <a:pt x="17894" y="326220"/>
                      <a:pt x="19280" y="305020"/>
                    </a:cubicBezTo>
                    <a:cubicBezTo>
                      <a:pt x="10876" y="239073"/>
                      <a:pt x="53961" y="187031"/>
                      <a:pt x="49207" y="92794"/>
                    </a:cubicBezTo>
                    <a:cubicBezTo>
                      <a:pt x="50271" y="88483"/>
                      <a:pt x="50766" y="82741"/>
                      <a:pt x="53417" y="78754"/>
                    </a:cubicBezTo>
                    <a:cubicBezTo>
                      <a:pt x="54641" y="76299"/>
                      <a:pt x="56159" y="74460"/>
                      <a:pt x="58075" y="71791"/>
                    </a:cubicBezTo>
                    <a:cubicBezTo>
                      <a:pt x="77078" y="49462"/>
                      <a:pt x="99951" y="39790"/>
                      <a:pt x="126541" y="27976"/>
                    </a:cubicBezTo>
                    <a:cubicBezTo>
                      <a:pt x="143323" y="20636"/>
                      <a:pt x="160982" y="15767"/>
                      <a:pt x="179005" y="19051"/>
                    </a:cubicBezTo>
                    <a:cubicBezTo>
                      <a:pt x="179406" y="19077"/>
                      <a:pt x="179665" y="19086"/>
                      <a:pt x="179957" y="19051"/>
                    </a:cubicBezTo>
                    <a:cubicBezTo>
                      <a:pt x="180315" y="18968"/>
                      <a:pt x="180629" y="18885"/>
                      <a:pt x="180976" y="18841"/>
                    </a:cubicBezTo>
                    <a:cubicBezTo>
                      <a:pt x="181278" y="18947"/>
                      <a:pt x="181656" y="18997"/>
                      <a:pt x="182005" y="19051"/>
                    </a:cubicBezTo>
                    <a:cubicBezTo>
                      <a:pt x="182019" y="19046"/>
                      <a:pt x="182037" y="19052"/>
                      <a:pt x="182062" y="19051"/>
                    </a:cubicBezTo>
                    <a:cubicBezTo>
                      <a:pt x="196992" y="19861"/>
                      <a:pt x="217942" y="20984"/>
                      <a:pt x="235554" y="28033"/>
                    </a:cubicBezTo>
                    <a:cubicBezTo>
                      <a:pt x="262862" y="36615"/>
                      <a:pt x="287055" y="48878"/>
                      <a:pt x="303515" y="71372"/>
                    </a:cubicBezTo>
                    <a:cubicBezTo>
                      <a:pt x="304941" y="73443"/>
                      <a:pt x="307138" y="76454"/>
                      <a:pt x="308535" y="78754"/>
                    </a:cubicBezTo>
                    <a:cubicBezTo>
                      <a:pt x="311222" y="82778"/>
                      <a:pt x="312267" y="88189"/>
                      <a:pt x="312745" y="92784"/>
                    </a:cubicBezTo>
                    <a:cubicBezTo>
                      <a:pt x="332776" y="172763"/>
                      <a:pt x="345134" y="245815"/>
                      <a:pt x="342625" y="304582"/>
                    </a:cubicBezTo>
                    <a:cubicBezTo>
                      <a:pt x="343799" y="326037"/>
                      <a:pt x="337130" y="330704"/>
                      <a:pt x="329719" y="334109"/>
                    </a:cubicBezTo>
                    <a:cubicBezTo>
                      <a:pt x="324365" y="336992"/>
                      <a:pt x="322256" y="342314"/>
                      <a:pt x="324591" y="346566"/>
                    </a:cubicBezTo>
                    <a:cubicBezTo>
                      <a:pt x="326459" y="350200"/>
                      <a:pt x="328910" y="352435"/>
                      <a:pt x="333452" y="352426"/>
                    </a:cubicBezTo>
                    <a:cubicBezTo>
                      <a:pt x="334719" y="352185"/>
                      <a:pt x="336090" y="352002"/>
                      <a:pt x="337177" y="351664"/>
                    </a:cubicBezTo>
                    <a:cubicBezTo>
                      <a:pt x="349437" y="344909"/>
                      <a:pt x="364768" y="334518"/>
                      <a:pt x="361542" y="302363"/>
                    </a:cubicBezTo>
                    <a:close/>
                  </a:path>
                  <a:path w="361918" h="352426" stroke="0" extrusionOk="0">
                    <a:moveTo>
                      <a:pt x="361542" y="302363"/>
                    </a:moveTo>
                    <a:cubicBezTo>
                      <a:pt x="344474" y="197479"/>
                      <a:pt x="349361" y="191943"/>
                      <a:pt x="331605" y="90117"/>
                    </a:cubicBezTo>
                    <a:cubicBezTo>
                      <a:pt x="329354" y="82885"/>
                      <a:pt x="329571" y="76959"/>
                      <a:pt x="325242" y="69600"/>
                    </a:cubicBezTo>
                    <a:cubicBezTo>
                      <a:pt x="323093" y="65934"/>
                      <a:pt x="320649" y="62720"/>
                      <a:pt x="317774" y="58761"/>
                    </a:cubicBezTo>
                    <a:cubicBezTo>
                      <a:pt x="299235" y="36104"/>
                      <a:pt x="273697" y="17783"/>
                      <a:pt x="241717" y="10002"/>
                    </a:cubicBezTo>
                    <a:cubicBezTo>
                      <a:pt x="220223" y="2839"/>
                      <a:pt x="204299" y="737"/>
                      <a:pt x="181929" y="1"/>
                    </a:cubicBezTo>
                    <a:cubicBezTo>
                      <a:pt x="181367" y="165"/>
                      <a:pt x="180627" y="285"/>
                      <a:pt x="179967" y="1"/>
                    </a:cubicBezTo>
                    <a:cubicBezTo>
                      <a:pt x="160025" y="894"/>
                      <a:pt x="140030" y="1697"/>
                      <a:pt x="120350" y="9955"/>
                    </a:cubicBezTo>
                    <a:cubicBezTo>
                      <a:pt x="89225" y="19206"/>
                      <a:pt x="68100" y="36756"/>
                      <a:pt x="43816" y="59180"/>
                    </a:cubicBezTo>
                    <a:cubicBezTo>
                      <a:pt x="40410" y="62719"/>
                      <a:pt x="39013" y="65850"/>
                      <a:pt x="36720" y="69600"/>
                    </a:cubicBezTo>
                    <a:cubicBezTo>
                      <a:pt x="32835" y="75087"/>
                      <a:pt x="30919" y="84072"/>
                      <a:pt x="30357" y="90127"/>
                    </a:cubicBezTo>
                    <a:cubicBezTo>
                      <a:pt x="19365" y="141149"/>
                      <a:pt x="2409" y="202773"/>
                      <a:pt x="363" y="302801"/>
                    </a:cubicBezTo>
                    <a:cubicBezTo>
                      <a:pt x="-2408" y="333222"/>
                      <a:pt x="11594" y="343935"/>
                      <a:pt x="24776" y="351664"/>
                    </a:cubicBezTo>
                    <a:cubicBezTo>
                      <a:pt x="26019" y="352184"/>
                      <a:pt x="27313" y="352449"/>
                      <a:pt x="28500" y="352426"/>
                    </a:cubicBezTo>
                    <a:cubicBezTo>
                      <a:pt x="34543" y="352103"/>
                      <a:pt x="37838" y="347959"/>
                      <a:pt x="38026" y="342902"/>
                    </a:cubicBezTo>
                    <a:cubicBezTo>
                      <a:pt x="37473" y="339007"/>
                      <a:pt x="35825" y="336041"/>
                      <a:pt x="32234" y="334138"/>
                    </a:cubicBezTo>
                    <a:cubicBezTo>
                      <a:pt x="25178" y="330949"/>
                      <a:pt x="16833" y="324892"/>
                      <a:pt x="19280" y="305020"/>
                    </a:cubicBezTo>
                    <a:cubicBezTo>
                      <a:pt x="38614" y="271367"/>
                      <a:pt x="45874" y="137328"/>
                      <a:pt x="49207" y="92794"/>
                    </a:cubicBezTo>
                    <a:cubicBezTo>
                      <a:pt x="49290" y="87508"/>
                      <a:pt x="50933" y="83069"/>
                      <a:pt x="53417" y="78754"/>
                    </a:cubicBezTo>
                    <a:cubicBezTo>
                      <a:pt x="54624" y="76097"/>
                      <a:pt x="56538" y="74403"/>
                      <a:pt x="58075" y="71791"/>
                    </a:cubicBezTo>
                    <a:cubicBezTo>
                      <a:pt x="79296" y="48867"/>
                      <a:pt x="100272" y="40188"/>
                      <a:pt x="126541" y="27976"/>
                    </a:cubicBezTo>
                    <a:cubicBezTo>
                      <a:pt x="143547" y="23120"/>
                      <a:pt x="159706" y="17130"/>
                      <a:pt x="179005" y="19051"/>
                    </a:cubicBezTo>
                    <a:cubicBezTo>
                      <a:pt x="179438" y="19065"/>
                      <a:pt x="179801" y="19046"/>
                      <a:pt x="179957" y="19051"/>
                    </a:cubicBezTo>
                    <a:cubicBezTo>
                      <a:pt x="180301" y="19007"/>
                      <a:pt x="180607" y="18880"/>
                      <a:pt x="180976" y="18841"/>
                    </a:cubicBezTo>
                    <a:cubicBezTo>
                      <a:pt x="181346" y="18967"/>
                      <a:pt x="181677" y="18963"/>
                      <a:pt x="182005" y="19051"/>
                    </a:cubicBezTo>
                    <a:cubicBezTo>
                      <a:pt x="182029" y="19053"/>
                      <a:pt x="182055" y="19048"/>
                      <a:pt x="182062" y="19051"/>
                    </a:cubicBezTo>
                    <a:cubicBezTo>
                      <a:pt x="200522" y="18905"/>
                      <a:pt x="221348" y="22141"/>
                      <a:pt x="235554" y="28033"/>
                    </a:cubicBezTo>
                    <a:cubicBezTo>
                      <a:pt x="266162" y="34741"/>
                      <a:pt x="286567" y="51308"/>
                      <a:pt x="303515" y="71372"/>
                    </a:cubicBezTo>
                    <a:cubicBezTo>
                      <a:pt x="305399" y="73436"/>
                      <a:pt x="306706" y="76584"/>
                      <a:pt x="308535" y="78754"/>
                    </a:cubicBezTo>
                    <a:cubicBezTo>
                      <a:pt x="310688" y="83224"/>
                      <a:pt x="312912" y="87776"/>
                      <a:pt x="312745" y="92784"/>
                    </a:cubicBezTo>
                    <a:cubicBezTo>
                      <a:pt x="311283" y="116499"/>
                      <a:pt x="324633" y="239984"/>
                      <a:pt x="342625" y="304582"/>
                    </a:cubicBezTo>
                    <a:cubicBezTo>
                      <a:pt x="343379" y="325573"/>
                      <a:pt x="336537" y="331754"/>
                      <a:pt x="329719" y="334109"/>
                    </a:cubicBezTo>
                    <a:cubicBezTo>
                      <a:pt x="324658" y="336355"/>
                      <a:pt x="322628" y="341941"/>
                      <a:pt x="324591" y="346566"/>
                    </a:cubicBezTo>
                    <a:cubicBezTo>
                      <a:pt x="326203" y="350038"/>
                      <a:pt x="330049" y="352354"/>
                      <a:pt x="333452" y="352426"/>
                    </a:cubicBezTo>
                    <a:cubicBezTo>
                      <a:pt x="334629" y="352504"/>
                      <a:pt x="335980" y="352103"/>
                      <a:pt x="337177" y="351664"/>
                    </a:cubicBezTo>
                    <a:cubicBezTo>
                      <a:pt x="348912" y="346774"/>
                      <a:pt x="362820" y="333240"/>
                      <a:pt x="361542" y="302363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3380688191">
                      <a:custGeom>
                        <a:avLst/>
                        <a:gdLst>
                          <a:gd name="connsiteX0" fmla="*/ 361542 w 361918"/>
                          <a:gd name="connsiteY0" fmla="*/ 302363 h 352426"/>
                          <a:gd name="connsiteX1" fmla="*/ 331605 w 361918"/>
                          <a:gd name="connsiteY1" fmla="*/ 90117 h 352426"/>
                          <a:gd name="connsiteX2" fmla="*/ 325242 w 361918"/>
                          <a:gd name="connsiteY2" fmla="*/ 69600 h 352426"/>
                          <a:gd name="connsiteX3" fmla="*/ 317774 w 361918"/>
                          <a:gd name="connsiteY3" fmla="*/ 58761 h 352426"/>
                          <a:gd name="connsiteX4" fmla="*/ 241717 w 361918"/>
                          <a:gd name="connsiteY4" fmla="*/ 10002 h 352426"/>
                          <a:gd name="connsiteX5" fmla="*/ 181929 w 361918"/>
                          <a:gd name="connsiteY5" fmla="*/ 1 h 352426"/>
                          <a:gd name="connsiteX6" fmla="*/ 179967 w 361918"/>
                          <a:gd name="connsiteY6" fmla="*/ 1 h 352426"/>
                          <a:gd name="connsiteX7" fmla="*/ 120350 w 361918"/>
                          <a:gd name="connsiteY7" fmla="*/ 9955 h 352426"/>
                          <a:gd name="connsiteX8" fmla="*/ 43816 w 361918"/>
                          <a:gd name="connsiteY8" fmla="*/ 59180 h 352426"/>
                          <a:gd name="connsiteX9" fmla="*/ 36720 w 361918"/>
                          <a:gd name="connsiteY9" fmla="*/ 69600 h 352426"/>
                          <a:gd name="connsiteX10" fmla="*/ 30357 w 361918"/>
                          <a:gd name="connsiteY10" fmla="*/ 90127 h 352426"/>
                          <a:gd name="connsiteX11" fmla="*/ 363 w 361918"/>
                          <a:gd name="connsiteY11" fmla="*/ 302801 h 352426"/>
                          <a:gd name="connsiteX12" fmla="*/ 24776 w 361918"/>
                          <a:gd name="connsiteY12" fmla="*/ 351664 h 352426"/>
                          <a:gd name="connsiteX13" fmla="*/ 28500 w 361918"/>
                          <a:gd name="connsiteY13" fmla="*/ 352426 h 352426"/>
                          <a:gd name="connsiteX14" fmla="*/ 38026 w 361918"/>
                          <a:gd name="connsiteY14" fmla="*/ 342902 h 352426"/>
                          <a:gd name="connsiteX15" fmla="*/ 32234 w 361918"/>
                          <a:gd name="connsiteY15" fmla="*/ 334138 h 352426"/>
                          <a:gd name="connsiteX16" fmla="*/ 19280 w 361918"/>
                          <a:gd name="connsiteY16" fmla="*/ 305020 h 352426"/>
                          <a:gd name="connsiteX17" fmla="*/ 49207 w 361918"/>
                          <a:gd name="connsiteY17" fmla="*/ 92794 h 352426"/>
                          <a:gd name="connsiteX18" fmla="*/ 53417 w 361918"/>
                          <a:gd name="connsiteY18" fmla="*/ 78754 h 352426"/>
                          <a:gd name="connsiteX19" fmla="*/ 58075 w 361918"/>
                          <a:gd name="connsiteY19" fmla="*/ 71791 h 352426"/>
                          <a:gd name="connsiteX20" fmla="*/ 126541 w 361918"/>
                          <a:gd name="connsiteY20" fmla="*/ 27976 h 352426"/>
                          <a:gd name="connsiteX21" fmla="*/ 179005 w 361918"/>
                          <a:gd name="connsiteY21" fmla="*/ 19051 h 352426"/>
                          <a:gd name="connsiteX22" fmla="*/ 179957 w 361918"/>
                          <a:gd name="connsiteY22" fmla="*/ 19051 h 352426"/>
                          <a:gd name="connsiteX23" fmla="*/ 180976 w 361918"/>
                          <a:gd name="connsiteY23" fmla="*/ 18841 h 352426"/>
                          <a:gd name="connsiteX24" fmla="*/ 182005 w 361918"/>
                          <a:gd name="connsiteY24" fmla="*/ 19051 h 352426"/>
                          <a:gd name="connsiteX25" fmla="*/ 182062 w 361918"/>
                          <a:gd name="connsiteY25" fmla="*/ 19051 h 352426"/>
                          <a:gd name="connsiteX26" fmla="*/ 235554 w 361918"/>
                          <a:gd name="connsiteY26" fmla="*/ 28033 h 352426"/>
                          <a:gd name="connsiteX27" fmla="*/ 303515 w 361918"/>
                          <a:gd name="connsiteY27" fmla="*/ 71372 h 352426"/>
                          <a:gd name="connsiteX28" fmla="*/ 308535 w 361918"/>
                          <a:gd name="connsiteY28" fmla="*/ 78754 h 352426"/>
                          <a:gd name="connsiteX29" fmla="*/ 312745 w 361918"/>
                          <a:gd name="connsiteY29" fmla="*/ 92784 h 352426"/>
                          <a:gd name="connsiteX30" fmla="*/ 342625 w 361918"/>
                          <a:gd name="connsiteY30" fmla="*/ 304582 h 352426"/>
                          <a:gd name="connsiteX31" fmla="*/ 329719 w 361918"/>
                          <a:gd name="connsiteY31" fmla="*/ 334109 h 352426"/>
                          <a:gd name="connsiteX32" fmla="*/ 324591 w 361918"/>
                          <a:gd name="connsiteY32" fmla="*/ 346566 h 352426"/>
                          <a:gd name="connsiteX33" fmla="*/ 333452 w 361918"/>
                          <a:gd name="connsiteY33" fmla="*/ 352426 h 352426"/>
                          <a:gd name="connsiteX34" fmla="*/ 337177 w 361918"/>
                          <a:gd name="connsiteY34" fmla="*/ 351664 h 352426"/>
                          <a:gd name="connsiteX35" fmla="*/ 361542 w 361918"/>
                          <a:gd name="connsiteY35" fmla="*/ 302363 h 3524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361918" h="352426">
                            <a:moveTo>
                              <a:pt x="361542" y="302363"/>
                            </a:moveTo>
                            <a:lnTo>
                              <a:pt x="331605" y="90117"/>
                            </a:lnTo>
                            <a:cubicBezTo>
                              <a:pt x="330749" y="82949"/>
                              <a:pt x="328593" y="75995"/>
                              <a:pt x="325242" y="69600"/>
                            </a:cubicBezTo>
                            <a:cubicBezTo>
                              <a:pt x="323124" y="65744"/>
                              <a:pt x="320623" y="62113"/>
                              <a:pt x="317774" y="58761"/>
                            </a:cubicBezTo>
                            <a:cubicBezTo>
                              <a:pt x="296847" y="36466"/>
                              <a:pt x="270713" y="19712"/>
                              <a:pt x="241717" y="10002"/>
                            </a:cubicBezTo>
                            <a:cubicBezTo>
                              <a:pt x="222493" y="3324"/>
                              <a:pt x="202279" y="-57"/>
                              <a:pt x="181929" y="1"/>
                            </a:cubicBezTo>
                            <a:cubicBezTo>
                              <a:pt x="181302" y="268"/>
                              <a:pt x="180593" y="268"/>
                              <a:pt x="179967" y="1"/>
                            </a:cubicBezTo>
                            <a:cubicBezTo>
                              <a:pt x="159675" y="-68"/>
                              <a:pt x="139519" y="3299"/>
                              <a:pt x="120350" y="9955"/>
                            </a:cubicBezTo>
                            <a:cubicBezTo>
                              <a:pt x="91142" y="19744"/>
                              <a:pt x="64838" y="36664"/>
                              <a:pt x="43816" y="59180"/>
                            </a:cubicBezTo>
                            <a:cubicBezTo>
                              <a:pt x="41118" y="62415"/>
                              <a:pt x="38741" y="65905"/>
                              <a:pt x="36720" y="69600"/>
                            </a:cubicBezTo>
                            <a:cubicBezTo>
                              <a:pt x="33368" y="75998"/>
                              <a:pt x="31212" y="82954"/>
                              <a:pt x="30357" y="90127"/>
                            </a:cubicBezTo>
                            <a:lnTo>
                              <a:pt x="363" y="302801"/>
                            </a:lnTo>
                            <a:cubicBezTo>
                              <a:pt x="-2494" y="333386"/>
                              <a:pt x="12060" y="346254"/>
                              <a:pt x="24776" y="351664"/>
                            </a:cubicBezTo>
                            <a:cubicBezTo>
                              <a:pt x="25952" y="352169"/>
                              <a:pt x="27220" y="352428"/>
                              <a:pt x="28500" y="352426"/>
                            </a:cubicBezTo>
                            <a:cubicBezTo>
                              <a:pt x="33761" y="352426"/>
                              <a:pt x="38025" y="348163"/>
                              <a:pt x="38026" y="342902"/>
                            </a:cubicBezTo>
                            <a:cubicBezTo>
                              <a:pt x="38026" y="339083"/>
                              <a:pt x="35747" y="335634"/>
                              <a:pt x="32234" y="334138"/>
                            </a:cubicBezTo>
                            <a:cubicBezTo>
                              <a:pt x="25766" y="331385"/>
                              <a:pt x="17384" y="325327"/>
                              <a:pt x="19280" y="305020"/>
                            </a:cubicBezTo>
                            <a:lnTo>
                              <a:pt x="49207" y="92794"/>
                            </a:lnTo>
                            <a:cubicBezTo>
                              <a:pt x="49755" y="87899"/>
                              <a:pt x="51181" y="83143"/>
                              <a:pt x="53417" y="78754"/>
                            </a:cubicBezTo>
                            <a:cubicBezTo>
                              <a:pt x="54757" y="76296"/>
                              <a:pt x="56315" y="73966"/>
                              <a:pt x="58075" y="71791"/>
                            </a:cubicBezTo>
                            <a:cubicBezTo>
                              <a:pt x="76910" y="51734"/>
                              <a:pt x="100439" y="36677"/>
                              <a:pt x="126541" y="27976"/>
                            </a:cubicBezTo>
                            <a:cubicBezTo>
                              <a:pt x="143399" y="22058"/>
                              <a:pt x="161138" y="19041"/>
                              <a:pt x="179005" y="19051"/>
                            </a:cubicBezTo>
                            <a:cubicBezTo>
                              <a:pt x="179319" y="19051"/>
                              <a:pt x="179633" y="19051"/>
                              <a:pt x="179957" y="19051"/>
                            </a:cubicBezTo>
                            <a:cubicBezTo>
                              <a:pt x="180300" y="19001"/>
                              <a:pt x="180641" y="18930"/>
                              <a:pt x="180976" y="18841"/>
                            </a:cubicBezTo>
                            <a:cubicBezTo>
                              <a:pt x="181315" y="18930"/>
                              <a:pt x="181658" y="19001"/>
                              <a:pt x="182005" y="19051"/>
                            </a:cubicBezTo>
                            <a:lnTo>
                              <a:pt x="182062" y="19051"/>
                            </a:lnTo>
                            <a:cubicBezTo>
                              <a:pt x="200276" y="18963"/>
                              <a:pt x="218369" y="22001"/>
                              <a:pt x="235554" y="28033"/>
                            </a:cubicBezTo>
                            <a:cubicBezTo>
                              <a:pt x="261434" y="36657"/>
                              <a:pt x="284780" y="51546"/>
                              <a:pt x="303515" y="71372"/>
                            </a:cubicBezTo>
                            <a:cubicBezTo>
                              <a:pt x="305421" y="73665"/>
                              <a:pt x="307102" y="76137"/>
                              <a:pt x="308535" y="78754"/>
                            </a:cubicBezTo>
                            <a:cubicBezTo>
                              <a:pt x="310771" y="83139"/>
                              <a:pt x="312196" y="87892"/>
                              <a:pt x="312745" y="92784"/>
                            </a:cubicBezTo>
                            <a:lnTo>
                              <a:pt x="342625" y="304582"/>
                            </a:lnTo>
                            <a:cubicBezTo>
                              <a:pt x="344530" y="325327"/>
                              <a:pt x="336186" y="331385"/>
                              <a:pt x="329719" y="334109"/>
                            </a:cubicBezTo>
                            <a:cubicBezTo>
                              <a:pt x="324863" y="336134"/>
                              <a:pt x="322567" y="341710"/>
                              <a:pt x="324591" y="346566"/>
                            </a:cubicBezTo>
                            <a:cubicBezTo>
                              <a:pt x="326080" y="350138"/>
                              <a:pt x="329582" y="352454"/>
                              <a:pt x="333452" y="352426"/>
                            </a:cubicBezTo>
                            <a:cubicBezTo>
                              <a:pt x="334733" y="352428"/>
                              <a:pt x="336000" y="352169"/>
                              <a:pt x="337177" y="351664"/>
                            </a:cubicBezTo>
                            <a:cubicBezTo>
                              <a:pt x="349893" y="346254"/>
                              <a:pt x="364456" y="333376"/>
                              <a:pt x="361542" y="3023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</p:grpSp>
      </p:grpSp>
      <p:sp>
        <p:nvSpPr>
          <p:cNvPr id="6737" name="Freeform: Shape 6736">
            <a:extLst>
              <a:ext uri="{FF2B5EF4-FFF2-40B4-BE49-F238E27FC236}">
                <a16:creationId xmlns:a16="http://schemas.microsoft.com/office/drawing/2014/main" id="{30DF4749-D23E-4C24-A4E9-4322C095B3AC}"/>
              </a:ext>
            </a:extLst>
          </p:cNvPr>
          <p:cNvSpPr/>
          <p:nvPr/>
        </p:nvSpPr>
        <p:spPr>
          <a:xfrm>
            <a:off x="5468071" y="807165"/>
            <a:ext cx="7123814" cy="6751674"/>
          </a:xfrm>
          <a:custGeom>
            <a:avLst/>
            <a:gdLst>
              <a:gd name="connsiteX0" fmla="*/ 7091916 w 7123814"/>
              <a:gd name="connsiteY0" fmla="*/ 6549655 h 6751674"/>
              <a:gd name="connsiteX1" fmla="*/ 7123814 w 7123814"/>
              <a:gd name="connsiteY1" fmla="*/ 6549655 h 6751674"/>
              <a:gd name="connsiteX2" fmla="*/ 7091916 w 7123814"/>
              <a:gd name="connsiteY2" fmla="*/ 6751674 h 6751674"/>
              <a:gd name="connsiteX3" fmla="*/ 5366894 w 7123814"/>
              <a:gd name="connsiteY3" fmla="*/ 3855068 h 6751674"/>
              <a:gd name="connsiteX4" fmla="*/ 5391639 w 7123814"/>
              <a:gd name="connsiteY4" fmla="*/ 3962303 h 6751674"/>
              <a:gd name="connsiteX5" fmla="*/ 5432883 w 7123814"/>
              <a:gd name="connsiteY5" fmla="*/ 4076518 h 6751674"/>
              <a:gd name="connsiteX6" fmla="*/ 5626414 w 7123814"/>
              <a:gd name="connsiteY6" fmla="*/ 4055579 h 6751674"/>
              <a:gd name="connsiteX7" fmla="*/ 5626414 w 7123814"/>
              <a:gd name="connsiteY7" fmla="*/ 3865221 h 6751674"/>
              <a:gd name="connsiteX8" fmla="*/ 5484915 w 7123814"/>
              <a:gd name="connsiteY8" fmla="*/ 3889967 h 6751674"/>
              <a:gd name="connsiteX9" fmla="*/ 5366894 w 7123814"/>
              <a:gd name="connsiteY9" fmla="*/ 3855068 h 6751674"/>
              <a:gd name="connsiteX10" fmla="*/ 5156491 w 7123814"/>
              <a:gd name="connsiteY10" fmla="*/ 1025029 h 6751674"/>
              <a:gd name="connsiteX11" fmla="*/ 5115624 w 7123814"/>
              <a:gd name="connsiteY11" fmla="*/ 1107567 h 6751674"/>
              <a:gd name="connsiteX12" fmla="*/ 5084532 w 7123814"/>
              <a:gd name="connsiteY12" fmla="*/ 1280159 h 6751674"/>
              <a:gd name="connsiteX13" fmla="*/ 4986815 w 7123814"/>
              <a:gd name="connsiteY13" fmla="*/ 1620900 h 6751674"/>
              <a:gd name="connsiteX14" fmla="*/ 4835164 w 7123814"/>
              <a:gd name="connsiteY14" fmla="*/ 1551737 h 6751674"/>
              <a:gd name="connsiteX15" fmla="*/ 4693665 w 7123814"/>
              <a:gd name="connsiteY15" fmla="*/ 1478131 h 6751674"/>
              <a:gd name="connsiteX16" fmla="*/ 4542012 w 7123814"/>
              <a:gd name="connsiteY16" fmla="*/ 1370261 h 6751674"/>
              <a:gd name="connsiteX17" fmla="*/ 4564855 w 7123814"/>
              <a:gd name="connsiteY17" fmla="*/ 1306809 h 6751674"/>
              <a:gd name="connsiteX18" fmla="*/ 4580084 w 7123814"/>
              <a:gd name="connsiteY18" fmla="*/ 1238281 h 6751674"/>
              <a:gd name="connsiteX19" fmla="*/ 4643537 w 7123814"/>
              <a:gd name="connsiteY19" fmla="*/ 1132315 h 6751674"/>
              <a:gd name="connsiteX20" fmla="*/ 4602926 w 7123814"/>
              <a:gd name="connsiteY20" fmla="*/ 1142466 h 6751674"/>
              <a:gd name="connsiteX21" fmla="*/ 4544551 w 7123814"/>
              <a:gd name="connsiteY21" fmla="*/ 1125335 h 6751674"/>
              <a:gd name="connsiteX22" fmla="*/ 4361806 w 7123814"/>
              <a:gd name="connsiteY22" fmla="*/ 1086628 h 6751674"/>
              <a:gd name="connsiteX23" fmla="*/ 4318025 w 7123814"/>
              <a:gd name="connsiteY23" fmla="*/ 1071399 h 6751674"/>
              <a:gd name="connsiteX24" fmla="*/ 4295181 w 7123814"/>
              <a:gd name="connsiteY24" fmla="*/ 1087263 h 6751674"/>
              <a:gd name="connsiteX25" fmla="*/ 4273607 w 7123814"/>
              <a:gd name="connsiteY25" fmla="*/ 1122796 h 6751674"/>
              <a:gd name="connsiteX26" fmla="*/ 4154316 w 7123814"/>
              <a:gd name="connsiteY26" fmla="*/ 1140564 h 6751674"/>
              <a:gd name="connsiteX27" fmla="*/ 4068020 w 7123814"/>
              <a:gd name="connsiteY27" fmla="*/ 1235107 h 6751674"/>
              <a:gd name="connsiteX28" fmla="*/ 4026142 w 7123814"/>
              <a:gd name="connsiteY28" fmla="*/ 1293484 h 6751674"/>
              <a:gd name="connsiteX29" fmla="*/ 4026142 w 7123814"/>
              <a:gd name="connsiteY29" fmla="*/ 1337901 h 6751674"/>
              <a:gd name="connsiteX30" fmla="*/ 4006472 w 7123814"/>
              <a:gd name="connsiteY30" fmla="*/ 1375972 h 6751674"/>
              <a:gd name="connsiteX31" fmla="*/ 3915733 w 7123814"/>
              <a:gd name="connsiteY31" fmla="*/ 1375972 h 6751674"/>
              <a:gd name="connsiteX32" fmla="*/ 3795808 w 7123814"/>
              <a:gd name="connsiteY32" fmla="*/ 1280794 h 6751674"/>
              <a:gd name="connsiteX33" fmla="*/ 3658116 w 7123814"/>
              <a:gd name="connsiteY33" fmla="*/ 1344246 h 6751674"/>
              <a:gd name="connsiteX34" fmla="*/ 3630197 w 7123814"/>
              <a:gd name="connsiteY34" fmla="*/ 1393105 h 6751674"/>
              <a:gd name="connsiteX35" fmla="*/ 3585145 w 7123814"/>
              <a:gd name="connsiteY35" fmla="*/ 1428004 h 6751674"/>
              <a:gd name="connsiteX36" fmla="*/ 3574994 w 7123814"/>
              <a:gd name="connsiteY36" fmla="*/ 1506050 h 6751674"/>
              <a:gd name="connsiteX37" fmla="*/ 3502658 w 7123814"/>
              <a:gd name="connsiteY37" fmla="*/ 1500975 h 6751674"/>
              <a:gd name="connsiteX38" fmla="*/ 3478545 w 7123814"/>
              <a:gd name="connsiteY38" fmla="*/ 1591077 h 6751674"/>
              <a:gd name="connsiteX39" fmla="*/ 3415092 w 7123814"/>
              <a:gd name="connsiteY39" fmla="*/ 1544123 h 6751674"/>
              <a:gd name="connsiteX40" fmla="*/ 3377656 w 7123814"/>
              <a:gd name="connsiteY40" fmla="*/ 1584097 h 6751674"/>
              <a:gd name="connsiteX41" fmla="*/ 3353544 w 7123814"/>
              <a:gd name="connsiteY41" fmla="*/ 1691967 h 6751674"/>
              <a:gd name="connsiteX42" fmla="*/ 3263441 w 7123814"/>
              <a:gd name="connsiteY42" fmla="*/ 1800470 h 6751674"/>
              <a:gd name="connsiteX43" fmla="*/ 3125113 w 7123814"/>
              <a:gd name="connsiteY43" fmla="*/ 1837908 h 6751674"/>
              <a:gd name="connsiteX44" fmla="*/ 2982979 w 7123814"/>
              <a:gd name="connsiteY44" fmla="*/ 1892476 h 6751674"/>
              <a:gd name="connsiteX45" fmla="*/ 2841480 w 7123814"/>
              <a:gd name="connsiteY45" fmla="*/ 1923569 h 6751674"/>
              <a:gd name="connsiteX46" fmla="*/ 2745668 w 7123814"/>
              <a:gd name="connsiteY46" fmla="*/ 1987022 h 6751674"/>
              <a:gd name="connsiteX47" fmla="*/ 2692366 w 7123814"/>
              <a:gd name="connsiteY47" fmla="*/ 2036515 h 6751674"/>
              <a:gd name="connsiteX48" fmla="*/ 2638432 w 7123814"/>
              <a:gd name="connsiteY48" fmla="*/ 2036515 h 6751674"/>
              <a:gd name="connsiteX49" fmla="*/ 2620666 w 7123814"/>
              <a:gd name="connsiteY49" fmla="*/ 2173573 h 6751674"/>
              <a:gd name="connsiteX50" fmla="*/ 2627012 w 7123814"/>
              <a:gd name="connsiteY50" fmla="*/ 2290960 h 6751674"/>
              <a:gd name="connsiteX51" fmla="*/ 2627012 w 7123814"/>
              <a:gd name="connsiteY51" fmla="*/ 2459109 h 6751674"/>
              <a:gd name="connsiteX52" fmla="*/ 2710134 w 7123814"/>
              <a:gd name="connsiteY52" fmla="*/ 2649467 h 6751674"/>
              <a:gd name="connsiteX53" fmla="*/ 2750108 w 7123814"/>
              <a:gd name="connsiteY53" fmla="*/ 2819520 h 6751674"/>
              <a:gd name="connsiteX54" fmla="*/ 2807216 w 7123814"/>
              <a:gd name="connsiteY54" fmla="*/ 2992747 h 6751674"/>
              <a:gd name="connsiteX55" fmla="*/ 2795795 w 7123814"/>
              <a:gd name="connsiteY55" fmla="*/ 3096174 h 6751674"/>
              <a:gd name="connsiteX56" fmla="*/ 2752647 w 7123814"/>
              <a:gd name="connsiteY56" fmla="*/ 3137418 h 6751674"/>
              <a:gd name="connsiteX57" fmla="*/ 3007727 w 7123814"/>
              <a:gd name="connsiteY57" fmla="*/ 3261786 h 6751674"/>
              <a:gd name="connsiteX58" fmla="*/ 3138438 w 7123814"/>
              <a:gd name="connsiteY58" fmla="*/ 3185643 h 6751674"/>
              <a:gd name="connsiteX59" fmla="*/ 3308492 w 7123814"/>
              <a:gd name="connsiteY59" fmla="*/ 3148206 h 6751674"/>
              <a:gd name="connsiteX60" fmla="*/ 3504562 w 7123814"/>
              <a:gd name="connsiteY60" fmla="*/ 3139322 h 6751674"/>
              <a:gd name="connsiteX61" fmla="*/ 3540728 w 7123814"/>
              <a:gd name="connsiteY61" fmla="*/ 3083484 h 6751674"/>
              <a:gd name="connsiteX62" fmla="*/ 3615603 w 7123814"/>
              <a:gd name="connsiteY62" fmla="*/ 3039066 h 6751674"/>
              <a:gd name="connsiteX63" fmla="*/ 3805961 w 7123814"/>
              <a:gd name="connsiteY63" fmla="*/ 2988938 h 6751674"/>
              <a:gd name="connsiteX64" fmla="*/ 3996319 w 7123814"/>
              <a:gd name="connsiteY64" fmla="*/ 2932466 h 6751674"/>
              <a:gd name="connsiteX65" fmla="*/ 4196830 w 7123814"/>
              <a:gd name="connsiteY65" fmla="*/ 2928025 h 6751674"/>
              <a:gd name="connsiteX66" fmla="*/ 4304065 w 7123814"/>
              <a:gd name="connsiteY66" fmla="*/ 2966732 h 6751674"/>
              <a:gd name="connsiteX67" fmla="*/ 4382112 w 7123814"/>
              <a:gd name="connsiteY67" fmla="*/ 2981326 h 6751674"/>
              <a:gd name="connsiteX68" fmla="*/ 4478559 w 7123814"/>
              <a:gd name="connsiteY68" fmla="*/ 3093637 h 6751674"/>
              <a:gd name="connsiteX69" fmla="*/ 4562316 w 7123814"/>
              <a:gd name="connsiteY69" fmla="*/ 3242751 h 6751674"/>
              <a:gd name="connsiteX70" fmla="*/ 4664476 w 7123814"/>
              <a:gd name="connsiteY70" fmla="*/ 3138687 h 6751674"/>
              <a:gd name="connsiteX71" fmla="*/ 4750138 w 7123814"/>
              <a:gd name="connsiteY71" fmla="*/ 3056834 h 6751674"/>
              <a:gd name="connsiteX72" fmla="*/ 4732370 w 7123814"/>
              <a:gd name="connsiteY72" fmla="*/ 3172953 h 6751674"/>
              <a:gd name="connsiteX73" fmla="*/ 4723486 w 7123814"/>
              <a:gd name="connsiteY73" fmla="*/ 3245923 h 6751674"/>
              <a:gd name="connsiteX74" fmla="*/ 4695567 w 7123814"/>
              <a:gd name="connsiteY74" fmla="*/ 3275111 h 6751674"/>
              <a:gd name="connsiteX75" fmla="*/ 4773614 w 7123814"/>
              <a:gd name="connsiteY75" fmla="*/ 3190719 h 6751674"/>
              <a:gd name="connsiteX76" fmla="*/ 4811686 w 7123814"/>
              <a:gd name="connsiteY76" fmla="*/ 3317624 h 6751674"/>
              <a:gd name="connsiteX77" fmla="*/ 4894808 w 7123814"/>
              <a:gd name="connsiteY77" fmla="*/ 3345543 h 6751674"/>
              <a:gd name="connsiteX78" fmla="*/ 4932881 w 7123814"/>
              <a:gd name="connsiteY78" fmla="*/ 3429300 h 6751674"/>
              <a:gd name="connsiteX79" fmla="*/ 5024252 w 7123814"/>
              <a:gd name="connsiteY79" fmla="*/ 3571434 h 6751674"/>
              <a:gd name="connsiteX80" fmla="*/ 5210802 w 7123814"/>
              <a:gd name="connsiteY80" fmla="*/ 3626638 h 6751674"/>
              <a:gd name="connsiteX81" fmla="*/ 5378953 w 7123814"/>
              <a:gd name="connsiteY81" fmla="*/ 3548591 h 6751674"/>
              <a:gd name="connsiteX82" fmla="*/ 5505858 w 7123814"/>
              <a:gd name="connsiteY82" fmla="*/ 3638061 h 6751674"/>
              <a:gd name="connsiteX83" fmla="*/ 5632764 w 7123814"/>
              <a:gd name="connsiteY83" fmla="*/ 3553034 h 6751674"/>
              <a:gd name="connsiteX84" fmla="*/ 5795837 w 7123814"/>
              <a:gd name="connsiteY84" fmla="*/ 3521307 h 6751674"/>
              <a:gd name="connsiteX85" fmla="*/ 5835812 w 7123814"/>
              <a:gd name="connsiteY85" fmla="*/ 3353158 h 6751674"/>
              <a:gd name="connsiteX86" fmla="*/ 6010940 w 7123814"/>
              <a:gd name="connsiteY86" fmla="*/ 3030184 h 6751674"/>
              <a:gd name="connsiteX87" fmla="*/ 6083912 w 7123814"/>
              <a:gd name="connsiteY87" fmla="*/ 2864572 h 6751674"/>
              <a:gd name="connsiteX88" fmla="*/ 6130866 w 7123814"/>
              <a:gd name="connsiteY88" fmla="*/ 2645026 h 6751674"/>
              <a:gd name="connsiteX89" fmla="*/ 6094065 w 7123814"/>
              <a:gd name="connsiteY89" fmla="*/ 2459109 h 6751674"/>
              <a:gd name="connsiteX90" fmla="*/ 6080105 w 7123814"/>
              <a:gd name="connsiteY90" fmla="*/ 2329667 h 6751674"/>
              <a:gd name="connsiteX91" fmla="*/ 5944316 w 7123814"/>
              <a:gd name="connsiteY91" fmla="*/ 2190704 h 6751674"/>
              <a:gd name="connsiteX92" fmla="*/ 5898629 w 7123814"/>
              <a:gd name="connsiteY92" fmla="*/ 2127252 h 6751674"/>
              <a:gd name="connsiteX93" fmla="*/ 5868173 w 7123814"/>
              <a:gd name="connsiteY93" fmla="*/ 2069509 h 6751674"/>
              <a:gd name="connsiteX94" fmla="*/ 5793298 w 7123814"/>
              <a:gd name="connsiteY94" fmla="*/ 2038419 h 6751674"/>
              <a:gd name="connsiteX95" fmla="*/ 5769187 w 7123814"/>
              <a:gd name="connsiteY95" fmla="*/ 1974966 h 6751674"/>
              <a:gd name="connsiteX96" fmla="*/ 5693042 w 7123814"/>
              <a:gd name="connsiteY96" fmla="*/ 1852502 h 6751674"/>
              <a:gd name="connsiteX97" fmla="*/ 5529969 w 7123814"/>
              <a:gd name="connsiteY97" fmla="*/ 1756689 h 6751674"/>
              <a:gd name="connsiteX98" fmla="*/ 5481746 w 7123814"/>
              <a:gd name="connsiteY98" fmla="*/ 1617092 h 6751674"/>
              <a:gd name="connsiteX99" fmla="*/ 5418293 w 7123814"/>
              <a:gd name="connsiteY99" fmla="*/ 1463537 h 6751674"/>
              <a:gd name="connsiteX100" fmla="*/ 5340246 w 7123814"/>
              <a:gd name="connsiteY100" fmla="*/ 1323307 h 6751674"/>
              <a:gd name="connsiteX101" fmla="*/ 5276794 w 7123814"/>
              <a:gd name="connsiteY101" fmla="*/ 1330922 h 6751674"/>
              <a:gd name="connsiteX102" fmla="*/ 5266008 w 7123814"/>
              <a:gd name="connsiteY102" fmla="*/ 1290312 h 6751674"/>
              <a:gd name="connsiteX103" fmla="*/ 5246970 w 7123814"/>
              <a:gd name="connsiteY103" fmla="*/ 1209092 h 6751674"/>
              <a:gd name="connsiteX104" fmla="*/ 5183518 w 7123814"/>
              <a:gd name="connsiteY104" fmla="*/ 1044115 h 6751674"/>
              <a:gd name="connsiteX105" fmla="*/ 5156491 w 7123814"/>
              <a:gd name="connsiteY105" fmla="*/ 1025029 h 6751674"/>
              <a:gd name="connsiteX106" fmla="*/ 7091916 w 7123814"/>
              <a:gd name="connsiteY106" fmla="*/ 0 h 6751674"/>
              <a:gd name="connsiteX107" fmla="*/ 7091916 w 7123814"/>
              <a:gd name="connsiteY107" fmla="*/ 6549655 h 6751674"/>
              <a:gd name="connsiteX108" fmla="*/ 4508205 w 7123814"/>
              <a:gd name="connsiteY108" fmla="*/ 6549655 h 6751674"/>
              <a:gd name="connsiteX109" fmla="*/ 1158949 w 7123814"/>
              <a:gd name="connsiteY109" fmla="*/ 2796362 h 6751674"/>
              <a:gd name="connsiteX110" fmla="*/ 0 w 7123814"/>
              <a:gd name="connsiteY110" fmla="*/ 10632 h 6751674"/>
              <a:gd name="connsiteX0" fmla="*/ 7091916 w 7123814"/>
              <a:gd name="connsiteY0" fmla="*/ 6549655 h 6751674"/>
              <a:gd name="connsiteX1" fmla="*/ 7123814 w 7123814"/>
              <a:gd name="connsiteY1" fmla="*/ 6549655 h 6751674"/>
              <a:gd name="connsiteX2" fmla="*/ 7091916 w 7123814"/>
              <a:gd name="connsiteY2" fmla="*/ 6751674 h 6751674"/>
              <a:gd name="connsiteX3" fmla="*/ 7091916 w 7123814"/>
              <a:gd name="connsiteY3" fmla="*/ 6549655 h 6751674"/>
              <a:gd name="connsiteX4" fmla="*/ 5366894 w 7123814"/>
              <a:gd name="connsiteY4" fmla="*/ 3855068 h 6751674"/>
              <a:gd name="connsiteX5" fmla="*/ 5391639 w 7123814"/>
              <a:gd name="connsiteY5" fmla="*/ 3962303 h 6751674"/>
              <a:gd name="connsiteX6" fmla="*/ 5432883 w 7123814"/>
              <a:gd name="connsiteY6" fmla="*/ 4076518 h 6751674"/>
              <a:gd name="connsiteX7" fmla="*/ 5626414 w 7123814"/>
              <a:gd name="connsiteY7" fmla="*/ 4055579 h 6751674"/>
              <a:gd name="connsiteX8" fmla="*/ 5626414 w 7123814"/>
              <a:gd name="connsiteY8" fmla="*/ 3865221 h 6751674"/>
              <a:gd name="connsiteX9" fmla="*/ 5484915 w 7123814"/>
              <a:gd name="connsiteY9" fmla="*/ 3889967 h 6751674"/>
              <a:gd name="connsiteX10" fmla="*/ 5366894 w 7123814"/>
              <a:gd name="connsiteY10" fmla="*/ 3855068 h 6751674"/>
              <a:gd name="connsiteX11" fmla="*/ 5156491 w 7123814"/>
              <a:gd name="connsiteY11" fmla="*/ 1025029 h 6751674"/>
              <a:gd name="connsiteX12" fmla="*/ 5115624 w 7123814"/>
              <a:gd name="connsiteY12" fmla="*/ 1107567 h 6751674"/>
              <a:gd name="connsiteX13" fmla="*/ 5084532 w 7123814"/>
              <a:gd name="connsiteY13" fmla="*/ 1280159 h 6751674"/>
              <a:gd name="connsiteX14" fmla="*/ 4986815 w 7123814"/>
              <a:gd name="connsiteY14" fmla="*/ 1620900 h 6751674"/>
              <a:gd name="connsiteX15" fmla="*/ 4835164 w 7123814"/>
              <a:gd name="connsiteY15" fmla="*/ 1551737 h 6751674"/>
              <a:gd name="connsiteX16" fmla="*/ 4693665 w 7123814"/>
              <a:gd name="connsiteY16" fmla="*/ 1478131 h 6751674"/>
              <a:gd name="connsiteX17" fmla="*/ 4542012 w 7123814"/>
              <a:gd name="connsiteY17" fmla="*/ 1370261 h 6751674"/>
              <a:gd name="connsiteX18" fmla="*/ 4564855 w 7123814"/>
              <a:gd name="connsiteY18" fmla="*/ 1306809 h 6751674"/>
              <a:gd name="connsiteX19" fmla="*/ 4580084 w 7123814"/>
              <a:gd name="connsiteY19" fmla="*/ 1238281 h 6751674"/>
              <a:gd name="connsiteX20" fmla="*/ 4643537 w 7123814"/>
              <a:gd name="connsiteY20" fmla="*/ 1132315 h 6751674"/>
              <a:gd name="connsiteX21" fmla="*/ 4602926 w 7123814"/>
              <a:gd name="connsiteY21" fmla="*/ 1142466 h 6751674"/>
              <a:gd name="connsiteX22" fmla="*/ 4544551 w 7123814"/>
              <a:gd name="connsiteY22" fmla="*/ 1125335 h 6751674"/>
              <a:gd name="connsiteX23" fmla="*/ 4361806 w 7123814"/>
              <a:gd name="connsiteY23" fmla="*/ 1086628 h 6751674"/>
              <a:gd name="connsiteX24" fmla="*/ 4318025 w 7123814"/>
              <a:gd name="connsiteY24" fmla="*/ 1071399 h 6751674"/>
              <a:gd name="connsiteX25" fmla="*/ 4295181 w 7123814"/>
              <a:gd name="connsiteY25" fmla="*/ 1087263 h 6751674"/>
              <a:gd name="connsiteX26" fmla="*/ 4273607 w 7123814"/>
              <a:gd name="connsiteY26" fmla="*/ 1122796 h 6751674"/>
              <a:gd name="connsiteX27" fmla="*/ 4154316 w 7123814"/>
              <a:gd name="connsiteY27" fmla="*/ 1140564 h 6751674"/>
              <a:gd name="connsiteX28" fmla="*/ 4068020 w 7123814"/>
              <a:gd name="connsiteY28" fmla="*/ 1235107 h 6751674"/>
              <a:gd name="connsiteX29" fmla="*/ 4026142 w 7123814"/>
              <a:gd name="connsiteY29" fmla="*/ 1293484 h 6751674"/>
              <a:gd name="connsiteX30" fmla="*/ 4026142 w 7123814"/>
              <a:gd name="connsiteY30" fmla="*/ 1337901 h 6751674"/>
              <a:gd name="connsiteX31" fmla="*/ 4006472 w 7123814"/>
              <a:gd name="connsiteY31" fmla="*/ 1375972 h 6751674"/>
              <a:gd name="connsiteX32" fmla="*/ 3915733 w 7123814"/>
              <a:gd name="connsiteY32" fmla="*/ 1375972 h 6751674"/>
              <a:gd name="connsiteX33" fmla="*/ 3795808 w 7123814"/>
              <a:gd name="connsiteY33" fmla="*/ 1280794 h 6751674"/>
              <a:gd name="connsiteX34" fmla="*/ 3658116 w 7123814"/>
              <a:gd name="connsiteY34" fmla="*/ 1344246 h 6751674"/>
              <a:gd name="connsiteX35" fmla="*/ 3630197 w 7123814"/>
              <a:gd name="connsiteY35" fmla="*/ 1393105 h 6751674"/>
              <a:gd name="connsiteX36" fmla="*/ 3585145 w 7123814"/>
              <a:gd name="connsiteY36" fmla="*/ 1428004 h 6751674"/>
              <a:gd name="connsiteX37" fmla="*/ 3574994 w 7123814"/>
              <a:gd name="connsiteY37" fmla="*/ 1506050 h 6751674"/>
              <a:gd name="connsiteX38" fmla="*/ 3502658 w 7123814"/>
              <a:gd name="connsiteY38" fmla="*/ 1500975 h 6751674"/>
              <a:gd name="connsiteX39" fmla="*/ 3478545 w 7123814"/>
              <a:gd name="connsiteY39" fmla="*/ 1591077 h 6751674"/>
              <a:gd name="connsiteX40" fmla="*/ 3415092 w 7123814"/>
              <a:gd name="connsiteY40" fmla="*/ 1544123 h 6751674"/>
              <a:gd name="connsiteX41" fmla="*/ 3377656 w 7123814"/>
              <a:gd name="connsiteY41" fmla="*/ 1584097 h 6751674"/>
              <a:gd name="connsiteX42" fmla="*/ 3353544 w 7123814"/>
              <a:gd name="connsiteY42" fmla="*/ 1691967 h 6751674"/>
              <a:gd name="connsiteX43" fmla="*/ 3263441 w 7123814"/>
              <a:gd name="connsiteY43" fmla="*/ 1800470 h 6751674"/>
              <a:gd name="connsiteX44" fmla="*/ 3125113 w 7123814"/>
              <a:gd name="connsiteY44" fmla="*/ 1837908 h 6751674"/>
              <a:gd name="connsiteX45" fmla="*/ 2982979 w 7123814"/>
              <a:gd name="connsiteY45" fmla="*/ 1892476 h 6751674"/>
              <a:gd name="connsiteX46" fmla="*/ 2841480 w 7123814"/>
              <a:gd name="connsiteY46" fmla="*/ 1923569 h 6751674"/>
              <a:gd name="connsiteX47" fmla="*/ 2745668 w 7123814"/>
              <a:gd name="connsiteY47" fmla="*/ 1987022 h 6751674"/>
              <a:gd name="connsiteX48" fmla="*/ 2692366 w 7123814"/>
              <a:gd name="connsiteY48" fmla="*/ 2036515 h 6751674"/>
              <a:gd name="connsiteX49" fmla="*/ 2638432 w 7123814"/>
              <a:gd name="connsiteY49" fmla="*/ 2036515 h 6751674"/>
              <a:gd name="connsiteX50" fmla="*/ 2620666 w 7123814"/>
              <a:gd name="connsiteY50" fmla="*/ 2173573 h 6751674"/>
              <a:gd name="connsiteX51" fmla="*/ 2627012 w 7123814"/>
              <a:gd name="connsiteY51" fmla="*/ 2290960 h 6751674"/>
              <a:gd name="connsiteX52" fmla="*/ 2627012 w 7123814"/>
              <a:gd name="connsiteY52" fmla="*/ 2459109 h 6751674"/>
              <a:gd name="connsiteX53" fmla="*/ 2710134 w 7123814"/>
              <a:gd name="connsiteY53" fmla="*/ 2649467 h 6751674"/>
              <a:gd name="connsiteX54" fmla="*/ 2750108 w 7123814"/>
              <a:gd name="connsiteY54" fmla="*/ 2819520 h 6751674"/>
              <a:gd name="connsiteX55" fmla="*/ 2807216 w 7123814"/>
              <a:gd name="connsiteY55" fmla="*/ 2992747 h 6751674"/>
              <a:gd name="connsiteX56" fmla="*/ 2795795 w 7123814"/>
              <a:gd name="connsiteY56" fmla="*/ 3096174 h 6751674"/>
              <a:gd name="connsiteX57" fmla="*/ 2752647 w 7123814"/>
              <a:gd name="connsiteY57" fmla="*/ 3137418 h 6751674"/>
              <a:gd name="connsiteX58" fmla="*/ 3007727 w 7123814"/>
              <a:gd name="connsiteY58" fmla="*/ 3261786 h 6751674"/>
              <a:gd name="connsiteX59" fmla="*/ 3138438 w 7123814"/>
              <a:gd name="connsiteY59" fmla="*/ 3185643 h 6751674"/>
              <a:gd name="connsiteX60" fmla="*/ 3308492 w 7123814"/>
              <a:gd name="connsiteY60" fmla="*/ 3148206 h 6751674"/>
              <a:gd name="connsiteX61" fmla="*/ 3504562 w 7123814"/>
              <a:gd name="connsiteY61" fmla="*/ 3139322 h 6751674"/>
              <a:gd name="connsiteX62" fmla="*/ 3540728 w 7123814"/>
              <a:gd name="connsiteY62" fmla="*/ 3083484 h 6751674"/>
              <a:gd name="connsiteX63" fmla="*/ 3615603 w 7123814"/>
              <a:gd name="connsiteY63" fmla="*/ 3039066 h 6751674"/>
              <a:gd name="connsiteX64" fmla="*/ 3805961 w 7123814"/>
              <a:gd name="connsiteY64" fmla="*/ 2988938 h 6751674"/>
              <a:gd name="connsiteX65" fmla="*/ 3996319 w 7123814"/>
              <a:gd name="connsiteY65" fmla="*/ 2932466 h 6751674"/>
              <a:gd name="connsiteX66" fmla="*/ 4196830 w 7123814"/>
              <a:gd name="connsiteY66" fmla="*/ 2928025 h 6751674"/>
              <a:gd name="connsiteX67" fmla="*/ 4304065 w 7123814"/>
              <a:gd name="connsiteY67" fmla="*/ 2966732 h 6751674"/>
              <a:gd name="connsiteX68" fmla="*/ 4382112 w 7123814"/>
              <a:gd name="connsiteY68" fmla="*/ 2981326 h 6751674"/>
              <a:gd name="connsiteX69" fmla="*/ 4478559 w 7123814"/>
              <a:gd name="connsiteY69" fmla="*/ 3093637 h 6751674"/>
              <a:gd name="connsiteX70" fmla="*/ 4562316 w 7123814"/>
              <a:gd name="connsiteY70" fmla="*/ 3242751 h 6751674"/>
              <a:gd name="connsiteX71" fmla="*/ 4664476 w 7123814"/>
              <a:gd name="connsiteY71" fmla="*/ 3138687 h 6751674"/>
              <a:gd name="connsiteX72" fmla="*/ 4750138 w 7123814"/>
              <a:gd name="connsiteY72" fmla="*/ 3056834 h 6751674"/>
              <a:gd name="connsiteX73" fmla="*/ 4732370 w 7123814"/>
              <a:gd name="connsiteY73" fmla="*/ 3172953 h 6751674"/>
              <a:gd name="connsiteX74" fmla="*/ 4723486 w 7123814"/>
              <a:gd name="connsiteY74" fmla="*/ 3245923 h 6751674"/>
              <a:gd name="connsiteX75" fmla="*/ 4695567 w 7123814"/>
              <a:gd name="connsiteY75" fmla="*/ 3275111 h 6751674"/>
              <a:gd name="connsiteX76" fmla="*/ 4773614 w 7123814"/>
              <a:gd name="connsiteY76" fmla="*/ 3190719 h 6751674"/>
              <a:gd name="connsiteX77" fmla="*/ 4811686 w 7123814"/>
              <a:gd name="connsiteY77" fmla="*/ 3317624 h 6751674"/>
              <a:gd name="connsiteX78" fmla="*/ 4894808 w 7123814"/>
              <a:gd name="connsiteY78" fmla="*/ 3345543 h 6751674"/>
              <a:gd name="connsiteX79" fmla="*/ 4932881 w 7123814"/>
              <a:gd name="connsiteY79" fmla="*/ 3429300 h 6751674"/>
              <a:gd name="connsiteX80" fmla="*/ 5024252 w 7123814"/>
              <a:gd name="connsiteY80" fmla="*/ 3571434 h 6751674"/>
              <a:gd name="connsiteX81" fmla="*/ 5210802 w 7123814"/>
              <a:gd name="connsiteY81" fmla="*/ 3626638 h 6751674"/>
              <a:gd name="connsiteX82" fmla="*/ 5378953 w 7123814"/>
              <a:gd name="connsiteY82" fmla="*/ 3548591 h 6751674"/>
              <a:gd name="connsiteX83" fmla="*/ 5505858 w 7123814"/>
              <a:gd name="connsiteY83" fmla="*/ 3638061 h 6751674"/>
              <a:gd name="connsiteX84" fmla="*/ 5632764 w 7123814"/>
              <a:gd name="connsiteY84" fmla="*/ 3553034 h 6751674"/>
              <a:gd name="connsiteX85" fmla="*/ 5795837 w 7123814"/>
              <a:gd name="connsiteY85" fmla="*/ 3521307 h 6751674"/>
              <a:gd name="connsiteX86" fmla="*/ 5835812 w 7123814"/>
              <a:gd name="connsiteY86" fmla="*/ 3353158 h 6751674"/>
              <a:gd name="connsiteX87" fmla="*/ 6010940 w 7123814"/>
              <a:gd name="connsiteY87" fmla="*/ 3030184 h 6751674"/>
              <a:gd name="connsiteX88" fmla="*/ 6083912 w 7123814"/>
              <a:gd name="connsiteY88" fmla="*/ 2864572 h 6751674"/>
              <a:gd name="connsiteX89" fmla="*/ 6130866 w 7123814"/>
              <a:gd name="connsiteY89" fmla="*/ 2645026 h 6751674"/>
              <a:gd name="connsiteX90" fmla="*/ 6094065 w 7123814"/>
              <a:gd name="connsiteY90" fmla="*/ 2459109 h 6751674"/>
              <a:gd name="connsiteX91" fmla="*/ 6080105 w 7123814"/>
              <a:gd name="connsiteY91" fmla="*/ 2329667 h 6751674"/>
              <a:gd name="connsiteX92" fmla="*/ 5944316 w 7123814"/>
              <a:gd name="connsiteY92" fmla="*/ 2190704 h 6751674"/>
              <a:gd name="connsiteX93" fmla="*/ 5898629 w 7123814"/>
              <a:gd name="connsiteY93" fmla="*/ 2127252 h 6751674"/>
              <a:gd name="connsiteX94" fmla="*/ 5868173 w 7123814"/>
              <a:gd name="connsiteY94" fmla="*/ 2069509 h 6751674"/>
              <a:gd name="connsiteX95" fmla="*/ 5793298 w 7123814"/>
              <a:gd name="connsiteY95" fmla="*/ 2038419 h 6751674"/>
              <a:gd name="connsiteX96" fmla="*/ 5769187 w 7123814"/>
              <a:gd name="connsiteY96" fmla="*/ 1974966 h 6751674"/>
              <a:gd name="connsiteX97" fmla="*/ 5693042 w 7123814"/>
              <a:gd name="connsiteY97" fmla="*/ 1852502 h 6751674"/>
              <a:gd name="connsiteX98" fmla="*/ 5529969 w 7123814"/>
              <a:gd name="connsiteY98" fmla="*/ 1756689 h 6751674"/>
              <a:gd name="connsiteX99" fmla="*/ 5481746 w 7123814"/>
              <a:gd name="connsiteY99" fmla="*/ 1617092 h 6751674"/>
              <a:gd name="connsiteX100" fmla="*/ 5418293 w 7123814"/>
              <a:gd name="connsiteY100" fmla="*/ 1463537 h 6751674"/>
              <a:gd name="connsiteX101" fmla="*/ 5340246 w 7123814"/>
              <a:gd name="connsiteY101" fmla="*/ 1323307 h 6751674"/>
              <a:gd name="connsiteX102" fmla="*/ 5276794 w 7123814"/>
              <a:gd name="connsiteY102" fmla="*/ 1330922 h 6751674"/>
              <a:gd name="connsiteX103" fmla="*/ 5266008 w 7123814"/>
              <a:gd name="connsiteY103" fmla="*/ 1290312 h 6751674"/>
              <a:gd name="connsiteX104" fmla="*/ 5246970 w 7123814"/>
              <a:gd name="connsiteY104" fmla="*/ 1209092 h 6751674"/>
              <a:gd name="connsiteX105" fmla="*/ 5183518 w 7123814"/>
              <a:gd name="connsiteY105" fmla="*/ 1044115 h 6751674"/>
              <a:gd name="connsiteX106" fmla="*/ 5156491 w 7123814"/>
              <a:gd name="connsiteY106" fmla="*/ 1025029 h 6751674"/>
              <a:gd name="connsiteX107" fmla="*/ 7091916 w 7123814"/>
              <a:gd name="connsiteY107" fmla="*/ 0 h 6751674"/>
              <a:gd name="connsiteX108" fmla="*/ 7091916 w 7123814"/>
              <a:gd name="connsiteY108" fmla="*/ 6549655 h 6751674"/>
              <a:gd name="connsiteX109" fmla="*/ 4508205 w 7123814"/>
              <a:gd name="connsiteY109" fmla="*/ 6549655 h 6751674"/>
              <a:gd name="connsiteX110" fmla="*/ 1524709 w 7123814"/>
              <a:gd name="connsiteY110" fmla="*/ 2709276 h 6751674"/>
              <a:gd name="connsiteX111" fmla="*/ 0 w 7123814"/>
              <a:gd name="connsiteY111" fmla="*/ 10632 h 6751674"/>
              <a:gd name="connsiteX112" fmla="*/ 7091916 w 7123814"/>
              <a:gd name="connsiteY112" fmla="*/ 0 h 6751674"/>
              <a:gd name="connsiteX0" fmla="*/ 7091916 w 7123814"/>
              <a:gd name="connsiteY0" fmla="*/ 6549655 h 6751674"/>
              <a:gd name="connsiteX1" fmla="*/ 7123814 w 7123814"/>
              <a:gd name="connsiteY1" fmla="*/ 6549655 h 6751674"/>
              <a:gd name="connsiteX2" fmla="*/ 7091916 w 7123814"/>
              <a:gd name="connsiteY2" fmla="*/ 6751674 h 6751674"/>
              <a:gd name="connsiteX3" fmla="*/ 7091916 w 7123814"/>
              <a:gd name="connsiteY3" fmla="*/ 6549655 h 6751674"/>
              <a:gd name="connsiteX4" fmla="*/ 5366894 w 7123814"/>
              <a:gd name="connsiteY4" fmla="*/ 3855068 h 6751674"/>
              <a:gd name="connsiteX5" fmla="*/ 5391639 w 7123814"/>
              <a:gd name="connsiteY5" fmla="*/ 3962303 h 6751674"/>
              <a:gd name="connsiteX6" fmla="*/ 5432883 w 7123814"/>
              <a:gd name="connsiteY6" fmla="*/ 4076518 h 6751674"/>
              <a:gd name="connsiteX7" fmla="*/ 5626414 w 7123814"/>
              <a:gd name="connsiteY7" fmla="*/ 4055579 h 6751674"/>
              <a:gd name="connsiteX8" fmla="*/ 5626414 w 7123814"/>
              <a:gd name="connsiteY8" fmla="*/ 3865221 h 6751674"/>
              <a:gd name="connsiteX9" fmla="*/ 5484915 w 7123814"/>
              <a:gd name="connsiteY9" fmla="*/ 3889967 h 6751674"/>
              <a:gd name="connsiteX10" fmla="*/ 5366894 w 7123814"/>
              <a:gd name="connsiteY10" fmla="*/ 3855068 h 6751674"/>
              <a:gd name="connsiteX11" fmla="*/ 5156491 w 7123814"/>
              <a:gd name="connsiteY11" fmla="*/ 1025029 h 6751674"/>
              <a:gd name="connsiteX12" fmla="*/ 5115624 w 7123814"/>
              <a:gd name="connsiteY12" fmla="*/ 1107567 h 6751674"/>
              <a:gd name="connsiteX13" fmla="*/ 5084532 w 7123814"/>
              <a:gd name="connsiteY13" fmla="*/ 1280159 h 6751674"/>
              <a:gd name="connsiteX14" fmla="*/ 4986815 w 7123814"/>
              <a:gd name="connsiteY14" fmla="*/ 1620900 h 6751674"/>
              <a:gd name="connsiteX15" fmla="*/ 4835164 w 7123814"/>
              <a:gd name="connsiteY15" fmla="*/ 1551737 h 6751674"/>
              <a:gd name="connsiteX16" fmla="*/ 4693665 w 7123814"/>
              <a:gd name="connsiteY16" fmla="*/ 1478131 h 6751674"/>
              <a:gd name="connsiteX17" fmla="*/ 4542012 w 7123814"/>
              <a:gd name="connsiteY17" fmla="*/ 1370261 h 6751674"/>
              <a:gd name="connsiteX18" fmla="*/ 4564855 w 7123814"/>
              <a:gd name="connsiteY18" fmla="*/ 1306809 h 6751674"/>
              <a:gd name="connsiteX19" fmla="*/ 4580084 w 7123814"/>
              <a:gd name="connsiteY19" fmla="*/ 1238281 h 6751674"/>
              <a:gd name="connsiteX20" fmla="*/ 4643537 w 7123814"/>
              <a:gd name="connsiteY20" fmla="*/ 1132315 h 6751674"/>
              <a:gd name="connsiteX21" fmla="*/ 4602926 w 7123814"/>
              <a:gd name="connsiteY21" fmla="*/ 1142466 h 6751674"/>
              <a:gd name="connsiteX22" fmla="*/ 4544551 w 7123814"/>
              <a:gd name="connsiteY22" fmla="*/ 1125335 h 6751674"/>
              <a:gd name="connsiteX23" fmla="*/ 4361806 w 7123814"/>
              <a:gd name="connsiteY23" fmla="*/ 1086628 h 6751674"/>
              <a:gd name="connsiteX24" fmla="*/ 4318025 w 7123814"/>
              <a:gd name="connsiteY24" fmla="*/ 1071399 h 6751674"/>
              <a:gd name="connsiteX25" fmla="*/ 4295181 w 7123814"/>
              <a:gd name="connsiteY25" fmla="*/ 1087263 h 6751674"/>
              <a:gd name="connsiteX26" fmla="*/ 4273607 w 7123814"/>
              <a:gd name="connsiteY26" fmla="*/ 1122796 h 6751674"/>
              <a:gd name="connsiteX27" fmla="*/ 4154316 w 7123814"/>
              <a:gd name="connsiteY27" fmla="*/ 1140564 h 6751674"/>
              <a:gd name="connsiteX28" fmla="*/ 4068020 w 7123814"/>
              <a:gd name="connsiteY28" fmla="*/ 1235107 h 6751674"/>
              <a:gd name="connsiteX29" fmla="*/ 4026142 w 7123814"/>
              <a:gd name="connsiteY29" fmla="*/ 1293484 h 6751674"/>
              <a:gd name="connsiteX30" fmla="*/ 4026142 w 7123814"/>
              <a:gd name="connsiteY30" fmla="*/ 1337901 h 6751674"/>
              <a:gd name="connsiteX31" fmla="*/ 4006472 w 7123814"/>
              <a:gd name="connsiteY31" fmla="*/ 1375972 h 6751674"/>
              <a:gd name="connsiteX32" fmla="*/ 3915733 w 7123814"/>
              <a:gd name="connsiteY32" fmla="*/ 1375972 h 6751674"/>
              <a:gd name="connsiteX33" fmla="*/ 3795808 w 7123814"/>
              <a:gd name="connsiteY33" fmla="*/ 1280794 h 6751674"/>
              <a:gd name="connsiteX34" fmla="*/ 3658116 w 7123814"/>
              <a:gd name="connsiteY34" fmla="*/ 1344246 h 6751674"/>
              <a:gd name="connsiteX35" fmla="*/ 3630197 w 7123814"/>
              <a:gd name="connsiteY35" fmla="*/ 1393105 h 6751674"/>
              <a:gd name="connsiteX36" fmla="*/ 3585145 w 7123814"/>
              <a:gd name="connsiteY36" fmla="*/ 1428004 h 6751674"/>
              <a:gd name="connsiteX37" fmla="*/ 3574994 w 7123814"/>
              <a:gd name="connsiteY37" fmla="*/ 1506050 h 6751674"/>
              <a:gd name="connsiteX38" fmla="*/ 3502658 w 7123814"/>
              <a:gd name="connsiteY38" fmla="*/ 1500975 h 6751674"/>
              <a:gd name="connsiteX39" fmla="*/ 3478545 w 7123814"/>
              <a:gd name="connsiteY39" fmla="*/ 1591077 h 6751674"/>
              <a:gd name="connsiteX40" fmla="*/ 3415092 w 7123814"/>
              <a:gd name="connsiteY40" fmla="*/ 1544123 h 6751674"/>
              <a:gd name="connsiteX41" fmla="*/ 3377656 w 7123814"/>
              <a:gd name="connsiteY41" fmla="*/ 1584097 h 6751674"/>
              <a:gd name="connsiteX42" fmla="*/ 3353544 w 7123814"/>
              <a:gd name="connsiteY42" fmla="*/ 1691967 h 6751674"/>
              <a:gd name="connsiteX43" fmla="*/ 3263441 w 7123814"/>
              <a:gd name="connsiteY43" fmla="*/ 1800470 h 6751674"/>
              <a:gd name="connsiteX44" fmla="*/ 3125113 w 7123814"/>
              <a:gd name="connsiteY44" fmla="*/ 1837908 h 6751674"/>
              <a:gd name="connsiteX45" fmla="*/ 2982979 w 7123814"/>
              <a:gd name="connsiteY45" fmla="*/ 1892476 h 6751674"/>
              <a:gd name="connsiteX46" fmla="*/ 2841480 w 7123814"/>
              <a:gd name="connsiteY46" fmla="*/ 1923569 h 6751674"/>
              <a:gd name="connsiteX47" fmla="*/ 2745668 w 7123814"/>
              <a:gd name="connsiteY47" fmla="*/ 1987022 h 6751674"/>
              <a:gd name="connsiteX48" fmla="*/ 2692366 w 7123814"/>
              <a:gd name="connsiteY48" fmla="*/ 2036515 h 6751674"/>
              <a:gd name="connsiteX49" fmla="*/ 2638432 w 7123814"/>
              <a:gd name="connsiteY49" fmla="*/ 2036515 h 6751674"/>
              <a:gd name="connsiteX50" fmla="*/ 2620666 w 7123814"/>
              <a:gd name="connsiteY50" fmla="*/ 2173573 h 6751674"/>
              <a:gd name="connsiteX51" fmla="*/ 2627012 w 7123814"/>
              <a:gd name="connsiteY51" fmla="*/ 2290960 h 6751674"/>
              <a:gd name="connsiteX52" fmla="*/ 2627012 w 7123814"/>
              <a:gd name="connsiteY52" fmla="*/ 2459109 h 6751674"/>
              <a:gd name="connsiteX53" fmla="*/ 2710134 w 7123814"/>
              <a:gd name="connsiteY53" fmla="*/ 2649467 h 6751674"/>
              <a:gd name="connsiteX54" fmla="*/ 2750108 w 7123814"/>
              <a:gd name="connsiteY54" fmla="*/ 2819520 h 6751674"/>
              <a:gd name="connsiteX55" fmla="*/ 2807216 w 7123814"/>
              <a:gd name="connsiteY55" fmla="*/ 2992747 h 6751674"/>
              <a:gd name="connsiteX56" fmla="*/ 2795795 w 7123814"/>
              <a:gd name="connsiteY56" fmla="*/ 3096174 h 6751674"/>
              <a:gd name="connsiteX57" fmla="*/ 2752647 w 7123814"/>
              <a:gd name="connsiteY57" fmla="*/ 3137418 h 6751674"/>
              <a:gd name="connsiteX58" fmla="*/ 3007727 w 7123814"/>
              <a:gd name="connsiteY58" fmla="*/ 3261786 h 6751674"/>
              <a:gd name="connsiteX59" fmla="*/ 3138438 w 7123814"/>
              <a:gd name="connsiteY59" fmla="*/ 3185643 h 6751674"/>
              <a:gd name="connsiteX60" fmla="*/ 3308492 w 7123814"/>
              <a:gd name="connsiteY60" fmla="*/ 3148206 h 6751674"/>
              <a:gd name="connsiteX61" fmla="*/ 3504562 w 7123814"/>
              <a:gd name="connsiteY61" fmla="*/ 3139322 h 6751674"/>
              <a:gd name="connsiteX62" fmla="*/ 3540728 w 7123814"/>
              <a:gd name="connsiteY62" fmla="*/ 3083484 h 6751674"/>
              <a:gd name="connsiteX63" fmla="*/ 3615603 w 7123814"/>
              <a:gd name="connsiteY63" fmla="*/ 3039066 h 6751674"/>
              <a:gd name="connsiteX64" fmla="*/ 3805961 w 7123814"/>
              <a:gd name="connsiteY64" fmla="*/ 2988938 h 6751674"/>
              <a:gd name="connsiteX65" fmla="*/ 3996319 w 7123814"/>
              <a:gd name="connsiteY65" fmla="*/ 2932466 h 6751674"/>
              <a:gd name="connsiteX66" fmla="*/ 4196830 w 7123814"/>
              <a:gd name="connsiteY66" fmla="*/ 2928025 h 6751674"/>
              <a:gd name="connsiteX67" fmla="*/ 4304065 w 7123814"/>
              <a:gd name="connsiteY67" fmla="*/ 2966732 h 6751674"/>
              <a:gd name="connsiteX68" fmla="*/ 4382112 w 7123814"/>
              <a:gd name="connsiteY68" fmla="*/ 2981326 h 6751674"/>
              <a:gd name="connsiteX69" fmla="*/ 4478559 w 7123814"/>
              <a:gd name="connsiteY69" fmla="*/ 3093637 h 6751674"/>
              <a:gd name="connsiteX70" fmla="*/ 4562316 w 7123814"/>
              <a:gd name="connsiteY70" fmla="*/ 3242751 h 6751674"/>
              <a:gd name="connsiteX71" fmla="*/ 4664476 w 7123814"/>
              <a:gd name="connsiteY71" fmla="*/ 3138687 h 6751674"/>
              <a:gd name="connsiteX72" fmla="*/ 4750138 w 7123814"/>
              <a:gd name="connsiteY72" fmla="*/ 3056834 h 6751674"/>
              <a:gd name="connsiteX73" fmla="*/ 4732370 w 7123814"/>
              <a:gd name="connsiteY73" fmla="*/ 3172953 h 6751674"/>
              <a:gd name="connsiteX74" fmla="*/ 4723486 w 7123814"/>
              <a:gd name="connsiteY74" fmla="*/ 3245923 h 6751674"/>
              <a:gd name="connsiteX75" fmla="*/ 4695567 w 7123814"/>
              <a:gd name="connsiteY75" fmla="*/ 3275111 h 6751674"/>
              <a:gd name="connsiteX76" fmla="*/ 4773614 w 7123814"/>
              <a:gd name="connsiteY76" fmla="*/ 3190719 h 6751674"/>
              <a:gd name="connsiteX77" fmla="*/ 4811686 w 7123814"/>
              <a:gd name="connsiteY77" fmla="*/ 3317624 h 6751674"/>
              <a:gd name="connsiteX78" fmla="*/ 4894808 w 7123814"/>
              <a:gd name="connsiteY78" fmla="*/ 3345543 h 6751674"/>
              <a:gd name="connsiteX79" fmla="*/ 4932881 w 7123814"/>
              <a:gd name="connsiteY79" fmla="*/ 3429300 h 6751674"/>
              <a:gd name="connsiteX80" fmla="*/ 5024252 w 7123814"/>
              <a:gd name="connsiteY80" fmla="*/ 3571434 h 6751674"/>
              <a:gd name="connsiteX81" fmla="*/ 5210802 w 7123814"/>
              <a:gd name="connsiteY81" fmla="*/ 3626638 h 6751674"/>
              <a:gd name="connsiteX82" fmla="*/ 5378953 w 7123814"/>
              <a:gd name="connsiteY82" fmla="*/ 3548591 h 6751674"/>
              <a:gd name="connsiteX83" fmla="*/ 5505858 w 7123814"/>
              <a:gd name="connsiteY83" fmla="*/ 3638061 h 6751674"/>
              <a:gd name="connsiteX84" fmla="*/ 5632764 w 7123814"/>
              <a:gd name="connsiteY84" fmla="*/ 3553034 h 6751674"/>
              <a:gd name="connsiteX85" fmla="*/ 5795837 w 7123814"/>
              <a:gd name="connsiteY85" fmla="*/ 3521307 h 6751674"/>
              <a:gd name="connsiteX86" fmla="*/ 5835812 w 7123814"/>
              <a:gd name="connsiteY86" fmla="*/ 3353158 h 6751674"/>
              <a:gd name="connsiteX87" fmla="*/ 6010940 w 7123814"/>
              <a:gd name="connsiteY87" fmla="*/ 3030184 h 6751674"/>
              <a:gd name="connsiteX88" fmla="*/ 6083912 w 7123814"/>
              <a:gd name="connsiteY88" fmla="*/ 2864572 h 6751674"/>
              <a:gd name="connsiteX89" fmla="*/ 6130866 w 7123814"/>
              <a:gd name="connsiteY89" fmla="*/ 2645026 h 6751674"/>
              <a:gd name="connsiteX90" fmla="*/ 6094065 w 7123814"/>
              <a:gd name="connsiteY90" fmla="*/ 2459109 h 6751674"/>
              <a:gd name="connsiteX91" fmla="*/ 6080105 w 7123814"/>
              <a:gd name="connsiteY91" fmla="*/ 2329667 h 6751674"/>
              <a:gd name="connsiteX92" fmla="*/ 5944316 w 7123814"/>
              <a:gd name="connsiteY92" fmla="*/ 2190704 h 6751674"/>
              <a:gd name="connsiteX93" fmla="*/ 5898629 w 7123814"/>
              <a:gd name="connsiteY93" fmla="*/ 2127252 h 6751674"/>
              <a:gd name="connsiteX94" fmla="*/ 5868173 w 7123814"/>
              <a:gd name="connsiteY94" fmla="*/ 2069509 h 6751674"/>
              <a:gd name="connsiteX95" fmla="*/ 5793298 w 7123814"/>
              <a:gd name="connsiteY95" fmla="*/ 2038419 h 6751674"/>
              <a:gd name="connsiteX96" fmla="*/ 5769187 w 7123814"/>
              <a:gd name="connsiteY96" fmla="*/ 1974966 h 6751674"/>
              <a:gd name="connsiteX97" fmla="*/ 5693042 w 7123814"/>
              <a:gd name="connsiteY97" fmla="*/ 1852502 h 6751674"/>
              <a:gd name="connsiteX98" fmla="*/ 5529969 w 7123814"/>
              <a:gd name="connsiteY98" fmla="*/ 1756689 h 6751674"/>
              <a:gd name="connsiteX99" fmla="*/ 5481746 w 7123814"/>
              <a:gd name="connsiteY99" fmla="*/ 1617092 h 6751674"/>
              <a:gd name="connsiteX100" fmla="*/ 5418293 w 7123814"/>
              <a:gd name="connsiteY100" fmla="*/ 1463537 h 6751674"/>
              <a:gd name="connsiteX101" fmla="*/ 5340246 w 7123814"/>
              <a:gd name="connsiteY101" fmla="*/ 1323307 h 6751674"/>
              <a:gd name="connsiteX102" fmla="*/ 5276794 w 7123814"/>
              <a:gd name="connsiteY102" fmla="*/ 1330922 h 6751674"/>
              <a:gd name="connsiteX103" fmla="*/ 5266008 w 7123814"/>
              <a:gd name="connsiteY103" fmla="*/ 1290312 h 6751674"/>
              <a:gd name="connsiteX104" fmla="*/ 5246970 w 7123814"/>
              <a:gd name="connsiteY104" fmla="*/ 1209092 h 6751674"/>
              <a:gd name="connsiteX105" fmla="*/ 5183518 w 7123814"/>
              <a:gd name="connsiteY105" fmla="*/ 1044115 h 6751674"/>
              <a:gd name="connsiteX106" fmla="*/ 5156491 w 7123814"/>
              <a:gd name="connsiteY106" fmla="*/ 1025029 h 6751674"/>
              <a:gd name="connsiteX107" fmla="*/ 7091916 w 7123814"/>
              <a:gd name="connsiteY107" fmla="*/ 0 h 6751674"/>
              <a:gd name="connsiteX108" fmla="*/ 7091916 w 7123814"/>
              <a:gd name="connsiteY108" fmla="*/ 6549655 h 6751674"/>
              <a:gd name="connsiteX109" fmla="*/ 4508205 w 7123814"/>
              <a:gd name="connsiteY109" fmla="*/ 6549655 h 6751674"/>
              <a:gd name="connsiteX110" fmla="*/ 1193783 w 7123814"/>
              <a:gd name="connsiteY110" fmla="*/ 2787653 h 6751674"/>
              <a:gd name="connsiteX111" fmla="*/ 0 w 7123814"/>
              <a:gd name="connsiteY111" fmla="*/ 10632 h 6751674"/>
              <a:gd name="connsiteX112" fmla="*/ 7091916 w 7123814"/>
              <a:gd name="connsiteY112" fmla="*/ 0 h 675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7123814" h="6751674">
                <a:moveTo>
                  <a:pt x="7091916" y="6549655"/>
                </a:moveTo>
                <a:lnTo>
                  <a:pt x="7123814" y="6549655"/>
                </a:lnTo>
                <a:lnTo>
                  <a:pt x="7091916" y="6751674"/>
                </a:lnTo>
                <a:lnTo>
                  <a:pt x="7091916" y="6549655"/>
                </a:lnTo>
                <a:close/>
                <a:moveTo>
                  <a:pt x="5366894" y="3855068"/>
                </a:moveTo>
                <a:cubicBezTo>
                  <a:pt x="5353567" y="3900120"/>
                  <a:pt x="5373874" y="3924866"/>
                  <a:pt x="5391639" y="3962303"/>
                </a:cubicBezTo>
                <a:cubicBezTo>
                  <a:pt x="5403004" y="4001194"/>
                  <a:pt x="5416780" y="4039340"/>
                  <a:pt x="5432883" y="4076518"/>
                </a:cubicBezTo>
                <a:cubicBezTo>
                  <a:pt x="5491260" y="4169159"/>
                  <a:pt x="5571846" y="4136163"/>
                  <a:pt x="5626414" y="4055579"/>
                </a:cubicBezTo>
                <a:cubicBezTo>
                  <a:pt x="5659409" y="4010527"/>
                  <a:pt x="5710806" y="3865221"/>
                  <a:pt x="5626414" y="3865221"/>
                </a:cubicBezTo>
                <a:cubicBezTo>
                  <a:pt x="5577556" y="3864587"/>
                  <a:pt x="5526794" y="3897581"/>
                  <a:pt x="5484915" y="3889967"/>
                </a:cubicBezTo>
                <a:cubicBezTo>
                  <a:pt x="5443036" y="3882352"/>
                  <a:pt x="5411944" y="3855068"/>
                  <a:pt x="5366894" y="3855068"/>
                </a:cubicBezTo>
                <a:close/>
                <a:moveTo>
                  <a:pt x="5156491" y="1025029"/>
                </a:moveTo>
                <a:cubicBezTo>
                  <a:pt x="5134303" y="1025594"/>
                  <a:pt x="5125143" y="1077111"/>
                  <a:pt x="5115624" y="1107567"/>
                </a:cubicBezTo>
                <a:cubicBezTo>
                  <a:pt x="5097408" y="1163405"/>
                  <a:pt x="5086950" y="1221478"/>
                  <a:pt x="5084532" y="1280159"/>
                </a:cubicBezTo>
                <a:cubicBezTo>
                  <a:pt x="5082629" y="1367090"/>
                  <a:pt x="5090876" y="1580291"/>
                  <a:pt x="4986815" y="1620900"/>
                </a:cubicBezTo>
                <a:cubicBezTo>
                  <a:pt x="4927170" y="1644379"/>
                  <a:pt x="4880849" y="1577752"/>
                  <a:pt x="4835164" y="1551737"/>
                </a:cubicBezTo>
                <a:cubicBezTo>
                  <a:pt x="4789477" y="1525720"/>
                  <a:pt x="4734908" y="1501610"/>
                  <a:pt x="4693665" y="1478131"/>
                </a:cubicBezTo>
                <a:cubicBezTo>
                  <a:pt x="4652419" y="1454653"/>
                  <a:pt x="4561682" y="1415948"/>
                  <a:pt x="4542012" y="1370261"/>
                </a:cubicBezTo>
                <a:cubicBezTo>
                  <a:pt x="4531226" y="1343612"/>
                  <a:pt x="4555337" y="1327748"/>
                  <a:pt x="4564855" y="1306809"/>
                </a:cubicBezTo>
                <a:cubicBezTo>
                  <a:pt x="4574372" y="1285870"/>
                  <a:pt x="4574372" y="1253509"/>
                  <a:pt x="4580084" y="1238281"/>
                </a:cubicBezTo>
                <a:cubicBezTo>
                  <a:pt x="4585795" y="1223052"/>
                  <a:pt x="4680338" y="1157695"/>
                  <a:pt x="4643537" y="1132315"/>
                </a:cubicBezTo>
                <a:cubicBezTo>
                  <a:pt x="4626404" y="1120259"/>
                  <a:pt x="4618789" y="1142466"/>
                  <a:pt x="4602926" y="1142466"/>
                </a:cubicBezTo>
                <a:cubicBezTo>
                  <a:pt x="4583142" y="1137930"/>
                  <a:pt x="4563650" y="1132206"/>
                  <a:pt x="4544551" y="1125335"/>
                </a:cubicBezTo>
                <a:cubicBezTo>
                  <a:pt x="4482691" y="1117378"/>
                  <a:pt x="4421580" y="1104434"/>
                  <a:pt x="4361806" y="1086628"/>
                </a:cubicBezTo>
                <a:cubicBezTo>
                  <a:pt x="4348132" y="1079224"/>
                  <a:pt x="4333341" y="1074077"/>
                  <a:pt x="4318025" y="1071399"/>
                </a:cubicBezTo>
                <a:cubicBezTo>
                  <a:pt x="4286297" y="1074572"/>
                  <a:pt x="4316755" y="1068862"/>
                  <a:pt x="4295181" y="1087263"/>
                </a:cubicBezTo>
                <a:cubicBezTo>
                  <a:pt x="4285663" y="1095512"/>
                  <a:pt x="4285663" y="1114547"/>
                  <a:pt x="4273607" y="1122796"/>
                </a:cubicBezTo>
                <a:cubicBezTo>
                  <a:pt x="4241245" y="1145639"/>
                  <a:pt x="4189215" y="1127239"/>
                  <a:pt x="4154316" y="1140564"/>
                </a:cubicBezTo>
                <a:cubicBezTo>
                  <a:pt x="4103554" y="1159599"/>
                  <a:pt x="4092133" y="1195132"/>
                  <a:pt x="4068020" y="1235107"/>
                </a:cubicBezTo>
                <a:cubicBezTo>
                  <a:pt x="4056600" y="1255414"/>
                  <a:pt x="4033756" y="1271910"/>
                  <a:pt x="4026142" y="1293484"/>
                </a:cubicBezTo>
                <a:cubicBezTo>
                  <a:pt x="4018528" y="1315058"/>
                  <a:pt x="4028046" y="1311252"/>
                  <a:pt x="4026142" y="1337901"/>
                </a:cubicBezTo>
                <a:cubicBezTo>
                  <a:pt x="4024238" y="1364551"/>
                  <a:pt x="4036928" y="1367090"/>
                  <a:pt x="4006472" y="1375972"/>
                </a:cubicBezTo>
                <a:cubicBezTo>
                  <a:pt x="3976326" y="1379463"/>
                  <a:pt x="3945881" y="1379463"/>
                  <a:pt x="3915733" y="1375972"/>
                </a:cubicBezTo>
                <a:cubicBezTo>
                  <a:pt x="3872587" y="1365186"/>
                  <a:pt x="3855454" y="1280794"/>
                  <a:pt x="3795808" y="1280794"/>
                </a:cubicBezTo>
                <a:cubicBezTo>
                  <a:pt x="3746526" y="1293648"/>
                  <a:pt x="3699906" y="1315133"/>
                  <a:pt x="3658116" y="1344246"/>
                </a:cubicBezTo>
                <a:cubicBezTo>
                  <a:pt x="3642888" y="1357571"/>
                  <a:pt x="3640983" y="1379145"/>
                  <a:pt x="3630197" y="1393105"/>
                </a:cubicBezTo>
                <a:cubicBezTo>
                  <a:pt x="3619409" y="1407064"/>
                  <a:pt x="3595299" y="1413409"/>
                  <a:pt x="3585145" y="1428004"/>
                </a:cubicBezTo>
                <a:cubicBezTo>
                  <a:pt x="3574994" y="1442598"/>
                  <a:pt x="3583876" y="1499071"/>
                  <a:pt x="3574994" y="1506050"/>
                </a:cubicBezTo>
                <a:cubicBezTo>
                  <a:pt x="3566110" y="1513030"/>
                  <a:pt x="3514713" y="1500975"/>
                  <a:pt x="3502658" y="1500975"/>
                </a:cubicBezTo>
                <a:cubicBezTo>
                  <a:pt x="3507733" y="1543488"/>
                  <a:pt x="3510907" y="1562523"/>
                  <a:pt x="3478545" y="1591077"/>
                </a:cubicBezTo>
                <a:cubicBezTo>
                  <a:pt x="3456336" y="1559352"/>
                  <a:pt x="3453799" y="1532700"/>
                  <a:pt x="3415092" y="1544123"/>
                </a:cubicBezTo>
                <a:cubicBezTo>
                  <a:pt x="3398126" y="1552389"/>
                  <a:pt x="3384795" y="1566622"/>
                  <a:pt x="3377656" y="1584097"/>
                </a:cubicBezTo>
                <a:cubicBezTo>
                  <a:pt x="3359254" y="1628515"/>
                  <a:pt x="3385904" y="1646281"/>
                  <a:pt x="3353544" y="1691967"/>
                </a:cubicBezTo>
                <a:cubicBezTo>
                  <a:pt x="3331234" y="1733910"/>
                  <a:pt x="3300573" y="1770838"/>
                  <a:pt x="3263441" y="1800470"/>
                </a:cubicBezTo>
                <a:cubicBezTo>
                  <a:pt x="3219442" y="1819736"/>
                  <a:pt x="3172824" y="1832350"/>
                  <a:pt x="3125113" y="1837908"/>
                </a:cubicBezTo>
                <a:cubicBezTo>
                  <a:pt x="3074986" y="1849965"/>
                  <a:pt x="3034377" y="1878517"/>
                  <a:pt x="2982979" y="1892476"/>
                </a:cubicBezTo>
                <a:cubicBezTo>
                  <a:pt x="2931584" y="1906438"/>
                  <a:pt x="2889704" y="1893746"/>
                  <a:pt x="2841480" y="1923569"/>
                </a:cubicBezTo>
                <a:cubicBezTo>
                  <a:pt x="2809120" y="1945143"/>
                  <a:pt x="2768511" y="1973062"/>
                  <a:pt x="2745668" y="1987022"/>
                </a:cubicBezTo>
                <a:cubicBezTo>
                  <a:pt x="2722824" y="2000981"/>
                  <a:pt x="2712673" y="2021920"/>
                  <a:pt x="2692366" y="2036515"/>
                </a:cubicBezTo>
                <a:cubicBezTo>
                  <a:pt x="2662545" y="2056819"/>
                  <a:pt x="2679041" y="2056819"/>
                  <a:pt x="2638432" y="2036515"/>
                </a:cubicBezTo>
                <a:cubicBezTo>
                  <a:pt x="2635446" y="2082531"/>
                  <a:pt x="2629512" y="2128312"/>
                  <a:pt x="2620666" y="2173573"/>
                </a:cubicBezTo>
                <a:cubicBezTo>
                  <a:pt x="2605907" y="2211810"/>
                  <a:pt x="2608218" y="2254538"/>
                  <a:pt x="2627012" y="2290960"/>
                </a:cubicBezTo>
                <a:cubicBezTo>
                  <a:pt x="2660006" y="2370276"/>
                  <a:pt x="2695540" y="2391215"/>
                  <a:pt x="2627012" y="2459109"/>
                </a:cubicBezTo>
                <a:cubicBezTo>
                  <a:pt x="2656198" y="2522562"/>
                  <a:pt x="2677139" y="2586014"/>
                  <a:pt x="2710134" y="2649467"/>
                </a:cubicBezTo>
                <a:cubicBezTo>
                  <a:pt x="2730032" y="2704405"/>
                  <a:pt x="2743448" y="2761474"/>
                  <a:pt x="2750108" y="2819520"/>
                </a:cubicBezTo>
                <a:cubicBezTo>
                  <a:pt x="2767876" y="2881705"/>
                  <a:pt x="2807216" y="2925486"/>
                  <a:pt x="2807216" y="2992747"/>
                </a:cubicBezTo>
                <a:cubicBezTo>
                  <a:pt x="2810593" y="3027640"/>
                  <a:pt x="2806705" y="3062856"/>
                  <a:pt x="2795795" y="3096174"/>
                </a:cubicBezTo>
                <a:cubicBezTo>
                  <a:pt x="2786277" y="3112672"/>
                  <a:pt x="2759627" y="3123460"/>
                  <a:pt x="2752647" y="3137418"/>
                </a:cubicBezTo>
                <a:cubicBezTo>
                  <a:pt x="2713306" y="3220542"/>
                  <a:pt x="2948081" y="3283995"/>
                  <a:pt x="3007727" y="3261786"/>
                </a:cubicBezTo>
                <a:cubicBezTo>
                  <a:pt x="3053559" y="3240504"/>
                  <a:pt x="3097314" y="3215015"/>
                  <a:pt x="3138438" y="3185643"/>
                </a:cubicBezTo>
                <a:cubicBezTo>
                  <a:pt x="3189423" y="3154703"/>
                  <a:pt x="3249226" y="3141538"/>
                  <a:pt x="3308492" y="3148206"/>
                </a:cubicBezTo>
                <a:cubicBezTo>
                  <a:pt x="3357350" y="3150110"/>
                  <a:pt x="3463316" y="3171049"/>
                  <a:pt x="3504562" y="3139322"/>
                </a:cubicBezTo>
                <a:cubicBezTo>
                  <a:pt x="3521058" y="3127266"/>
                  <a:pt x="3526768" y="3098078"/>
                  <a:pt x="3540728" y="3083484"/>
                </a:cubicBezTo>
                <a:cubicBezTo>
                  <a:pt x="3562627" y="3064042"/>
                  <a:pt x="3588038" y="3048966"/>
                  <a:pt x="3615603" y="3039066"/>
                </a:cubicBezTo>
                <a:cubicBezTo>
                  <a:pt x="3675306" y="3010443"/>
                  <a:pt x="3739908" y="2993432"/>
                  <a:pt x="3805961" y="2988938"/>
                </a:cubicBezTo>
                <a:cubicBezTo>
                  <a:pt x="3870346" y="2973413"/>
                  <a:pt x="3933882" y="2954560"/>
                  <a:pt x="3996319" y="2932466"/>
                </a:cubicBezTo>
                <a:cubicBezTo>
                  <a:pt x="4061821" y="2914845"/>
                  <a:pt x="4130610" y="2913316"/>
                  <a:pt x="4196830" y="2928025"/>
                </a:cubicBezTo>
                <a:cubicBezTo>
                  <a:pt x="4233633" y="2939445"/>
                  <a:pt x="4264723" y="2957848"/>
                  <a:pt x="4304065" y="2966732"/>
                </a:cubicBezTo>
                <a:cubicBezTo>
                  <a:pt x="4330576" y="2968394"/>
                  <a:pt x="4356788" y="2973292"/>
                  <a:pt x="4382112" y="2981326"/>
                </a:cubicBezTo>
                <a:cubicBezTo>
                  <a:pt x="4426528" y="3003533"/>
                  <a:pt x="4445565" y="3056834"/>
                  <a:pt x="4478559" y="3093637"/>
                </a:cubicBezTo>
                <a:cubicBezTo>
                  <a:pt x="4510496" y="3140978"/>
                  <a:pt x="4538504" y="3190847"/>
                  <a:pt x="4562316" y="3242751"/>
                </a:cubicBezTo>
                <a:cubicBezTo>
                  <a:pt x="4592933" y="3204843"/>
                  <a:pt x="4627139" y="3169995"/>
                  <a:pt x="4664476" y="3138687"/>
                </a:cubicBezTo>
                <a:cubicBezTo>
                  <a:pt x="4680338" y="3126632"/>
                  <a:pt x="4733639" y="3052391"/>
                  <a:pt x="4750138" y="3056834"/>
                </a:cubicBezTo>
                <a:cubicBezTo>
                  <a:pt x="4795822" y="3068255"/>
                  <a:pt x="4741254" y="3148206"/>
                  <a:pt x="4732370" y="3172953"/>
                </a:cubicBezTo>
                <a:cubicBezTo>
                  <a:pt x="4727428" y="3196994"/>
                  <a:pt x="4724457" y="3221397"/>
                  <a:pt x="4723486" y="3245923"/>
                </a:cubicBezTo>
                <a:cubicBezTo>
                  <a:pt x="4720314" y="3261786"/>
                  <a:pt x="4695567" y="3254806"/>
                  <a:pt x="4695567" y="3275111"/>
                </a:cubicBezTo>
                <a:cubicBezTo>
                  <a:pt x="4750138" y="3277015"/>
                  <a:pt x="4754578" y="3230694"/>
                  <a:pt x="4773614" y="3190719"/>
                </a:cubicBezTo>
                <a:cubicBezTo>
                  <a:pt x="4810639" y="3221539"/>
                  <a:pt x="4825632" y="3271514"/>
                  <a:pt x="4811686" y="3317624"/>
                </a:cubicBezTo>
                <a:cubicBezTo>
                  <a:pt x="4866255" y="3303664"/>
                  <a:pt x="4865620" y="3298589"/>
                  <a:pt x="4894808" y="3345543"/>
                </a:cubicBezTo>
                <a:cubicBezTo>
                  <a:pt x="4913782" y="3370157"/>
                  <a:pt x="4926808" y="3398825"/>
                  <a:pt x="4932881" y="3429300"/>
                </a:cubicBezTo>
                <a:cubicBezTo>
                  <a:pt x="4932188" y="3490684"/>
                  <a:pt x="4968122" y="3546580"/>
                  <a:pt x="5024252" y="3571434"/>
                </a:cubicBezTo>
                <a:cubicBezTo>
                  <a:pt x="5085331" y="3593376"/>
                  <a:pt x="5147616" y="3611809"/>
                  <a:pt x="5210802" y="3626638"/>
                </a:cubicBezTo>
                <a:cubicBezTo>
                  <a:pt x="5283773" y="3651385"/>
                  <a:pt x="5325017" y="3593008"/>
                  <a:pt x="5378953" y="3548591"/>
                </a:cubicBezTo>
                <a:cubicBezTo>
                  <a:pt x="5405603" y="3594913"/>
                  <a:pt x="5450020" y="3645675"/>
                  <a:pt x="5505858" y="3638061"/>
                </a:cubicBezTo>
                <a:cubicBezTo>
                  <a:pt x="5561696" y="3630446"/>
                  <a:pt x="5585807" y="3573973"/>
                  <a:pt x="5632764" y="3553034"/>
                </a:cubicBezTo>
                <a:cubicBezTo>
                  <a:pt x="5679718" y="3532095"/>
                  <a:pt x="5755860" y="3557475"/>
                  <a:pt x="5795837" y="3521307"/>
                </a:cubicBezTo>
                <a:cubicBezTo>
                  <a:pt x="5835812" y="3485138"/>
                  <a:pt x="5819313" y="3399477"/>
                  <a:pt x="5835812" y="3353158"/>
                </a:cubicBezTo>
                <a:cubicBezTo>
                  <a:pt x="5870368" y="3234190"/>
                  <a:pt x="5930090" y="3124043"/>
                  <a:pt x="6010940" y="3030184"/>
                </a:cubicBezTo>
                <a:cubicBezTo>
                  <a:pt x="6052236" y="2984130"/>
                  <a:pt x="6077789" y="2926121"/>
                  <a:pt x="6083912" y="2864572"/>
                </a:cubicBezTo>
                <a:cubicBezTo>
                  <a:pt x="6104831" y="2792617"/>
                  <a:pt x="6120523" y="2719241"/>
                  <a:pt x="6130866" y="2645026"/>
                </a:cubicBezTo>
                <a:cubicBezTo>
                  <a:pt x="6134039" y="2581573"/>
                  <a:pt x="6098506" y="2522562"/>
                  <a:pt x="6094065" y="2459109"/>
                </a:cubicBezTo>
                <a:cubicBezTo>
                  <a:pt x="6099216" y="2415460"/>
                  <a:pt x="6094444" y="2371215"/>
                  <a:pt x="6080105" y="2329667"/>
                </a:cubicBezTo>
                <a:cubicBezTo>
                  <a:pt x="6041665" y="2277140"/>
                  <a:pt x="5995942" y="2230350"/>
                  <a:pt x="5944316" y="2190704"/>
                </a:cubicBezTo>
                <a:cubicBezTo>
                  <a:pt x="5922786" y="2174893"/>
                  <a:pt x="5906803" y="2152684"/>
                  <a:pt x="5898629" y="2127252"/>
                </a:cubicBezTo>
                <a:cubicBezTo>
                  <a:pt x="5887208" y="2091718"/>
                  <a:pt x="5892919" y="2084738"/>
                  <a:pt x="5868173" y="2069509"/>
                </a:cubicBezTo>
                <a:cubicBezTo>
                  <a:pt x="5843426" y="2054282"/>
                  <a:pt x="5811698" y="2061262"/>
                  <a:pt x="5793298" y="2038419"/>
                </a:cubicBezTo>
                <a:cubicBezTo>
                  <a:pt x="5783330" y="2018056"/>
                  <a:pt x="5775252" y="1996813"/>
                  <a:pt x="5769187" y="1974966"/>
                </a:cubicBezTo>
                <a:cubicBezTo>
                  <a:pt x="5750810" y="1930181"/>
                  <a:pt x="5725074" y="1888790"/>
                  <a:pt x="5693042" y="1852502"/>
                </a:cubicBezTo>
                <a:cubicBezTo>
                  <a:pt x="5646723" y="1811258"/>
                  <a:pt x="5570580" y="1794125"/>
                  <a:pt x="5529969" y="1756689"/>
                </a:cubicBezTo>
                <a:cubicBezTo>
                  <a:pt x="5489360" y="1719252"/>
                  <a:pt x="5497609" y="1671663"/>
                  <a:pt x="5481746" y="1617092"/>
                </a:cubicBezTo>
                <a:cubicBezTo>
                  <a:pt x="5465882" y="1562523"/>
                  <a:pt x="5428446" y="1513030"/>
                  <a:pt x="5418293" y="1463537"/>
                </a:cubicBezTo>
                <a:cubicBezTo>
                  <a:pt x="5408142" y="1414044"/>
                  <a:pt x="5403699" y="1339805"/>
                  <a:pt x="5340246" y="1323307"/>
                </a:cubicBezTo>
                <a:cubicBezTo>
                  <a:pt x="5322480" y="1319499"/>
                  <a:pt x="5282504" y="1334093"/>
                  <a:pt x="5276794" y="1330922"/>
                </a:cubicBezTo>
                <a:cubicBezTo>
                  <a:pt x="5271083" y="1327748"/>
                  <a:pt x="5266008" y="1296657"/>
                  <a:pt x="5266008" y="1290312"/>
                </a:cubicBezTo>
                <a:cubicBezTo>
                  <a:pt x="5258025" y="1263649"/>
                  <a:pt x="5251667" y="1236524"/>
                  <a:pt x="5246970" y="1209092"/>
                </a:cubicBezTo>
                <a:cubicBezTo>
                  <a:pt x="5234630" y="1151102"/>
                  <a:pt x="5213213" y="1095429"/>
                  <a:pt x="5183518" y="1044115"/>
                </a:cubicBezTo>
                <a:cubicBezTo>
                  <a:pt x="5172732" y="1030314"/>
                  <a:pt x="5163886" y="1024841"/>
                  <a:pt x="5156491" y="1025029"/>
                </a:cubicBezTo>
                <a:close/>
                <a:moveTo>
                  <a:pt x="7091916" y="0"/>
                </a:moveTo>
                <a:lnTo>
                  <a:pt x="7091916" y="6549655"/>
                </a:lnTo>
                <a:lnTo>
                  <a:pt x="4508205" y="6549655"/>
                </a:lnTo>
                <a:lnTo>
                  <a:pt x="1193783" y="2787653"/>
                </a:lnTo>
                <a:lnTo>
                  <a:pt x="0" y="10632"/>
                </a:lnTo>
                <a:lnTo>
                  <a:pt x="7091916" y="0"/>
                </a:lnTo>
                <a:close/>
              </a:path>
            </a:pathLst>
          </a:custGeom>
          <a:solidFill>
            <a:srgbClr val="F4D49C"/>
          </a:solidFill>
          <a:ln w="32742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6795" name="Picture 6794" descr="Map&#10;&#10;Description automatically generated">
            <a:extLst>
              <a:ext uri="{FF2B5EF4-FFF2-40B4-BE49-F238E27FC236}">
                <a16:creationId xmlns:a16="http://schemas.microsoft.com/office/drawing/2014/main" id="{ED20CB95-9366-4BEB-93A7-4CEACEB893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6988" r="16093"/>
          <a:stretch/>
        </p:blipFill>
        <p:spPr>
          <a:xfrm rot="16200000">
            <a:off x="5761322" y="427322"/>
            <a:ext cx="6102589" cy="6758767"/>
          </a:xfrm>
          <a:custGeom>
            <a:avLst/>
            <a:gdLst>
              <a:gd name="connsiteX0" fmla="*/ 2248020 w 6102589"/>
              <a:gd name="connsiteY0" fmla="*/ 5366894 h 6758767"/>
              <a:gd name="connsiteX1" fmla="*/ 2140785 w 6102589"/>
              <a:gd name="connsiteY1" fmla="*/ 5391639 h 6758767"/>
              <a:gd name="connsiteX2" fmla="*/ 2026570 w 6102589"/>
              <a:gd name="connsiteY2" fmla="*/ 5432883 h 6758767"/>
              <a:gd name="connsiteX3" fmla="*/ 2047509 w 6102589"/>
              <a:gd name="connsiteY3" fmla="*/ 5626414 h 6758767"/>
              <a:gd name="connsiteX4" fmla="*/ 2237867 w 6102589"/>
              <a:gd name="connsiteY4" fmla="*/ 5626414 h 6758767"/>
              <a:gd name="connsiteX5" fmla="*/ 2213121 w 6102589"/>
              <a:gd name="connsiteY5" fmla="*/ 5484915 h 6758767"/>
              <a:gd name="connsiteX6" fmla="*/ 2248020 w 6102589"/>
              <a:gd name="connsiteY6" fmla="*/ 5366894 h 6758767"/>
              <a:gd name="connsiteX7" fmla="*/ 5078059 w 6102589"/>
              <a:gd name="connsiteY7" fmla="*/ 5156491 h 6758767"/>
              <a:gd name="connsiteX8" fmla="*/ 4995521 w 6102589"/>
              <a:gd name="connsiteY8" fmla="*/ 5115624 h 6758767"/>
              <a:gd name="connsiteX9" fmla="*/ 4822929 w 6102589"/>
              <a:gd name="connsiteY9" fmla="*/ 5084532 h 6758767"/>
              <a:gd name="connsiteX10" fmla="*/ 4482188 w 6102589"/>
              <a:gd name="connsiteY10" fmla="*/ 4986815 h 6758767"/>
              <a:gd name="connsiteX11" fmla="*/ 4551351 w 6102589"/>
              <a:gd name="connsiteY11" fmla="*/ 4835164 h 6758767"/>
              <a:gd name="connsiteX12" fmla="*/ 4624957 w 6102589"/>
              <a:gd name="connsiteY12" fmla="*/ 4693665 h 6758767"/>
              <a:gd name="connsiteX13" fmla="*/ 4732827 w 6102589"/>
              <a:gd name="connsiteY13" fmla="*/ 4542012 h 6758767"/>
              <a:gd name="connsiteX14" fmla="*/ 4796279 w 6102589"/>
              <a:gd name="connsiteY14" fmla="*/ 4564855 h 6758767"/>
              <a:gd name="connsiteX15" fmla="*/ 4864807 w 6102589"/>
              <a:gd name="connsiteY15" fmla="*/ 4580084 h 6758767"/>
              <a:gd name="connsiteX16" fmla="*/ 4970773 w 6102589"/>
              <a:gd name="connsiteY16" fmla="*/ 4643537 h 6758767"/>
              <a:gd name="connsiteX17" fmla="*/ 4960622 w 6102589"/>
              <a:gd name="connsiteY17" fmla="*/ 4602926 h 6758767"/>
              <a:gd name="connsiteX18" fmla="*/ 4977753 w 6102589"/>
              <a:gd name="connsiteY18" fmla="*/ 4544551 h 6758767"/>
              <a:gd name="connsiteX19" fmla="*/ 5016460 w 6102589"/>
              <a:gd name="connsiteY19" fmla="*/ 4361806 h 6758767"/>
              <a:gd name="connsiteX20" fmla="*/ 5031689 w 6102589"/>
              <a:gd name="connsiteY20" fmla="*/ 4318025 h 6758767"/>
              <a:gd name="connsiteX21" fmla="*/ 5015825 w 6102589"/>
              <a:gd name="connsiteY21" fmla="*/ 4295181 h 6758767"/>
              <a:gd name="connsiteX22" fmla="*/ 4980292 w 6102589"/>
              <a:gd name="connsiteY22" fmla="*/ 4273607 h 6758767"/>
              <a:gd name="connsiteX23" fmla="*/ 4962524 w 6102589"/>
              <a:gd name="connsiteY23" fmla="*/ 4154316 h 6758767"/>
              <a:gd name="connsiteX24" fmla="*/ 4867981 w 6102589"/>
              <a:gd name="connsiteY24" fmla="*/ 4068020 h 6758767"/>
              <a:gd name="connsiteX25" fmla="*/ 4809604 w 6102589"/>
              <a:gd name="connsiteY25" fmla="*/ 4026142 h 6758767"/>
              <a:gd name="connsiteX26" fmla="*/ 4765187 w 6102589"/>
              <a:gd name="connsiteY26" fmla="*/ 4026142 h 6758767"/>
              <a:gd name="connsiteX27" fmla="*/ 4727116 w 6102589"/>
              <a:gd name="connsiteY27" fmla="*/ 4006472 h 6758767"/>
              <a:gd name="connsiteX28" fmla="*/ 4727116 w 6102589"/>
              <a:gd name="connsiteY28" fmla="*/ 3915733 h 6758767"/>
              <a:gd name="connsiteX29" fmla="*/ 4822294 w 6102589"/>
              <a:gd name="connsiteY29" fmla="*/ 3795808 h 6758767"/>
              <a:gd name="connsiteX30" fmla="*/ 4758842 w 6102589"/>
              <a:gd name="connsiteY30" fmla="*/ 3658116 h 6758767"/>
              <a:gd name="connsiteX31" fmla="*/ 4709983 w 6102589"/>
              <a:gd name="connsiteY31" fmla="*/ 3630197 h 6758767"/>
              <a:gd name="connsiteX32" fmla="*/ 4675084 w 6102589"/>
              <a:gd name="connsiteY32" fmla="*/ 3585145 h 6758767"/>
              <a:gd name="connsiteX33" fmla="*/ 4597038 w 6102589"/>
              <a:gd name="connsiteY33" fmla="*/ 3574994 h 6758767"/>
              <a:gd name="connsiteX34" fmla="*/ 4602113 w 6102589"/>
              <a:gd name="connsiteY34" fmla="*/ 3502658 h 6758767"/>
              <a:gd name="connsiteX35" fmla="*/ 4512011 w 6102589"/>
              <a:gd name="connsiteY35" fmla="*/ 3478545 h 6758767"/>
              <a:gd name="connsiteX36" fmla="*/ 4558966 w 6102589"/>
              <a:gd name="connsiteY36" fmla="*/ 3415092 h 6758767"/>
              <a:gd name="connsiteX37" fmla="*/ 4518991 w 6102589"/>
              <a:gd name="connsiteY37" fmla="*/ 3377656 h 6758767"/>
              <a:gd name="connsiteX38" fmla="*/ 4411122 w 6102589"/>
              <a:gd name="connsiteY38" fmla="*/ 3353544 h 6758767"/>
              <a:gd name="connsiteX39" fmla="*/ 4302618 w 6102589"/>
              <a:gd name="connsiteY39" fmla="*/ 3263441 h 6758767"/>
              <a:gd name="connsiteX40" fmla="*/ 4265181 w 6102589"/>
              <a:gd name="connsiteY40" fmla="*/ 3125113 h 6758767"/>
              <a:gd name="connsiteX41" fmla="*/ 4210613 w 6102589"/>
              <a:gd name="connsiteY41" fmla="*/ 2982979 h 6758767"/>
              <a:gd name="connsiteX42" fmla="*/ 4179519 w 6102589"/>
              <a:gd name="connsiteY42" fmla="*/ 2841479 h 6758767"/>
              <a:gd name="connsiteX43" fmla="*/ 4116066 w 6102589"/>
              <a:gd name="connsiteY43" fmla="*/ 2745667 h 6758767"/>
              <a:gd name="connsiteX44" fmla="*/ 4066573 w 6102589"/>
              <a:gd name="connsiteY44" fmla="*/ 2692365 h 6758767"/>
              <a:gd name="connsiteX45" fmla="*/ 4066573 w 6102589"/>
              <a:gd name="connsiteY45" fmla="*/ 2638431 h 6758767"/>
              <a:gd name="connsiteX46" fmla="*/ 3929515 w 6102589"/>
              <a:gd name="connsiteY46" fmla="*/ 2620665 h 6758767"/>
              <a:gd name="connsiteX47" fmla="*/ 3812128 w 6102589"/>
              <a:gd name="connsiteY47" fmla="*/ 2627011 h 6758767"/>
              <a:gd name="connsiteX48" fmla="*/ 3643979 w 6102589"/>
              <a:gd name="connsiteY48" fmla="*/ 2627011 h 6758767"/>
              <a:gd name="connsiteX49" fmla="*/ 3453621 w 6102589"/>
              <a:gd name="connsiteY49" fmla="*/ 2710133 h 6758767"/>
              <a:gd name="connsiteX50" fmla="*/ 3283568 w 6102589"/>
              <a:gd name="connsiteY50" fmla="*/ 2750107 h 6758767"/>
              <a:gd name="connsiteX51" fmla="*/ 3110341 w 6102589"/>
              <a:gd name="connsiteY51" fmla="*/ 2807215 h 6758767"/>
              <a:gd name="connsiteX52" fmla="*/ 3006914 w 6102589"/>
              <a:gd name="connsiteY52" fmla="*/ 2795794 h 6758767"/>
              <a:gd name="connsiteX53" fmla="*/ 2965670 w 6102589"/>
              <a:gd name="connsiteY53" fmla="*/ 2752646 h 6758767"/>
              <a:gd name="connsiteX54" fmla="*/ 2841302 w 6102589"/>
              <a:gd name="connsiteY54" fmla="*/ 3007727 h 6758767"/>
              <a:gd name="connsiteX55" fmla="*/ 2917445 w 6102589"/>
              <a:gd name="connsiteY55" fmla="*/ 3138438 h 6758767"/>
              <a:gd name="connsiteX56" fmla="*/ 2954882 w 6102589"/>
              <a:gd name="connsiteY56" fmla="*/ 3308492 h 6758767"/>
              <a:gd name="connsiteX57" fmla="*/ 2963766 w 6102589"/>
              <a:gd name="connsiteY57" fmla="*/ 3504562 h 6758767"/>
              <a:gd name="connsiteX58" fmla="*/ 3019604 w 6102589"/>
              <a:gd name="connsiteY58" fmla="*/ 3540728 h 6758767"/>
              <a:gd name="connsiteX59" fmla="*/ 3064022 w 6102589"/>
              <a:gd name="connsiteY59" fmla="*/ 3615603 h 6758767"/>
              <a:gd name="connsiteX60" fmla="*/ 3114150 w 6102589"/>
              <a:gd name="connsiteY60" fmla="*/ 3805961 h 6758767"/>
              <a:gd name="connsiteX61" fmla="*/ 3170622 w 6102589"/>
              <a:gd name="connsiteY61" fmla="*/ 3996319 h 6758767"/>
              <a:gd name="connsiteX62" fmla="*/ 3175063 w 6102589"/>
              <a:gd name="connsiteY62" fmla="*/ 4196830 h 6758767"/>
              <a:gd name="connsiteX63" fmla="*/ 3136356 w 6102589"/>
              <a:gd name="connsiteY63" fmla="*/ 4304065 h 6758767"/>
              <a:gd name="connsiteX64" fmla="*/ 3121762 w 6102589"/>
              <a:gd name="connsiteY64" fmla="*/ 4382112 h 6758767"/>
              <a:gd name="connsiteX65" fmla="*/ 3009451 w 6102589"/>
              <a:gd name="connsiteY65" fmla="*/ 4478559 h 6758767"/>
              <a:gd name="connsiteX66" fmla="*/ 2860337 w 6102589"/>
              <a:gd name="connsiteY66" fmla="*/ 4562316 h 6758767"/>
              <a:gd name="connsiteX67" fmla="*/ 2964401 w 6102589"/>
              <a:gd name="connsiteY67" fmla="*/ 4664476 h 6758767"/>
              <a:gd name="connsiteX68" fmla="*/ 3046254 w 6102589"/>
              <a:gd name="connsiteY68" fmla="*/ 4750138 h 6758767"/>
              <a:gd name="connsiteX69" fmla="*/ 2930135 w 6102589"/>
              <a:gd name="connsiteY69" fmla="*/ 4732370 h 6758767"/>
              <a:gd name="connsiteX70" fmla="*/ 2857165 w 6102589"/>
              <a:gd name="connsiteY70" fmla="*/ 4723486 h 6758767"/>
              <a:gd name="connsiteX71" fmla="*/ 2827977 w 6102589"/>
              <a:gd name="connsiteY71" fmla="*/ 4695567 h 6758767"/>
              <a:gd name="connsiteX72" fmla="*/ 2912369 w 6102589"/>
              <a:gd name="connsiteY72" fmla="*/ 4773614 h 6758767"/>
              <a:gd name="connsiteX73" fmla="*/ 2785464 w 6102589"/>
              <a:gd name="connsiteY73" fmla="*/ 4811686 h 6758767"/>
              <a:gd name="connsiteX74" fmla="*/ 2757545 w 6102589"/>
              <a:gd name="connsiteY74" fmla="*/ 4894808 h 6758767"/>
              <a:gd name="connsiteX75" fmla="*/ 2673788 w 6102589"/>
              <a:gd name="connsiteY75" fmla="*/ 4932881 h 6758767"/>
              <a:gd name="connsiteX76" fmla="*/ 2531654 w 6102589"/>
              <a:gd name="connsiteY76" fmla="*/ 5024252 h 6758767"/>
              <a:gd name="connsiteX77" fmla="*/ 2476450 w 6102589"/>
              <a:gd name="connsiteY77" fmla="*/ 5210802 h 6758767"/>
              <a:gd name="connsiteX78" fmla="*/ 2554497 w 6102589"/>
              <a:gd name="connsiteY78" fmla="*/ 5378953 h 6758767"/>
              <a:gd name="connsiteX79" fmla="*/ 2465027 w 6102589"/>
              <a:gd name="connsiteY79" fmla="*/ 5505858 h 6758767"/>
              <a:gd name="connsiteX80" fmla="*/ 2550054 w 6102589"/>
              <a:gd name="connsiteY80" fmla="*/ 5632764 h 6758767"/>
              <a:gd name="connsiteX81" fmla="*/ 2581781 w 6102589"/>
              <a:gd name="connsiteY81" fmla="*/ 5795837 h 6758767"/>
              <a:gd name="connsiteX82" fmla="*/ 2749930 w 6102589"/>
              <a:gd name="connsiteY82" fmla="*/ 5835812 h 6758767"/>
              <a:gd name="connsiteX83" fmla="*/ 3072904 w 6102589"/>
              <a:gd name="connsiteY83" fmla="*/ 6010940 h 6758767"/>
              <a:gd name="connsiteX84" fmla="*/ 3238516 w 6102589"/>
              <a:gd name="connsiteY84" fmla="*/ 6083912 h 6758767"/>
              <a:gd name="connsiteX85" fmla="*/ 3458062 w 6102589"/>
              <a:gd name="connsiteY85" fmla="*/ 6130866 h 6758767"/>
              <a:gd name="connsiteX86" fmla="*/ 3643979 w 6102589"/>
              <a:gd name="connsiteY86" fmla="*/ 6094065 h 6758767"/>
              <a:gd name="connsiteX87" fmla="*/ 3773421 w 6102589"/>
              <a:gd name="connsiteY87" fmla="*/ 6080105 h 6758767"/>
              <a:gd name="connsiteX88" fmla="*/ 3912384 w 6102589"/>
              <a:gd name="connsiteY88" fmla="*/ 5944316 h 6758767"/>
              <a:gd name="connsiteX89" fmla="*/ 3975836 w 6102589"/>
              <a:gd name="connsiteY89" fmla="*/ 5898629 h 6758767"/>
              <a:gd name="connsiteX90" fmla="*/ 4033579 w 6102589"/>
              <a:gd name="connsiteY90" fmla="*/ 5868173 h 6758767"/>
              <a:gd name="connsiteX91" fmla="*/ 4064669 w 6102589"/>
              <a:gd name="connsiteY91" fmla="*/ 5793298 h 6758767"/>
              <a:gd name="connsiteX92" fmla="*/ 4128122 w 6102589"/>
              <a:gd name="connsiteY92" fmla="*/ 5769187 h 6758767"/>
              <a:gd name="connsiteX93" fmla="*/ 4250586 w 6102589"/>
              <a:gd name="connsiteY93" fmla="*/ 5693042 h 6758767"/>
              <a:gd name="connsiteX94" fmla="*/ 4346399 w 6102589"/>
              <a:gd name="connsiteY94" fmla="*/ 5529969 h 6758767"/>
              <a:gd name="connsiteX95" fmla="*/ 4485996 w 6102589"/>
              <a:gd name="connsiteY95" fmla="*/ 5481746 h 6758767"/>
              <a:gd name="connsiteX96" fmla="*/ 4639551 w 6102589"/>
              <a:gd name="connsiteY96" fmla="*/ 5418293 h 6758767"/>
              <a:gd name="connsiteX97" fmla="*/ 4779781 w 6102589"/>
              <a:gd name="connsiteY97" fmla="*/ 5340246 h 6758767"/>
              <a:gd name="connsiteX98" fmla="*/ 4772166 w 6102589"/>
              <a:gd name="connsiteY98" fmla="*/ 5276794 h 6758767"/>
              <a:gd name="connsiteX99" fmla="*/ 4812776 w 6102589"/>
              <a:gd name="connsiteY99" fmla="*/ 5266008 h 6758767"/>
              <a:gd name="connsiteX100" fmla="*/ 4893996 w 6102589"/>
              <a:gd name="connsiteY100" fmla="*/ 5246970 h 6758767"/>
              <a:gd name="connsiteX101" fmla="*/ 5058973 w 6102589"/>
              <a:gd name="connsiteY101" fmla="*/ 5183518 h 6758767"/>
              <a:gd name="connsiteX102" fmla="*/ 5078059 w 6102589"/>
              <a:gd name="connsiteY102" fmla="*/ 5156491 h 6758767"/>
              <a:gd name="connsiteX103" fmla="*/ 6102589 w 6102589"/>
              <a:gd name="connsiteY103" fmla="*/ 6758767 h 6758767"/>
              <a:gd name="connsiteX104" fmla="*/ 0 w 6102589"/>
              <a:gd name="connsiteY104" fmla="*/ 6758766 h 6758767"/>
              <a:gd name="connsiteX105" fmla="*/ 0 w 6102589"/>
              <a:gd name="connsiteY105" fmla="*/ 4109710 h 6758767"/>
              <a:gd name="connsiteX106" fmla="*/ 3306726 w 6102589"/>
              <a:gd name="connsiteY106" fmla="*/ 1158948 h 6758767"/>
              <a:gd name="connsiteX107" fmla="*/ 6092456 w 6102589"/>
              <a:gd name="connsiteY107" fmla="*/ 0 h 675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102589" h="6758767">
                <a:moveTo>
                  <a:pt x="2248020" y="5366894"/>
                </a:moveTo>
                <a:cubicBezTo>
                  <a:pt x="2202968" y="5353567"/>
                  <a:pt x="2178222" y="5373874"/>
                  <a:pt x="2140785" y="5391639"/>
                </a:cubicBezTo>
                <a:cubicBezTo>
                  <a:pt x="2101894" y="5403004"/>
                  <a:pt x="2063748" y="5416780"/>
                  <a:pt x="2026570" y="5432883"/>
                </a:cubicBezTo>
                <a:cubicBezTo>
                  <a:pt x="1933929" y="5491260"/>
                  <a:pt x="1966925" y="5571846"/>
                  <a:pt x="2047509" y="5626414"/>
                </a:cubicBezTo>
                <a:cubicBezTo>
                  <a:pt x="2092561" y="5659409"/>
                  <a:pt x="2237867" y="5710806"/>
                  <a:pt x="2237867" y="5626414"/>
                </a:cubicBezTo>
                <a:cubicBezTo>
                  <a:pt x="2238501" y="5577556"/>
                  <a:pt x="2205507" y="5526794"/>
                  <a:pt x="2213121" y="5484915"/>
                </a:cubicBezTo>
                <a:cubicBezTo>
                  <a:pt x="2220736" y="5443036"/>
                  <a:pt x="2248020" y="5411944"/>
                  <a:pt x="2248020" y="5366894"/>
                </a:cubicBezTo>
                <a:close/>
                <a:moveTo>
                  <a:pt x="5078059" y="5156491"/>
                </a:moveTo>
                <a:cubicBezTo>
                  <a:pt x="5077494" y="5134303"/>
                  <a:pt x="5025977" y="5125143"/>
                  <a:pt x="4995521" y="5115624"/>
                </a:cubicBezTo>
                <a:cubicBezTo>
                  <a:pt x="4939683" y="5097408"/>
                  <a:pt x="4881610" y="5086950"/>
                  <a:pt x="4822929" y="5084532"/>
                </a:cubicBezTo>
                <a:cubicBezTo>
                  <a:pt x="4735998" y="5082629"/>
                  <a:pt x="4522797" y="5090876"/>
                  <a:pt x="4482188" y="4986815"/>
                </a:cubicBezTo>
                <a:cubicBezTo>
                  <a:pt x="4458709" y="4927170"/>
                  <a:pt x="4525336" y="4880849"/>
                  <a:pt x="4551351" y="4835164"/>
                </a:cubicBezTo>
                <a:cubicBezTo>
                  <a:pt x="4577368" y="4789477"/>
                  <a:pt x="4601478" y="4734908"/>
                  <a:pt x="4624957" y="4693665"/>
                </a:cubicBezTo>
                <a:cubicBezTo>
                  <a:pt x="4648435" y="4652419"/>
                  <a:pt x="4687140" y="4561682"/>
                  <a:pt x="4732827" y="4542012"/>
                </a:cubicBezTo>
                <a:cubicBezTo>
                  <a:pt x="4759476" y="4531226"/>
                  <a:pt x="4775340" y="4555337"/>
                  <a:pt x="4796279" y="4564855"/>
                </a:cubicBezTo>
                <a:cubicBezTo>
                  <a:pt x="4817218" y="4574372"/>
                  <a:pt x="4849579" y="4574372"/>
                  <a:pt x="4864807" y="4580084"/>
                </a:cubicBezTo>
                <a:cubicBezTo>
                  <a:pt x="4880036" y="4585795"/>
                  <a:pt x="4945393" y="4680338"/>
                  <a:pt x="4970773" y="4643537"/>
                </a:cubicBezTo>
                <a:cubicBezTo>
                  <a:pt x="4982829" y="4626404"/>
                  <a:pt x="4960622" y="4618789"/>
                  <a:pt x="4960622" y="4602926"/>
                </a:cubicBezTo>
                <a:cubicBezTo>
                  <a:pt x="4965158" y="4583142"/>
                  <a:pt x="4970882" y="4563650"/>
                  <a:pt x="4977753" y="4544551"/>
                </a:cubicBezTo>
                <a:cubicBezTo>
                  <a:pt x="4985710" y="4482691"/>
                  <a:pt x="4998654" y="4421580"/>
                  <a:pt x="5016460" y="4361806"/>
                </a:cubicBezTo>
                <a:cubicBezTo>
                  <a:pt x="5023864" y="4348132"/>
                  <a:pt x="5029011" y="4333341"/>
                  <a:pt x="5031689" y="4318025"/>
                </a:cubicBezTo>
                <a:cubicBezTo>
                  <a:pt x="5028516" y="4286297"/>
                  <a:pt x="5034226" y="4316755"/>
                  <a:pt x="5015825" y="4295181"/>
                </a:cubicBezTo>
                <a:cubicBezTo>
                  <a:pt x="5007576" y="4285663"/>
                  <a:pt x="4988541" y="4285663"/>
                  <a:pt x="4980292" y="4273607"/>
                </a:cubicBezTo>
                <a:cubicBezTo>
                  <a:pt x="4957449" y="4241245"/>
                  <a:pt x="4975849" y="4189215"/>
                  <a:pt x="4962524" y="4154316"/>
                </a:cubicBezTo>
                <a:cubicBezTo>
                  <a:pt x="4943489" y="4103554"/>
                  <a:pt x="4907956" y="4092133"/>
                  <a:pt x="4867981" y="4068020"/>
                </a:cubicBezTo>
                <a:cubicBezTo>
                  <a:pt x="4847674" y="4056600"/>
                  <a:pt x="4831178" y="4033756"/>
                  <a:pt x="4809604" y="4026142"/>
                </a:cubicBezTo>
                <a:cubicBezTo>
                  <a:pt x="4788030" y="4018528"/>
                  <a:pt x="4791836" y="4028046"/>
                  <a:pt x="4765187" y="4026142"/>
                </a:cubicBezTo>
                <a:cubicBezTo>
                  <a:pt x="4738537" y="4024238"/>
                  <a:pt x="4735998" y="4036928"/>
                  <a:pt x="4727116" y="4006472"/>
                </a:cubicBezTo>
                <a:cubicBezTo>
                  <a:pt x="4723625" y="3976326"/>
                  <a:pt x="4723625" y="3945881"/>
                  <a:pt x="4727116" y="3915733"/>
                </a:cubicBezTo>
                <a:cubicBezTo>
                  <a:pt x="4737902" y="3872587"/>
                  <a:pt x="4822294" y="3855454"/>
                  <a:pt x="4822294" y="3795808"/>
                </a:cubicBezTo>
                <a:cubicBezTo>
                  <a:pt x="4809440" y="3746526"/>
                  <a:pt x="4787955" y="3699906"/>
                  <a:pt x="4758842" y="3658116"/>
                </a:cubicBezTo>
                <a:cubicBezTo>
                  <a:pt x="4745517" y="3642888"/>
                  <a:pt x="4723943" y="3640983"/>
                  <a:pt x="4709983" y="3630197"/>
                </a:cubicBezTo>
                <a:cubicBezTo>
                  <a:pt x="4696024" y="3619409"/>
                  <a:pt x="4689679" y="3595299"/>
                  <a:pt x="4675084" y="3585145"/>
                </a:cubicBezTo>
                <a:cubicBezTo>
                  <a:pt x="4660490" y="3574994"/>
                  <a:pt x="4604017" y="3583876"/>
                  <a:pt x="4597038" y="3574994"/>
                </a:cubicBezTo>
                <a:cubicBezTo>
                  <a:pt x="4590058" y="3566110"/>
                  <a:pt x="4602113" y="3514713"/>
                  <a:pt x="4602113" y="3502658"/>
                </a:cubicBezTo>
                <a:cubicBezTo>
                  <a:pt x="4559600" y="3507733"/>
                  <a:pt x="4540565" y="3510907"/>
                  <a:pt x="4512011" y="3478545"/>
                </a:cubicBezTo>
                <a:cubicBezTo>
                  <a:pt x="4543736" y="3456336"/>
                  <a:pt x="4570388" y="3453799"/>
                  <a:pt x="4558966" y="3415092"/>
                </a:cubicBezTo>
                <a:cubicBezTo>
                  <a:pt x="4550700" y="3398126"/>
                  <a:pt x="4536467" y="3384795"/>
                  <a:pt x="4518991" y="3377656"/>
                </a:cubicBezTo>
                <a:cubicBezTo>
                  <a:pt x="4474574" y="3359254"/>
                  <a:pt x="4456808" y="3385904"/>
                  <a:pt x="4411122" y="3353544"/>
                </a:cubicBezTo>
                <a:cubicBezTo>
                  <a:pt x="4369179" y="3331234"/>
                  <a:pt x="4332250" y="3300573"/>
                  <a:pt x="4302618" y="3263441"/>
                </a:cubicBezTo>
                <a:cubicBezTo>
                  <a:pt x="4283352" y="3219442"/>
                  <a:pt x="4270738" y="3172824"/>
                  <a:pt x="4265181" y="3125113"/>
                </a:cubicBezTo>
                <a:cubicBezTo>
                  <a:pt x="4253123" y="3074986"/>
                  <a:pt x="4224571" y="3034377"/>
                  <a:pt x="4210613" y="2982979"/>
                </a:cubicBezTo>
                <a:cubicBezTo>
                  <a:pt x="4196651" y="2931583"/>
                  <a:pt x="4209342" y="2889703"/>
                  <a:pt x="4179519" y="2841479"/>
                </a:cubicBezTo>
                <a:cubicBezTo>
                  <a:pt x="4157945" y="2809119"/>
                  <a:pt x="4130026" y="2768510"/>
                  <a:pt x="4116066" y="2745667"/>
                </a:cubicBezTo>
                <a:cubicBezTo>
                  <a:pt x="4102107" y="2722823"/>
                  <a:pt x="4081168" y="2712672"/>
                  <a:pt x="4066573" y="2692365"/>
                </a:cubicBezTo>
                <a:cubicBezTo>
                  <a:pt x="4046269" y="2662544"/>
                  <a:pt x="4046269" y="2679040"/>
                  <a:pt x="4066573" y="2638431"/>
                </a:cubicBezTo>
                <a:cubicBezTo>
                  <a:pt x="4020557" y="2635445"/>
                  <a:pt x="3974776" y="2629511"/>
                  <a:pt x="3929515" y="2620665"/>
                </a:cubicBezTo>
                <a:cubicBezTo>
                  <a:pt x="3891278" y="2605906"/>
                  <a:pt x="3848550" y="2608217"/>
                  <a:pt x="3812128" y="2627011"/>
                </a:cubicBezTo>
                <a:cubicBezTo>
                  <a:pt x="3732812" y="2660005"/>
                  <a:pt x="3711873" y="2695539"/>
                  <a:pt x="3643979" y="2627011"/>
                </a:cubicBezTo>
                <a:cubicBezTo>
                  <a:pt x="3580526" y="2656197"/>
                  <a:pt x="3517074" y="2677138"/>
                  <a:pt x="3453621" y="2710133"/>
                </a:cubicBezTo>
                <a:cubicBezTo>
                  <a:pt x="3398683" y="2730031"/>
                  <a:pt x="3341614" y="2743447"/>
                  <a:pt x="3283568" y="2750107"/>
                </a:cubicBezTo>
                <a:cubicBezTo>
                  <a:pt x="3221383" y="2767875"/>
                  <a:pt x="3177602" y="2807215"/>
                  <a:pt x="3110341" y="2807215"/>
                </a:cubicBezTo>
                <a:cubicBezTo>
                  <a:pt x="3075448" y="2810592"/>
                  <a:pt x="3040232" y="2806704"/>
                  <a:pt x="3006914" y="2795794"/>
                </a:cubicBezTo>
                <a:cubicBezTo>
                  <a:pt x="2990416" y="2786276"/>
                  <a:pt x="2979628" y="2759626"/>
                  <a:pt x="2965670" y="2752646"/>
                </a:cubicBezTo>
                <a:cubicBezTo>
                  <a:pt x="2882546" y="2713305"/>
                  <a:pt x="2819093" y="2948080"/>
                  <a:pt x="2841302" y="3007727"/>
                </a:cubicBezTo>
                <a:cubicBezTo>
                  <a:pt x="2862584" y="3053559"/>
                  <a:pt x="2888073" y="3097314"/>
                  <a:pt x="2917445" y="3138438"/>
                </a:cubicBezTo>
                <a:cubicBezTo>
                  <a:pt x="2948385" y="3189423"/>
                  <a:pt x="2961550" y="3249226"/>
                  <a:pt x="2954882" y="3308492"/>
                </a:cubicBezTo>
                <a:cubicBezTo>
                  <a:pt x="2952978" y="3357350"/>
                  <a:pt x="2932039" y="3463316"/>
                  <a:pt x="2963766" y="3504562"/>
                </a:cubicBezTo>
                <a:cubicBezTo>
                  <a:pt x="2975822" y="3521058"/>
                  <a:pt x="3005010" y="3526768"/>
                  <a:pt x="3019604" y="3540728"/>
                </a:cubicBezTo>
                <a:cubicBezTo>
                  <a:pt x="3039046" y="3562627"/>
                  <a:pt x="3054122" y="3588038"/>
                  <a:pt x="3064022" y="3615603"/>
                </a:cubicBezTo>
                <a:cubicBezTo>
                  <a:pt x="3092645" y="3675306"/>
                  <a:pt x="3109656" y="3739908"/>
                  <a:pt x="3114150" y="3805961"/>
                </a:cubicBezTo>
                <a:cubicBezTo>
                  <a:pt x="3129675" y="3870346"/>
                  <a:pt x="3148528" y="3933882"/>
                  <a:pt x="3170622" y="3996319"/>
                </a:cubicBezTo>
                <a:cubicBezTo>
                  <a:pt x="3188243" y="4061821"/>
                  <a:pt x="3189772" y="4130610"/>
                  <a:pt x="3175063" y="4196830"/>
                </a:cubicBezTo>
                <a:cubicBezTo>
                  <a:pt x="3163643" y="4233633"/>
                  <a:pt x="3145240" y="4264723"/>
                  <a:pt x="3136356" y="4304065"/>
                </a:cubicBezTo>
                <a:cubicBezTo>
                  <a:pt x="3134694" y="4330576"/>
                  <a:pt x="3129796" y="4356788"/>
                  <a:pt x="3121762" y="4382112"/>
                </a:cubicBezTo>
                <a:cubicBezTo>
                  <a:pt x="3099555" y="4426528"/>
                  <a:pt x="3046254" y="4445565"/>
                  <a:pt x="3009451" y="4478559"/>
                </a:cubicBezTo>
                <a:cubicBezTo>
                  <a:pt x="2962110" y="4510496"/>
                  <a:pt x="2912241" y="4538504"/>
                  <a:pt x="2860337" y="4562316"/>
                </a:cubicBezTo>
                <a:cubicBezTo>
                  <a:pt x="2898245" y="4592933"/>
                  <a:pt x="2933093" y="4627139"/>
                  <a:pt x="2964401" y="4664476"/>
                </a:cubicBezTo>
                <a:cubicBezTo>
                  <a:pt x="2976456" y="4680338"/>
                  <a:pt x="3050697" y="4733639"/>
                  <a:pt x="3046254" y="4750138"/>
                </a:cubicBezTo>
                <a:cubicBezTo>
                  <a:pt x="3034833" y="4795822"/>
                  <a:pt x="2954882" y="4741254"/>
                  <a:pt x="2930135" y="4732370"/>
                </a:cubicBezTo>
                <a:cubicBezTo>
                  <a:pt x="2906094" y="4727428"/>
                  <a:pt x="2881691" y="4724457"/>
                  <a:pt x="2857165" y="4723486"/>
                </a:cubicBezTo>
                <a:cubicBezTo>
                  <a:pt x="2841302" y="4720314"/>
                  <a:pt x="2848282" y="4695567"/>
                  <a:pt x="2827977" y="4695567"/>
                </a:cubicBezTo>
                <a:cubicBezTo>
                  <a:pt x="2826073" y="4750138"/>
                  <a:pt x="2872394" y="4754578"/>
                  <a:pt x="2912369" y="4773614"/>
                </a:cubicBezTo>
                <a:cubicBezTo>
                  <a:pt x="2881549" y="4810639"/>
                  <a:pt x="2831574" y="4825632"/>
                  <a:pt x="2785464" y="4811686"/>
                </a:cubicBezTo>
                <a:cubicBezTo>
                  <a:pt x="2799424" y="4866255"/>
                  <a:pt x="2804499" y="4865620"/>
                  <a:pt x="2757545" y="4894808"/>
                </a:cubicBezTo>
                <a:cubicBezTo>
                  <a:pt x="2732931" y="4913782"/>
                  <a:pt x="2704263" y="4926808"/>
                  <a:pt x="2673788" y="4932881"/>
                </a:cubicBezTo>
                <a:cubicBezTo>
                  <a:pt x="2612404" y="4932188"/>
                  <a:pt x="2556508" y="4968122"/>
                  <a:pt x="2531654" y="5024252"/>
                </a:cubicBezTo>
                <a:cubicBezTo>
                  <a:pt x="2509712" y="5085331"/>
                  <a:pt x="2491279" y="5147616"/>
                  <a:pt x="2476450" y="5210802"/>
                </a:cubicBezTo>
                <a:cubicBezTo>
                  <a:pt x="2451703" y="5283773"/>
                  <a:pt x="2510080" y="5325017"/>
                  <a:pt x="2554497" y="5378953"/>
                </a:cubicBezTo>
                <a:cubicBezTo>
                  <a:pt x="2508175" y="5405603"/>
                  <a:pt x="2457413" y="5450020"/>
                  <a:pt x="2465027" y="5505858"/>
                </a:cubicBezTo>
                <a:cubicBezTo>
                  <a:pt x="2472642" y="5561696"/>
                  <a:pt x="2529115" y="5585807"/>
                  <a:pt x="2550054" y="5632764"/>
                </a:cubicBezTo>
                <a:cubicBezTo>
                  <a:pt x="2570993" y="5679718"/>
                  <a:pt x="2545613" y="5755860"/>
                  <a:pt x="2581781" y="5795837"/>
                </a:cubicBezTo>
                <a:cubicBezTo>
                  <a:pt x="2617950" y="5835812"/>
                  <a:pt x="2703611" y="5819313"/>
                  <a:pt x="2749930" y="5835812"/>
                </a:cubicBezTo>
                <a:cubicBezTo>
                  <a:pt x="2868898" y="5870368"/>
                  <a:pt x="2979045" y="5930090"/>
                  <a:pt x="3072904" y="6010940"/>
                </a:cubicBezTo>
                <a:cubicBezTo>
                  <a:pt x="3118958" y="6052236"/>
                  <a:pt x="3176967" y="6077789"/>
                  <a:pt x="3238516" y="6083912"/>
                </a:cubicBezTo>
                <a:cubicBezTo>
                  <a:pt x="3310471" y="6104831"/>
                  <a:pt x="3383847" y="6120523"/>
                  <a:pt x="3458062" y="6130866"/>
                </a:cubicBezTo>
                <a:cubicBezTo>
                  <a:pt x="3521515" y="6134039"/>
                  <a:pt x="3580526" y="6098506"/>
                  <a:pt x="3643979" y="6094065"/>
                </a:cubicBezTo>
                <a:cubicBezTo>
                  <a:pt x="3687628" y="6099216"/>
                  <a:pt x="3731873" y="6094444"/>
                  <a:pt x="3773421" y="6080105"/>
                </a:cubicBezTo>
                <a:cubicBezTo>
                  <a:pt x="3825948" y="6041665"/>
                  <a:pt x="3872738" y="5995942"/>
                  <a:pt x="3912384" y="5944316"/>
                </a:cubicBezTo>
                <a:cubicBezTo>
                  <a:pt x="3928195" y="5922786"/>
                  <a:pt x="3950404" y="5906803"/>
                  <a:pt x="3975836" y="5898629"/>
                </a:cubicBezTo>
                <a:cubicBezTo>
                  <a:pt x="4011370" y="5887208"/>
                  <a:pt x="4018350" y="5892919"/>
                  <a:pt x="4033579" y="5868173"/>
                </a:cubicBezTo>
                <a:cubicBezTo>
                  <a:pt x="4048806" y="5843426"/>
                  <a:pt x="4041826" y="5811698"/>
                  <a:pt x="4064669" y="5793298"/>
                </a:cubicBezTo>
                <a:cubicBezTo>
                  <a:pt x="4085032" y="5783330"/>
                  <a:pt x="4106275" y="5775252"/>
                  <a:pt x="4128122" y="5769187"/>
                </a:cubicBezTo>
                <a:cubicBezTo>
                  <a:pt x="4172907" y="5750810"/>
                  <a:pt x="4214298" y="5725074"/>
                  <a:pt x="4250586" y="5693042"/>
                </a:cubicBezTo>
                <a:cubicBezTo>
                  <a:pt x="4291830" y="5646723"/>
                  <a:pt x="4308963" y="5570580"/>
                  <a:pt x="4346399" y="5529969"/>
                </a:cubicBezTo>
                <a:cubicBezTo>
                  <a:pt x="4383836" y="5489360"/>
                  <a:pt x="4431425" y="5497609"/>
                  <a:pt x="4485996" y="5481746"/>
                </a:cubicBezTo>
                <a:cubicBezTo>
                  <a:pt x="4540565" y="5465882"/>
                  <a:pt x="4590058" y="5428446"/>
                  <a:pt x="4639551" y="5418293"/>
                </a:cubicBezTo>
                <a:cubicBezTo>
                  <a:pt x="4689044" y="5408142"/>
                  <a:pt x="4763283" y="5403699"/>
                  <a:pt x="4779781" y="5340246"/>
                </a:cubicBezTo>
                <a:cubicBezTo>
                  <a:pt x="4783589" y="5322480"/>
                  <a:pt x="4768995" y="5282504"/>
                  <a:pt x="4772166" y="5276794"/>
                </a:cubicBezTo>
                <a:cubicBezTo>
                  <a:pt x="4775340" y="5271083"/>
                  <a:pt x="4806431" y="5266008"/>
                  <a:pt x="4812776" y="5266008"/>
                </a:cubicBezTo>
                <a:cubicBezTo>
                  <a:pt x="4839439" y="5258025"/>
                  <a:pt x="4866564" y="5251667"/>
                  <a:pt x="4893996" y="5246970"/>
                </a:cubicBezTo>
                <a:cubicBezTo>
                  <a:pt x="4951986" y="5234630"/>
                  <a:pt x="5007659" y="5213213"/>
                  <a:pt x="5058973" y="5183518"/>
                </a:cubicBezTo>
                <a:cubicBezTo>
                  <a:pt x="5072774" y="5172732"/>
                  <a:pt x="5078247" y="5163886"/>
                  <a:pt x="5078059" y="5156491"/>
                </a:cubicBezTo>
                <a:close/>
                <a:moveTo>
                  <a:pt x="6102589" y="6758767"/>
                </a:moveTo>
                <a:lnTo>
                  <a:pt x="0" y="6758766"/>
                </a:lnTo>
                <a:lnTo>
                  <a:pt x="0" y="4109710"/>
                </a:lnTo>
                <a:lnTo>
                  <a:pt x="3306726" y="1158948"/>
                </a:lnTo>
                <a:lnTo>
                  <a:pt x="6092456" y="0"/>
                </a:lnTo>
                <a:close/>
              </a:path>
            </a:pathLst>
          </a:cu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How common is hep C? 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1F8136B-AE25-4627-A822-3A9981A0FDA3}"/>
              </a:ext>
            </a:extLst>
          </p:cNvPr>
          <p:cNvSpPr txBox="1">
            <a:spLocks/>
          </p:cNvSpPr>
          <p:nvPr/>
        </p:nvSpPr>
        <p:spPr>
          <a:xfrm>
            <a:off x="349667" y="1994039"/>
            <a:ext cx="7396693" cy="54143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AU" sz="3600" b="1" spc="-100">
                <a:latin typeface="+mn-lt"/>
              </a:rPr>
              <a:t>Across the world around 1 in 100 people has chronic hep C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AA45E5D-AA02-4985-9688-2E7F55393480}"/>
              </a:ext>
            </a:extLst>
          </p:cNvPr>
          <p:cNvSpPr txBox="1">
            <a:spLocks/>
          </p:cNvSpPr>
          <p:nvPr/>
        </p:nvSpPr>
        <p:spPr>
          <a:xfrm>
            <a:off x="348516" y="3429422"/>
            <a:ext cx="7194134" cy="53891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AU" sz="3600" b="1" spc="-100">
                <a:latin typeface="+mn-lt"/>
              </a:rPr>
              <a:t>In Australia around 1 in 250 people has chronic hep C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9EDA88-6D66-4B59-AB29-F0CAC886A173}"/>
              </a:ext>
            </a:extLst>
          </p:cNvPr>
          <p:cNvSpPr txBox="1">
            <a:spLocks/>
          </p:cNvSpPr>
          <p:nvPr/>
        </p:nvSpPr>
        <p:spPr>
          <a:xfrm>
            <a:off x="348516" y="4767445"/>
            <a:ext cx="7194134" cy="53891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AU" sz="3600" b="1" spc="-100">
                <a:latin typeface="+mn-lt"/>
              </a:rPr>
              <a:t>In Australia around 1 in 5 </a:t>
            </a:r>
            <a:br>
              <a:rPr lang="en-AU" sz="3600" b="1" spc="-100">
                <a:latin typeface="+mn-lt"/>
              </a:rPr>
            </a:br>
            <a:r>
              <a:rPr lang="en-AU" sz="3600" b="1" spc="-100">
                <a:latin typeface="+mn-lt"/>
              </a:rPr>
              <a:t>people who inject drugs</a:t>
            </a:r>
            <a:br>
              <a:rPr lang="en-AU" sz="3600" b="1" spc="-100">
                <a:latin typeface="+mn-lt"/>
              </a:rPr>
            </a:br>
            <a:r>
              <a:rPr lang="en-AU" sz="3600" b="1" spc="-100">
                <a:latin typeface="+mn-lt"/>
              </a:rPr>
              <a:t>has chronic hep C</a:t>
            </a:r>
          </a:p>
        </p:txBody>
      </p:sp>
      <p:grpSp>
        <p:nvGrpSpPr>
          <p:cNvPr id="7080" name="Group 7079">
            <a:extLst>
              <a:ext uri="{FF2B5EF4-FFF2-40B4-BE49-F238E27FC236}">
                <a16:creationId xmlns:a16="http://schemas.microsoft.com/office/drawing/2014/main" id="{A71F06E1-1F5A-45C5-90C7-34AD5E921809}"/>
              </a:ext>
            </a:extLst>
          </p:cNvPr>
          <p:cNvGrpSpPr/>
          <p:nvPr/>
        </p:nvGrpSpPr>
        <p:grpSpPr>
          <a:xfrm>
            <a:off x="8275545" y="1819684"/>
            <a:ext cx="3242103" cy="2403327"/>
            <a:chOff x="8275545" y="1819684"/>
            <a:chExt cx="3242103" cy="2403327"/>
          </a:xfrm>
        </p:grpSpPr>
        <p:grpSp>
          <p:nvGrpSpPr>
            <p:cNvPr id="6808" name="Group 6807">
              <a:extLst>
                <a:ext uri="{FF2B5EF4-FFF2-40B4-BE49-F238E27FC236}">
                  <a16:creationId xmlns:a16="http://schemas.microsoft.com/office/drawing/2014/main" id="{B255968C-3E8E-43B2-9F3D-914CA9F335E9}"/>
                </a:ext>
              </a:extLst>
            </p:cNvPr>
            <p:cNvGrpSpPr/>
            <p:nvPr/>
          </p:nvGrpSpPr>
          <p:grpSpPr>
            <a:xfrm>
              <a:off x="10602160" y="3020786"/>
              <a:ext cx="144653" cy="295881"/>
              <a:chOff x="9324236" y="-2638999"/>
              <a:chExt cx="280797" cy="574357"/>
            </a:xfrm>
          </p:grpSpPr>
          <p:grpSp>
            <p:nvGrpSpPr>
              <p:cNvPr id="6809" name="Graphic 65" descr="Man with solid fill">
                <a:extLst>
                  <a:ext uri="{FF2B5EF4-FFF2-40B4-BE49-F238E27FC236}">
                    <a16:creationId xmlns:a16="http://schemas.microsoft.com/office/drawing/2014/main" id="{F05C9B1B-9D7B-44EA-8E54-61D1B2BA998A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814" name="Freeform: Shape 6813">
                  <a:extLst>
                    <a:ext uri="{FF2B5EF4-FFF2-40B4-BE49-F238E27FC236}">
                      <a16:creationId xmlns:a16="http://schemas.microsoft.com/office/drawing/2014/main" id="{9994CEFD-D799-46F1-A93D-14E54EE21B05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815" name="Freeform: Shape 6814">
                  <a:extLst>
                    <a:ext uri="{FF2B5EF4-FFF2-40B4-BE49-F238E27FC236}">
                      <a16:creationId xmlns:a16="http://schemas.microsoft.com/office/drawing/2014/main" id="{4A7ADF56-6C8F-445C-9586-EBE4E6105F00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810" name="Graphic 6" descr="Man outline">
                <a:extLst>
                  <a:ext uri="{FF2B5EF4-FFF2-40B4-BE49-F238E27FC236}">
                    <a16:creationId xmlns:a16="http://schemas.microsoft.com/office/drawing/2014/main" id="{18E791E2-D550-4B69-85A7-B0EC91E85922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811" name="Freeform: Shape 6810">
                  <a:extLst>
                    <a:ext uri="{FF2B5EF4-FFF2-40B4-BE49-F238E27FC236}">
                      <a16:creationId xmlns:a16="http://schemas.microsoft.com/office/drawing/2014/main" id="{30ED41D5-D7F0-4887-8BD0-6AF0EFE0138A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12" name="Freeform: Shape 6811">
                  <a:extLst>
                    <a:ext uri="{FF2B5EF4-FFF2-40B4-BE49-F238E27FC236}">
                      <a16:creationId xmlns:a16="http://schemas.microsoft.com/office/drawing/2014/main" id="{98151BD3-329A-42EE-BF45-B78A8CF17663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13" name="Freeform: Shape 6812">
                  <a:extLst>
                    <a:ext uri="{FF2B5EF4-FFF2-40B4-BE49-F238E27FC236}">
                      <a16:creationId xmlns:a16="http://schemas.microsoft.com/office/drawing/2014/main" id="{D9A9CF94-74F9-41A3-93E6-29E4E16C9447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816" name="Group 6815">
              <a:extLst>
                <a:ext uri="{FF2B5EF4-FFF2-40B4-BE49-F238E27FC236}">
                  <a16:creationId xmlns:a16="http://schemas.microsoft.com/office/drawing/2014/main" id="{2BF607AA-3F33-4A05-A438-7C45939C84C8}"/>
                </a:ext>
              </a:extLst>
            </p:cNvPr>
            <p:cNvGrpSpPr/>
            <p:nvPr/>
          </p:nvGrpSpPr>
          <p:grpSpPr>
            <a:xfrm>
              <a:off x="9054855" y="3025126"/>
              <a:ext cx="144653" cy="295881"/>
              <a:chOff x="9324236" y="-2638999"/>
              <a:chExt cx="280797" cy="574357"/>
            </a:xfrm>
          </p:grpSpPr>
          <p:grpSp>
            <p:nvGrpSpPr>
              <p:cNvPr id="6817" name="Graphic 65" descr="Man with solid fill">
                <a:extLst>
                  <a:ext uri="{FF2B5EF4-FFF2-40B4-BE49-F238E27FC236}">
                    <a16:creationId xmlns:a16="http://schemas.microsoft.com/office/drawing/2014/main" id="{A34770EC-CDE6-4B80-9E4D-0D36420A1370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822" name="Freeform: Shape 6821">
                  <a:extLst>
                    <a:ext uri="{FF2B5EF4-FFF2-40B4-BE49-F238E27FC236}">
                      <a16:creationId xmlns:a16="http://schemas.microsoft.com/office/drawing/2014/main" id="{5C9D1508-617D-486A-80BA-41F8BBC9D471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823" name="Freeform: Shape 6822">
                  <a:extLst>
                    <a:ext uri="{FF2B5EF4-FFF2-40B4-BE49-F238E27FC236}">
                      <a16:creationId xmlns:a16="http://schemas.microsoft.com/office/drawing/2014/main" id="{7C4BCA75-E78B-46BB-8462-CB878FA5B39C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818" name="Graphic 6" descr="Man outline">
                <a:extLst>
                  <a:ext uri="{FF2B5EF4-FFF2-40B4-BE49-F238E27FC236}">
                    <a16:creationId xmlns:a16="http://schemas.microsoft.com/office/drawing/2014/main" id="{FB415920-3FEE-4212-9CC6-862D4ADF90B1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819" name="Freeform: Shape 6818">
                  <a:extLst>
                    <a:ext uri="{FF2B5EF4-FFF2-40B4-BE49-F238E27FC236}">
                      <a16:creationId xmlns:a16="http://schemas.microsoft.com/office/drawing/2014/main" id="{3FE5FA96-6B20-49F1-84C9-2A3C8CF4CA1C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20" name="Freeform: Shape 6819">
                  <a:extLst>
                    <a:ext uri="{FF2B5EF4-FFF2-40B4-BE49-F238E27FC236}">
                      <a16:creationId xmlns:a16="http://schemas.microsoft.com/office/drawing/2014/main" id="{60920BAD-77DA-4CF0-B344-DAA9E2525B5A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21" name="Freeform: Shape 6820">
                  <a:extLst>
                    <a:ext uri="{FF2B5EF4-FFF2-40B4-BE49-F238E27FC236}">
                      <a16:creationId xmlns:a16="http://schemas.microsoft.com/office/drawing/2014/main" id="{27A2D6BD-AE4D-43EB-8A59-A39D7CBB9AE1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824" name="Group 6823">
              <a:extLst>
                <a:ext uri="{FF2B5EF4-FFF2-40B4-BE49-F238E27FC236}">
                  <a16:creationId xmlns:a16="http://schemas.microsoft.com/office/drawing/2014/main" id="{73A49EEF-F71A-4461-BFEF-C68499ECE024}"/>
                </a:ext>
              </a:extLst>
            </p:cNvPr>
            <p:cNvGrpSpPr/>
            <p:nvPr/>
          </p:nvGrpSpPr>
          <p:grpSpPr>
            <a:xfrm>
              <a:off x="8275545" y="3020786"/>
              <a:ext cx="144653" cy="295881"/>
              <a:chOff x="9324236" y="-2638999"/>
              <a:chExt cx="280797" cy="574357"/>
            </a:xfrm>
          </p:grpSpPr>
          <p:grpSp>
            <p:nvGrpSpPr>
              <p:cNvPr id="6825" name="Graphic 65" descr="Man with solid fill">
                <a:extLst>
                  <a:ext uri="{FF2B5EF4-FFF2-40B4-BE49-F238E27FC236}">
                    <a16:creationId xmlns:a16="http://schemas.microsoft.com/office/drawing/2014/main" id="{D684E8B3-5665-4735-A592-C6E40A0A6096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830" name="Freeform: Shape 6829">
                  <a:extLst>
                    <a:ext uri="{FF2B5EF4-FFF2-40B4-BE49-F238E27FC236}">
                      <a16:creationId xmlns:a16="http://schemas.microsoft.com/office/drawing/2014/main" id="{67E9F5A8-3308-4A53-B878-A75CC63E8778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831" name="Freeform: Shape 6830">
                  <a:extLst>
                    <a:ext uri="{FF2B5EF4-FFF2-40B4-BE49-F238E27FC236}">
                      <a16:creationId xmlns:a16="http://schemas.microsoft.com/office/drawing/2014/main" id="{05D725BD-7C73-4E62-9A15-72C891B1ED59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826" name="Graphic 6" descr="Man outline">
                <a:extLst>
                  <a:ext uri="{FF2B5EF4-FFF2-40B4-BE49-F238E27FC236}">
                    <a16:creationId xmlns:a16="http://schemas.microsoft.com/office/drawing/2014/main" id="{91916874-8AA0-40C1-A74F-FE333F35EDDD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827" name="Freeform: Shape 6826">
                  <a:extLst>
                    <a:ext uri="{FF2B5EF4-FFF2-40B4-BE49-F238E27FC236}">
                      <a16:creationId xmlns:a16="http://schemas.microsoft.com/office/drawing/2014/main" id="{2E3288A4-F262-4ACC-8AA9-93EA60E23BC1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28" name="Freeform: Shape 6827">
                  <a:extLst>
                    <a:ext uri="{FF2B5EF4-FFF2-40B4-BE49-F238E27FC236}">
                      <a16:creationId xmlns:a16="http://schemas.microsoft.com/office/drawing/2014/main" id="{7835ADD1-B78C-4534-B0CA-56A46573B0B4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29" name="Freeform: Shape 6828">
                  <a:extLst>
                    <a:ext uri="{FF2B5EF4-FFF2-40B4-BE49-F238E27FC236}">
                      <a16:creationId xmlns:a16="http://schemas.microsoft.com/office/drawing/2014/main" id="{F8CC95D2-D195-4D57-989E-3E6E3F56AB20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832" name="Group 6831">
              <a:extLst>
                <a:ext uri="{FF2B5EF4-FFF2-40B4-BE49-F238E27FC236}">
                  <a16:creationId xmlns:a16="http://schemas.microsoft.com/office/drawing/2014/main" id="{365EE005-72A2-4317-80BE-4FA0E4518EF8}"/>
                </a:ext>
              </a:extLst>
            </p:cNvPr>
            <p:cNvGrpSpPr/>
            <p:nvPr/>
          </p:nvGrpSpPr>
          <p:grpSpPr>
            <a:xfrm>
              <a:off x="11372995" y="3034403"/>
              <a:ext cx="144653" cy="295881"/>
              <a:chOff x="9324236" y="-2638999"/>
              <a:chExt cx="280797" cy="574357"/>
            </a:xfrm>
          </p:grpSpPr>
          <p:grpSp>
            <p:nvGrpSpPr>
              <p:cNvPr id="6833" name="Graphic 65" descr="Man with solid fill">
                <a:extLst>
                  <a:ext uri="{FF2B5EF4-FFF2-40B4-BE49-F238E27FC236}">
                    <a16:creationId xmlns:a16="http://schemas.microsoft.com/office/drawing/2014/main" id="{7C4F48FE-71DD-433D-A5B8-82A7AAEDBC15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838" name="Freeform: Shape 6837">
                  <a:extLst>
                    <a:ext uri="{FF2B5EF4-FFF2-40B4-BE49-F238E27FC236}">
                      <a16:creationId xmlns:a16="http://schemas.microsoft.com/office/drawing/2014/main" id="{C6E59090-4103-448D-9F87-0032E357409C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839" name="Freeform: Shape 6838">
                  <a:extLst>
                    <a:ext uri="{FF2B5EF4-FFF2-40B4-BE49-F238E27FC236}">
                      <a16:creationId xmlns:a16="http://schemas.microsoft.com/office/drawing/2014/main" id="{0A06BDFB-A09A-42F6-A69C-D89784BAEA8C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834" name="Graphic 6" descr="Man outline">
                <a:extLst>
                  <a:ext uri="{FF2B5EF4-FFF2-40B4-BE49-F238E27FC236}">
                    <a16:creationId xmlns:a16="http://schemas.microsoft.com/office/drawing/2014/main" id="{1F44AF28-571A-4CD8-A539-745BC3CBEEF1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835" name="Freeform: Shape 6834">
                  <a:extLst>
                    <a:ext uri="{FF2B5EF4-FFF2-40B4-BE49-F238E27FC236}">
                      <a16:creationId xmlns:a16="http://schemas.microsoft.com/office/drawing/2014/main" id="{2AFFF8F2-3D84-4DEB-B82E-46BD8E61F92D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36" name="Freeform: Shape 6835">
                  <a:extLst>
                    <a:ext uri="{FF2B5EF4-FFF2-40B4-BE49-F238E27FC236}">
                      <a16:creationId xmlns:a16="http://schemas.microsoft.com/office/drawing/2014/main" id="{C35BAA44-9A0C-45F0-9A7A-1969C7D12C94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37" name="Freeform: Shape 6836">
                  <a:extLst>
                    <a:ext uri="{FF2B5EF4-FFF2-40B4-BE49-F238E27FC236}">
                      <a16:creationId xmlns:a16="http://schemas.microsoft.com/office/drawing/2014/main" id="{E95A51E6-A4F9-4836-8955-978CD524A37E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840" name="Group 6839">
              <a:extLst>
                <a:ext uri="{FF2B5EF4-FFF2-40B4-BE49-F238E27FC236}">
                  <a16:creationId xmlns:a16="http://schemas.microsoft.com/office/drawing/2014/main" id="{FEB3BA0B-C30F-4F3A-B031-5A6D2FE8FBE8}"/>
                </a:ext>
              </a:extLst>
            </p:cNvPr>
            <p:cNvGrpSpPr/>
            <p:nvPr/>
          </p:nvGrpSpPr>
          <p:grpSpPr>
            <a:xfrm>
              <a:off x="10138975" y="3326567"/>
              <a:ext cx="144653" cy="295881"/>
              <a:chOff x="9324236" y="-2638999"/>
              <a:chExt cx="280797" cy="574357"/>
            </a:xfrm>
          </p:grpSpPr>
          <p:grpSp>
            <p:nvGrpSpPr>
              <p:cNvPr id="6841" name="Graphic 65" descr="Man with solid fill">
                <a:extLst>
                  <a:ext uri="{FF2B5EF4-FFF2-40B4-BE49-F238E27FC236}">
                    <a16:creationId xmlns:a16="http://schemas.microsoft.com/office/drawing/2014/main" id="{9A517F85-751E-4292-997A-0873BF9BDAEB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846" name="Freeform: Shape 6845">
                  <a:extLst>
                    <a:ext uri="{FF2B5EF4-FFF2-40B4-BE49-F238E27FC236}">
                      <a16:creationId xmlns:a16="http://schemas.microsoft.com/office/drawing/2014/main" id="{BD1558B6-D9E7-46ED-A0A6-095029561A1F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847" name="Freeform: Shape 6846">
                  <a:extLst>
                    <a:ext uri="{FF2B5EF4-FFF2-40B4-BE49-F238E27FC236}">
                      <a16:creationId xmlns:a16="http://schemas.microsoft.com/office/drawing/2014/main" id="{4F58D38D-A5D8-47EF-ACEC-954A3BF60D12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842" name="Graphic 6" descr="Man outline">
                <a:extLst>
                  <a:ext uri="{FF2B5EF4-FFF2-40B4-BE49-F238E27FC236}">
                    <a16:creationId xmlns:a16="http://schemas.microsoft.com/office/drawing/2014/main" id="{C99E7FC1-90CC-4C33-829F-C12802A15445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843" name="Freeform: Shape 6842">
                  <a:extLst>
                    <a:ext uri="{FF2B5EF4-FFF2-40B4-BE49-F238E27FC236}">
                      <a16:creationId xmlns:a16="http://schemas.microsoft.com/office/drawing/2014/main" id="{621D9563-6905-4F0B-8DED-F35FD69FBFF8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44" name="Freeform: Shape 6843">
                  <a:extLst>
                    <a:ext uri="{FF2B5EF4-FFF2-40B4-BE49-F238E27FC236}">
                      <a16:creationId xmlns:a16="http://schemas.microsoft.com/office/drawing/2014/main" id="{1F40218C-7226-4FFC-8C87-03B9EEA7D2A5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45" name="Freeform: Shape 6844">
                  <a:extLst>
                    <a:ext uri="{FF2B5EF4-FFF2-40B4-BE49-F238E27FC236}">
                      <a16:creationId xmlns:a16="http://schemas.microsoft.com/office/drawing/2014/main" id="{F3AB52D5-ABC0-4998-BC4F-46A8BB654D67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848" name="Group 6847">
              <a:extLst>
                <a:ext uri="{FF2B5EF4-FFF2-40B4-BE49-F238E27FC236}">
                  <a16:creationId xmlns:a16="http://schemas.microsoft.com/office/drawing/2014/main" id="{4C14DC89-6CBF-475C-85ED-7399045002E5}"/>
                </a:ext>
              </a:extLst>
            </p:cNvPr>
            <p:cNvGrpSpPr/>
            <p:nvPr/>
          </p:nvGrpSpPr>
          <p:grpSpPr>
            <a:xfrm>
              <a:off x="10916288" y="3321721"/>
              <a:ext cx="144653" cy="295881"/>
              <a:chOff x="9324236" y="-2638999"/>
              <a:chExt cx="280797" cy="574357"/>
            </a:xfrm>
          </p:grpSpPr>
          <p:grpSp>
            <p:nvGrpSpPr>
              <p:cNvPr id="6849" name="Graphic 65" descr="Man with solid fill">
                <a:extLst>
                  <a:ext uri="{FF2B5EF4-FFF2-40B4-BE49-F238E27FC236}">
                    <a16:creationId xmlns:a16="http://schemas.microsoft.com/office/drawing/2014/main" id="{EDF7CC61-4D68-4992-ACEC-16B2604A3029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854" name="Freeform: Shape 6853">
                  <a:extLst>
                    <a:ext uri="{FF2B5EF4-FFF2-40B4-BE49-F238E27FC236}">
                      <a16:creationId xmlns:a16="http://schemas.microsoft.com/office/drawing/2014/main" id="{4D669C24-98AD-4C08-A733-6BA219603267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855" name="Freeform: Shape 6854">
                  <a:extLst>
                    <a:ext uri="{FF2B5EF4-FFF2-40B4-BE49-F238E27FC236}">
                      <a16:creationId xmlns:a16="http://schemas.microsoft.com/office/drawing/2014/main" id="{2F21D637-EDE2-4FD2-9495-DFD241E1F56F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850" name="Graphic 6" descr="Man outline">
                <a:extLst>
                  <a:ext uri="{FF2B5EF4-FFF2-40B4-BE49-F238E27FC236}">
                    <a16:creationId xmlns:a16="http://schemas.microsoft.com/office/drawing/2014/main" id="{3975B201-3491-4D55-8618-B7840531AA11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851" name="Freeform: Shape 6850">
                  <a:extLst>
                    <a:ext uri="{FF2B5EF4-FFF2-40B4-BE49-F238E27FC236}">
                      <a16:creationId xmlns:a16="http://schemas.microsoft.com/office/drawing/2014/main" id="{5A36CD44-12E7-4F73-A018-40CB3FFC78F6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52" name="Freeform: Shape 6851">
                  <a:extLst>
                    <a:ext uri="{FF2B5EF4-FFF2-40B4-BE49-F238E27FC236}">
                      <a16:creationId xmlns:a16="http://schemas.microsoft.com/office/drawing/2014/main" id="{E21D2908-FCC0-4FA2-A8FB-77BDAF20567D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53" name="Freeform: Shape 6852">
                  <a:extLst>
                    <a:ext uri="{FF2B5EF4-FFF2-40B4-BE49-F238E27FC236}">
                      <a16:creationId xmlns:a16="http://schemas.microsoft.com/office/drawing/2014/main" id="{0A53FD94-6973-4BDF-8C87-6D421B62FB20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856" name="Group 6855">
              <a:extLst>
                <a:ext uri="{FF2B5EF4-FFF2-40B4-BE49-F238E27FC236}">
                  <a16:creationId xmlns:a16="http://schemas.microsoft.com/office/drawing/2014/main" id="{1B4D5FCC-A888-4F45-AE58-9D91C8A8C3EE}"/>
                </a:ext>
              </a:extLst>
            </p:cNvPr>
            <p:cNvGrpSpPr/>
            <p:nvPr/>
          </p:nvGrpSpPr>
          <p:grpSpPr>
            <a:xfrm>
              <a:off x="9368983" y="3326061"/>
              <a:ext cx="144653" cy="295881"/>
              <a:chOff x="9324236" y="-2638999"/>
              <a:chExt cx="280797" cy="574357"/>
            </a:xfrm>
          </p:grpSpPr>
          <p:grpSp>
            <p:nvGrpSpPr>
              <p:cNvPr id="6857" name="Graphic 65" descr="Man with solid fill">
                <a:extLst>
                  <a:ext uri="{FF2B5EF4-FFF2-40B4-BE49-F238E27FC236}">
                    <a16:creationId xmlns:a16="http://schemas.microsoft.com/office/drawing/2014/main" id="{90B0B0F9-CD52-42EA-96F4-65F6C634F2E7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862" name="Freeform: Shape 6861">
                  <a:extLst>
                    <a:ext uri="{FF2B5EF4-FFF2-40B4-BE49-F238E27FC236}">
                      <a16:creationId xmlns:a16="http://schemas.microsoft.com/office/drawing/2014/main" id="{F6D06C93-FEFD-4D88-ABB2-8A6D13831327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863" name="Freeform: Shape 6862">
                  <a:extLst>
                    <a:ext uri="{FF2B5EF4-FFF2-40B4-BE49-F238E27FC236}">
                      <a16:creationId xmlns:a16="http://schemas.microsoft.com/office/drawing/2014/main" id="{1AE14620-C6FA-4746-8DBF-BB1FDAA0DF4C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858" name="Graphic 6" descr="Man outline">
                <a:extLst>
                  <a:ext uri="{FF2B5EF4-FFF2-40B4-BE49-F238E27FC236}">
                    <a16:creationId xmlns:a16="http://schemas.microsoft.com/office/drawing/2014/main" id="{27D1BA6A-49EB-4FA6-BC0D-0F6A6AA5F6F5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859" name="Freeform: Shape 6858">
                  <a:extLst>
                    <a:ext uri="{FF2B5EF4-FFF2-40B4-BE49-F238E27FC236}">
                      <a16:creationId xmlns:a16="http://schemas.microsoft.com/office/drawing/2014/main" id="{17F3621A-4746-4284-9782-D4F7BD005426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60" name="Freeform: Shape 6859">
                  <a:extLst>
                    <a:ext uri="{FF2B5EF4-FFF2-40B4-BE49-F238E27FC236}">
                      <a16:creationId xmlns:a16="http://schemas.microsoft.com/office/drawing/2014/main" id="{0CBA155B-FFAE-4CE2-8E3E-439F90BCDA24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61" name="Freeform: Shape 6860">
                  <a:extLst>
                    <a:ext uri="{FF2B5EF4-FFF2-40B4-BE49-F238E27FC236}">
                      <a16:creationId xmlns:a16="http://schemas.microsoft.com/office/drawing/2014/main" id="{EB33225D-0341-4EC9-82B5-C232DFCAD383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864" name="Group 6863">
              <a:extLst>
                <a:ext uri="{FF2B5EF4-FFF2-40B4-BE49-F238E27FC236}">
                  <a16:creationId xmlns:a16="http://schemas.microsoft.com/office/drawing/2014/main" id="{5EF27A1B-7922-40AD-9E66-87F54AD508EB}"/>
                </a:ext>
              </a:extLst>
            </p:cNvPr>
            <p:cNvGrpSpPr/>
            <p:nvPr/>
          </p:nvGrpSpPr>
          <p:grpSpPr>
            <a:xfrm>
              <a:off x="8589673" y="3321721"/>
              <a:ext cx="144653" cy="295881"/>
              <a:chOff x="9324236" y="-2638999"/>
              <a:chExt cx="280797" cy="574357"/>
            </a:xfrm>
          </p:grpSpPr>
          <p:grpSp>
            <p:nvGrpSpPr>
              <p:cNvPr id="6865" name="Graphic 65" descr="Man with solid fill">
                <a:extLst>
                  <a:ext uri="{FF2B5EF4-FFF2-40B4-BE49-F238E27FC236}">
                    <a16:creationId xmlns:a16="http://schemas.microsoft.com/office/drawing/2014/main" id="{FC624661-BF3C-4F16-9545-F7E0210D34A0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870" name="Freeform: Shape 6869">
                  <a:extLst>
                    <a:ext uri="{FF2B5EF4-FFF2-40B4-BE49-F238E27FC236}">
                      <a16:creationId xmlns:a16="http://schemas.microsoft.com/office/drawing/2014/main" id="{E8E9E320-8FB8-4A40-B4F3-1CAFEB308455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871" name="Freeform: Shape 6870">
                  <a:extLst>
                    <a:ext uri="{FF2B5EF4-FFF2-40B4-BE49-F238E27FC236}">
                      <a16:creationId xmlns:a16="http://schemas.microsoft.com/office/drawing/2014/main" id="{77002F5A-96C0-4B9B-B7F9-10A35D408A36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866" name="Graphic 6" descr="Man outline">
                <a:extLst>
                  <a:ext uri="{FF2B5EF4-FFF2-40B4-BE49-F238E27FC236}">
                    <a16:creationId xmlns:a16="http://schemas.microsoft.com/office/drawing/2014/main" id="{3E82F041-9EAD-43AA-85CF-4108BF4A8CE4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867" name="Freeform: Shape 6866">
                  <a:extLst>
                    <a:ext uri="{FF2B5EF4-FFF2-40B4-BE49-F238E27FC236}">
                      <a16:creationId xmlns:a16="http://schemas.microsoft.com/office/drawing/2014/main" id="{D80BB693-CCFA-473E-BE9E-F9396C4B9DF1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68" name="Freeform: Shape 6867">
                  <a:extLst>
                    <a:ext uri="{FF2B5EF4-FFF2-40B4-BE49-F238E27FC236}">
                      <a16:creationId xmlns:a16="http://schemas.microsoft.com/office/drawing/2014/main" id="{47965D8A-431D-4134-B7D5-EF33455B161F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69" name="Freeform: Shape 6868">
                  <a:extLst>
                    <a:ext uri="{FF2B5EF4-FFF2-40B4-BE49-F238E27FC236}">
                      <a16:creationId xmlns:a16="http://schemas.microsoft.com/office/drawing/2014/main" id="{573573AB-D643-41DE-BA4C-6171ADAC3183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880" name="Group 6879">
              <a:extLst>
                <a:ext uri="{FF2B5EF4-FFF2-40B4-BE49-F238E27FC236}">
                  <a16:creationId xmlns:a16="http://schemas.microsoft.com/office/drawing/2014/main" id="{85B6A8A2-3EBB-49E1-BE51-1873CF4E614E}"/>
                </a:ext>
              </a:extLst>
            </p:cNvPr>
            <p:cNvGrpSpPr/>
            <p:nvPr/>
          </p:nvGrpSpPr>
          <p:grpSpPr>
            <a:xfrm>
              <a:off x="10439447" y="3627547"/>
              <a:ext cx="144653" cy="295881"/>
              <a:chOff x="9324236" y="-2638999"/>
              <a:chExt cx="280797" cy="574357"/>
            </a:xfrm>
          </p:grpSpPr>
          <p:grpSp>
            <p:nvGrpSpPr>
              <p:cNvPr id="6881" name="Graphic 65" descr="Man with solid fill">
                <a:extLst>
                  <a:ext uri="{FF2B5EF4-FFF2-40B4-BE49-F238E27FC236}">
                    <a16:creationId xmlns:a16="http://schemas.microsoft.com/office/drawing/2014/main" id="{93FE67D8-1D5D-49F0-8007-C35A6B85817F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886" name="Freeform: Shape 6885">
                  <a:extLst>
                    <a:ext uri="{FF2B5EF4-FFF2-40B4-BE49-F238E27FC236}">
                      <a16:creationId xmlns:a16="http://schemas.microsoft.com/office/drawing/2014/main" id="{8C4BE783-60F2-4B5F-B0BB-2507A22ADD7E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887" name="Freeform: Shape 6886">
                  <a:extLst>
                    <a:ext uri="{FF2B5EF4-FFF2-40B4-BE49-F238E27FC236}">
                      <a16:creationId xmlns:a16="http://schemas.microsoft.com/office/drawing/2014/main" id="{B50C355A-89BF-429E-AB2C-16CDD5E54CB4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882" name="Graphic 6" descr="Man outline">
                <a:extLst>
                  <a:ext uri="{FF2B5EF4-FFF2-40B4-BE49-F238E27FC236}">
                    <a16:creationId xmlns:a16="http://schemas.microsoft.com/office/drawing/2014/main" id="{88227E4C-7CF8-4650-BFA4-20B1C43B8DBF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883" name="Freeform: Shape 6882">
                  <a:extLst>
                    <a:ext uri="{FF2B5EF4-FFF2-40B4-BE49-F238E27FC236}">
                      <a16:creationId xmlns:a16="http://schemas.microsoft.com/office/drawing/2014/main" id="{6724980F-FF85-4DCB-AA4B-1373E1E5B5F9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84" name="Freeform: Shape 6883">
                  <a:extLst>
                    <a:ext uri="{FF2B5EF4-FFF2-40B4-BE49-F238E27FC236}">
                      <a16:creationId xmlns:a16="http://schemas.microsoft.com/office/drawing/2014/main" id="{374BC2C7-9CC0-4401-9706-FE1741696685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85" name="Freeform: Shape 6884">
                  <a:extLst>
                    <a:ext uri="{FF2B5EF4-FFF2-40B4-BE49-F238E27FC236}">
                      <a16:creationId xmlns:a16="http://schemas.microsoft.com/office/drawing/2014/main" id="{8B5C067B-2143-43DF-808E-33B3E9EB7300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888" name="Group 6887">
              <a:extLst>
                <a:ext uri="{FF2B5EF4-FFF2-40B4-BE49-F238E27FC236}">
                  <a16:creationId xmlns:a16="http://schemas.microsoft.com/office/drawing/2014/main" id="{D1A08928-7B35-4B2E-A88B-AC46B24D5EE2}"/>
                </a:ext>
              </a:extLst>
            </p:cNvPr>
            <p:cNvGrpSpPr/>
            <p:nvPr/>
          </p:nvGrpSpPr>
          <p:grpSpPr>
            <a:xfrm>
              <a:off x="11216760" y="3622701"/>
              <a:ext cx="144653" cy="295881"/>
              <a:chOff x="9324236" y="-2638999"/>
              <a:chExt cx="280797" cy="574357"/>
            </a:xfrm>
          </p:grpSpPr>
          <p:grpSp>
            <p:nvGrpSpPr>
              <p:cNvPr id="6889" name="Graphic 65" descr="Man with solid fill">
                <a:extLst>
                  <a:ext uri="{FF2B5EF4-FFF2-40B4-BE49-F238E27FC236}">
                    <a16:creationId xmlns:a16="http://schemas.microsoft.com/office/drawing/2014/main" id="{EF102818-907F-44FE-8C32-9669254CD68D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894" name="Freeform: Shape 6893">
                  <a:extLst>
                    <a:ext uri="{FF2B5EF4-FFF2-40B4-BE49-F238E27FC236}">
                      <a16:creationId xmlns:a16="http://schemas.microsoft.com/office/drawing/2014/main" id="{28FBACD5-8A98-4C7C-B433-3789521AE28E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895" name="Freeform: Shape 6894">
                  <a:extLst>
                    <a:ext uri="{FF2B5EF4-FFF2-40B4-BE49-F238E27FC236}">
                      <a16:creationId xmlns:a16="http://schemas.microsoft.com/office/drawing/2014/main" id="{2BBD06E9-55C3-4D5C-B94D-3B3C71A4B783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890" name="Graphic 6" descr="Man outline">
                <a:extLst>
                  <a:ext uri="{FF2B5EF4-FFF2-40B4-BE49-F238E27FC236}">
                    <a16:creationId xmlns:a16="http://schemas.microsoft.com/office/drawing/2014/main" id="{14F357F7-0E77-4D12-A34D-BF31B5FF1369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891" name="Freeform: Shape 6890">
                  <a:extLst>
                    <a:ext uri="{FF2B5EF4-FFF2-40B4-BE49-F238E27FC236}">
                      <a16:creationId xmlns:a16="http://schemas.microsoft.com/office/drawing/2014/main" id="{2EDCC4FE-33FE-463E-9678-A8EB0DDA77EA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92" name="Freeform: Shape 6891">
                  <a:extLst>
                    <a:ext uri="{FF2B5EF4-FFF2-40B4-BE49-F238E27FC236}">
                      <a16:creationId xmlns:a16="http://schemas.microsoft.com/office/drawing/2014/main" id="{9C3AD318-5B36-4E0A-9679-0C9B65E87926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893" name="Freeform: Shape 6892">
                  <a:extLst>
                    <a:ext uri="{FF2B5EF4-FFF2-40B4-BE49-F238E27FC236}">
                      <a16:creationId xmlns:a16="http://schemas.microsoft.com/office/drawing/2014/main" id="{1D796339-DA97-4244-BB7E-77F0C0E2FC46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904" name="Group 6903">
              <a:extLst>
                <a:ext uri="{FF2B5EF4-FFF2-40B4-BE49-F238E27FC236}">
                  <a16:creationId xmlns:a16="http://schemas.microsoft.com/office/drawing/2014/main" id="{466F25C6-70DC-44C8-A2B3-FBF9EB597AA6}"/>
                </a:ext>
              </a:extLst>
            </p:cNvPr>
            <p:cNvGrpSpPr/>
            <p:nvPr/>
          </p:nvGrpSpPr>
          <p:grpSpPr>
            <a:xfrm>
              <a:off x="8890145" y="3622701"/>
              <a:ext cx="144653" cy="295881"/>
              <a:chOff x="9324236" y="-2638999"/>
              <a:chExt cx="280797" cy="574357"/>
            </a:xfrm>
          </p:grpSpPr>
          <p:grpSp>
            <p:nvGrpSpPr>
              <p:cNvPr id="6905" name="Graphic 65" descr="Man with solid fill">
                <a:extLst>
                  <a:ext uri="{FF2B5EF4-FFF2-40B4-BE49-F238E27FC236}">
                    <a16:creationId xmlns:a16="http://schemas.microsoft.com/office/drawing/2014/main" id="{7E9A3228-FBF7-49F7-9305-73119305508A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910" name="Freeform: Shape 6909">
                  <a:extLst>
                    <a:ext uri="{FF2B5EF4-FFF2-40B4-BE49-F238E27FC236}">
                      <a16:creationId xmlns:a16="http://schemas.microsoft.com/office/drawing/2014/main" id="{364E373C-F550-4031-8E66-546FE74B77B5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911" name="Freeform: Shape 6910">
                  <a:extLst>
                    <a:ext uri="{FF2B5EF4-FFF2-40B4-BE49-F238E27FC236}">
                      <a16:creationId xmlns:a16="http://schemas.microsoft.com/office/drawing/2014/main" id="{E6210B4C-A11F-4566-878C-9D1852013D34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906" name="Graphic 6" descr="Man outline">
                <a:extLst>
                  <a:ext uri="{FF2B5EF4-FFF2-40B4-BE49-F238E27FC236}">
                    <a16:creationId xmlns:a16="http://schemas.microsoft.com/office/drawing/2014/main" id="{FBFC029D-4C5E-4BC6-A8A5-F1DC24A1DE85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907" name="Freeform: Shape 6906">
                  <a:extLst>
                    <a:ext uri="{FF2B5EF4-FFF2-40B4-BE49-F238E27FC236}">
                      <a16:creationId xmlns:a16="http://schemas.microsoft.com/office/drawing/2014/main" id="{01957FF7-7539-4CF8-B224-1616461A6D18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08" name="Freeform: Shape 6907">
                  <a:extLst>
                    <a:ext uri="{FF2B5EF4-FFF2-40B4-BE49-F238E27FC236}">
                      <a16:creationId xmlns:a16="http://schemas.microsoft.com/office/drawing/2014/main" id="{8C9CE884-81C9-4FFB-A1B9-69FA95BEE1B8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09" name="Freeform: Shape 6908">
                  <a:extLst>
                    <a:ext uri="{FF2B5EF4-FFF2-40B4-BE49-F238E27FC236}">
                      <a16:creationId xmlns:a16="http://schemas.microsoft.com/office/drawing/2014/main" id="{48652927-5CE3-432C-B74A-139D1A78E70A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912" name="Group 6911">
              <a:extLst>
                <a:ext uri="{FF2B5EF4-FFF2-40B4-BE49-F238E27FC236}">
                  <a16:creationId xmlns:a16="http://schemas.microsoft.com/office/drawing/2014/main" id="{96F2739B-2F77-42EE-B12C-EB1382CB2413}"/>
                </a:ext>
              </a:extLst>
            </p:cNvPr>
            <p:cNvGrpSpPr/>
            <p:nvPr/>
          </p:nvGrpSpPr>
          <p:grpSpPr>
            <a:xfrm>
              <a:off x="10768225" y="3927130"/>
              <a:ext cx="144653" cy="295881"/>
              <a:chOff x="9324236" y="-2638999"/>
              <a:chExt cx="280797" cy="574357"/>
            </a:xfrm>
          </p:grpSpPr>
          <p:grpSp>
            <p:nvGrpSpPr>
              <p:cNvPr id="6913" name="Graphic 65" descr="Man with solid fill">
                <a:extLst>
                  <a:ext uri="{FF2B5EF4-FFF2-40B4-BE49-F238E27FC236}">
                    <a16:creationId xmlns:a16="http://schemas.microsoft.com/office/drawing/2014/main" id="{B3EAFC96-94CF-4FBC-AAB7-5979AA668510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918" name="Freeform: Shape 6917">
                  <a:extLst>
                    <a:ext uri="{FF2B5EF4-FFF2-40B4-BE49-F238E27FC236}">
                      <a16:creationId xmlns:a16="http://schemas.microsoft.com/office/drawing/2014/main" id="{D838088A-CB36-4E55-9A1C-EBE1BE2AFDAC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919" name="Freeform: Shape 6918">
                  <a:extLst>
                    <a:ext uri="{FF2B5EF4-FFF2-40B4-BE49-F238E27FC236}">
                      <a16:creationId xmlns:a16="http://schemas.microsoft.com/office/drawing/2014/main" id="{D56CC8D6-210B-45D8-A048-59A63C786FC2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914" name="Graphic 6" descr="Man outline">
                <a:extLst>
                  <a:ext uri="{FF2B5EF4-FFF2-40B4-BE49-F238E27FC236}">
                    <a16:creationId xmlns:a16="http://schemas.microsoft.com/office/drawing/2014/main" id="{ACADD8ED-917E-4E4D-BAD0-214CC27FC5FD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915" name="Freeform: Shape 6914">
                  <a:extLst>
                    <a:ext uri="{FF2B5EF4-FFF2-40B4-BE49-F238E27FC236}">
                      <a16:creationId xmlns:a16="http://schemas.microsoft.com/office/drawing/2014/main" id="{14ECC185-E9F6-41BD-8E62-B2EFE81963EE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16" name="Freeform: Shape 6915">
                  <a:extLst>
                    <a:ext uri="{FF2B5EF4-FFF2-40B4-BE49-F238E27FC236}">
                      <a16:creationId xmlns:a16="http://schemas.microsoft.com/office/drawing/2014/main" id="{48D1F55D-D73D-44A7-8083-7967DED5FA7E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17" name="Freeform: Shape 6916">
                  <a:extLst>
                    <a:ext uri="{FF2B5EF4-FFF2-40B4-BE49-F238E27FC236}">
                      <a16:creationId xmlns:a16="http://schemas.microsoft.com/office/drawing/2014/main" id="{C2FF22FE-CB6D-4D5E-B180-1A36318F5A36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920" name="Group 6919">
              <a:extLst>
                <a:ext uri="{FF2B5EF4-FFF2-40B4-BE49-F238E27FC236}">
                  <a16:creationId xmlns:a16="http://schemas.microsoft.com/office/drawing/2014/main" id="{706348AC-606A-489F-B972-E75809BBC95A}"/>
                </a:ext>
              </a:extLst>
            </p:cNvPr>
            <p:cNvGrpSpPr/>
            <p:nvPr/>
          </p:nvGrpSpPr>
          <p:grpSpPr>
            <a:xfrm>
              <a:off x="10133435" y="2725526"/>
              <a:ext cx="144653" cy="295881"/>
              <a:chOff x="9324236" y="-2638999"/>
              <a:chExt cx="280797" cy="574357"/>
            </a:xfrm>
          </p:grpSpPr>
          <p:grpSp>
            <p:nvGrpSpPr>
              <p:cNvPr id="6921" name="Graphic 65" descr="Man with solid fill">
                <a:extLst>
                  <a:ext uri="{FF2B5EF4-FFF2-40B4-BE49-F238E27FC236}">
                    <a16:creationId xmlns:a16="http://schemas.microsoft.com/office/drawing/2014/main" id="{29179C07-7A8E-46C1-9566-3B78B35D1CB7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926" name="Freeform: Shape 6925">
                  <a:extLst>
                    <a:ext uri="{FF2B5EF4-FFF2-40B4-BE49-F238E27FC236}">
                      <a16:creationId xmlns:a16="http://schemas.microsoft.com/office/drawing/2014/main" id="{C372828F-C6CA-4571-967E-7B5446F50B44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927" name="Freeform: Shape 6926">
                  <a:extLst>
                    <a:ext uri="{FF2B5EF4-FFF2-40B4-BE49-F238E27FC236}">
                      <a16:creationId xmlns:a16="http://schemas.microsoft.com/office/drawing/2014/main" id="{43BF264B-6183-4227-B7BF-EB1159373805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922" name="Graphic 6" descr="Man outline">
                <a:extLst>
                  <a:ext uri="{FF2B5EF4-FFF2-40B4-BE49-F238E27FC236}">
                    <a16:creationId xmlns:a16="http://schemas.microsoft.com/office/drawing/2014/main" id="{76B09480-9473-436E-AA29-080570132491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923" name="Freeform: Shape 6922">
                  <a:extLst>
                    <a:ext uri="{FF2B5EF4-FFF2-40B4-BE49-F238E27FC236}">
                      <a16:creationId xmlns:a16="http://schemas.microsoft.com/office/drawing/2014/main" id="{BB6C9EA8-6F0C-47A3-ADBE-C30431DA2EE6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24" name="Freeform: Shape 6923">
                  <a:extLst>
                    <a:ext uri="{FF2B5EF4-FFF2-40B4-BE49-F238E27FC236}">
                      <a16:creationId xmlns:a16="http://schemas.microsoft.com/office/drawing/2014/main" id="{7E471D62-6010-4F40-90E2-22AE58CB52E2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25" name="Freeform: Shape 6924">
                  <a:extLst>
                    <a:ext uri="{FF2B5EF4-FFF2-40B4-BE49-F238E27FC236}">
                      <a16:creationId xmlns:a16="http://schemas.microsoft.com/office/drawing/2014/main" id="{DFCD1859-9862-40DC-8EEE-237884EA1AFF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928" name="Group 6927">
              <a:extLst>
                <a:ext uri="{FF2B5EF4-FFF2-40B4-BE49-F238E27FC236}">
                  <a16:creationId xmlns:a16="http://schemas.microsoft.com/office/drawing/2014/main" id="{078B6686-A295-4B6E-A191-AA840EF5F69E}"/>
                </a:ext>
              </a:extLst>
            </p:cNvPr>
            <p:cNvGrpSpPr/>
            <p:nvPr/>
          </p:nvGrpSpPr>
          <p:grpSpPr>
            <a:xfrm>
              <a:off x="10910748" y="2720680"/>
              <a:ext cx="144653" cy="295881"/>
              <a:chOff x="9324236" y="-2638999"/>
              <a:chExt cx="280797" cy="574357"/>
            </a:xfrm>
          </p:grpSpPr>
          <p:grpSp>
            <p:nvGrpSpPr>
              <p:cNvPr id="6929" name="Graphic 65" descr="Man with solid fill">
                <a:extLst>
                  <a:ext uri="{FF2B5EF4-FFF2-40B4-BE49-F238E27FC236}">
                    <a16:creationId xmlns:a16="http://schemas.microsoft.com/office/drawing/2014/main" id="{303DACD8-C756-4953-9D5F-19D1CC7C558C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934" name="Freeform: Shape 6933">
                  <a:extLst>
                    <a:ext uri="{FF2B5EF4-FFF2-40B4-BE49-F238E27FC236}">
                      <a16:creationId xmlns:a16="http://schemas.microsoft.com/office/drawing/2014/main" id="{455CD8C2-5C8E-443C-8302-E80D0273653F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935" name="Freeform: Shape 6934">
                  <a:extLst>
                    <a:ext uri="{FF2B5EF4-FFF2-40B4-BE49-F238E27FC236}">
                      <a16:creationId xmlns:a16="http://schemas.microsoft.com/office/drawing/2014/main" id="{9792E284-775C-4320-A480-3D9D7D5629B5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930" name="Graphic 6" descr="Man outline">
                <a:extLst>
                  <a:ext uri="{FF2B5EF4-FFF2-40B4-BE49-F238E27FC236}">
                    <a16:creationId xmlns:a16="http://schemas.microsoft.com/office/drawing/2014/main" id="{1CC642ED-7767-4590-9B2E-65EE1A9E629B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931" name="Freeform: Shape 6930">
                  <a:extLst>
                    <a:ext uri="{FF2B5EF4-FFF2-40B4-BE49-F238E27FC236}">
                      <a16:creationId xmlns:a16="http://schemas.microsoft.com/office/drawing/2014/main" id="{7F699805-AD14-483E-96F2-D861FA8F18C3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32" name="Freeform: Shape 6931">
                  <a:extLst>
                    <a:ext uri="{FF2B5EF4-FFF2-40B4-BE49-F238E27FC236}">
                      <a16:creationId xmlns:a16="http://schemas.microsoft.com/office/drawing/2014/main" id="{F0BCB8D8-0CC9-46C7-A609-2653241424C0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33" name="Freeform: Shape 6932">
                  <a:extLst>
                    <a:ext uri="{FF2B5EF4-FFF2-40B4-BE49-F238E27FC236}">
                      <a16:creationId xmlns:a16="http://schemas.microsoft.com/office/drawing/2014/main" id="{C2C714A1-B971-4B0D-9A68-0521FF91F1AD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936" name="Group 6935">
              <a:extLst>
                <a:ext uri="{FF2B5EF4-FFF2-40B4-BE49-F238E27FC236}">
                  <a16:creationId xmlns:a16="http://schemas.microsoft.com/office/drawing/2014/main" id="{318786B9-551C-4A9E-A430-A4B1E108A48E}"/>
                </a:ext>
              </a:extLst>
            </p:cNvPr>
            <p:cNvGrpSpPr/>
            <p:nvPr/>
          </p:nvGrpSpPr>
          <p:grpSpPr>
            <a:xfrm>
              <a:off x="9363443" y="2725020"/>
              <a:ext cx="144653" cy="295881"/>
              <a:chOff x="9324236" y="-2638999"/>
              <a:chExt cx="280797" cy="574357"/>
            </a:xfrm>
          </p:grpSpPr>
          <p:grpSp>
            <p:nvGrpSpPr>
              <p:cNvPr id="6937" name="Graphic 65" descr="Man with solid fill">
                <a:extLst>
                  <a:ext uri="{FF2B5EF4-FFF2-40B4-BE49-F238E27FC236}">
                    <a16:creationId xmlns:a16="http://schemas.microsoft.com/office/drawing/2014/main" id="{18E730AF-C9BD-4563-B5A5-DDF0CD10CA54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942" name="Freeform: Shape 6941">
                  <a:extLst>
                    <a:ext uri="{FF2B5EF4-FFF2-40B4-BE49-F238E27FC236}">
                      <a16:creationId xmlns:a16="http://schemas.microsoft.com/office/drawing/2014/main" id="{98E78852-3843-46F9-A543-7342C714A7BA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943" name="Freeform: Shape 6942">
                  <a:extLst>
                    <a:ext uri="{FF2B5EF4-FFF2-40B4-BE49-F238E27FC236}">
                      <a16:creationId xmlns:a16="http://schemas.microsoft.com/office/drawing/2014/main" id="{9E454062-52E1-4BBA-BD8B-E9BE3BEB1EBB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938" name="Graphic 6" descr="Man outline">
                <a:extLst>
                  <a:ext uri="{FF2B5EF4-FFF2-40B4-BE49-F238E27FC236}">
                    <a16:creationId xmlns:a16="http://schemas.microsoft.com/office/drawing/2014/main" id="{F9D931DE-DEEB-4E30-A102-883694D5B2A5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939" name="Freeform: Shape 6938">
                  <a:extLst>
                    <a:ext uri="{FF2B5EF4-FFF2-40B4-BE49-F238E27FC236}">
                      <a16:creationId xmlns:a16="http://schemas.microsoft.com/office/drawing/2014/main" id="{115A80F8-7AA1-44D5-9C2F-E8A0E1AEA10D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40" name="Freeform: Shape 6939">
                  <a:extLst>
                    <a:ext uri="{FF2B5EF4-FFF2-40B4-BE49-F238E27FC236}">
                      <a16:creationId xmlns:a16="http://schemas.microsoft.com/office/drawing/2014/main" id="{A6F5CCE1-09AF-4C71-8186-C6B68AD022E1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41" name="Freeform: Shape 6940">
                  <a:extLst>
                    <a:ext uri="{FF2B5EF4-FFF2-40B4-BE49-F238E27FC236}">
                      <a16:creationId xmlns:a16="http://schemas.microsoft.com/office/drawing/2014/main" id="{80855F2D-E415-46C0-B912-9847A2BA5AE7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944" name="Group 6943">
              <a:extLst>
                <a:ext uri="{FF2B5EF4-FFF2-40B4-BE49-F238E27FC236}">
                  <a16:creationId xmlns:a16="http://schemas.microsoft.com/office/drawing/2014/main" id="{8949B886-055C-4D8B-A3FB-1E29E0F4DE22}"/>
                </a:ext>
              </a:extLst>
            </p:cNvPr>
            <p:cNvGrpSpPr/>
            <p:nvPr/>
          </p:nvGrpSpPr>
          <p:grpSpPr>
            <a:xfrm>
              <a:off x="8584133" y="2720680"/>
              <a:ext cx="144653" cy="295881"/>
              <a:chOff x="9324236" y="-2638999"/>
              <a:chExt cx="280797" cy="574357"/>
            </a:xfrm>
          </p:grpSpPr>
          <p:grpSp>
            <p:nvGrpSpPr>
              <p:cNvPr id="6945" name="Graphic 65" descr="Man with solid fill">
                <a:extLst>
                  <a:ext uri="{FF2B5EF4-FFF2-40B4-BE49-F238E27FC236}">
                    <a16:creationId xmlns:a16="http://schemas.microsoft.com/office/drawing/2014/main" id="{6CC43A86-E935-4487-97F1-2C515F0A921E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950" name="Freeform: Shape 6949">
                  <a:extLst>
                    <a:ext uri="{FF2B5EF4-FFF2-40B4-BE49-F238E27FC236}">
                      <a16:creationId xmlns:a16="http://schemas.microsoft.com/office/drawing/2014/main" id="{02A1DF40-F7FA-4E37-9F24-0C5510EE883A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951" name="Freeform: Shape 6950">
                  <a:extLst>
                    <a:ext uri="{FF2B5EF4-FFF2-40B4-BE49-F238E27FC236}">
                      <a16:creationId xmlns:a16="http://schemas.microsoft.com/office/drawing/2014/main" id="{ACFF32E4-89C3-44A3-8B8D-890C0D707F33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946" name="Graphic 6" descr="Man outline">
                <a:extLst>
                  <a:ext uri="{FF2B5EF4-FFF2-40B4-BE49-F238E27FC236}">
                    <a16:creationId xmlns:a16="http://schemas.microsoft.com/office/drawing/2014/main" id="{5C6DBD45-FA19-4CD9-B743-EA7903AAFD4B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947" name="Freeform: Shape 6946">
                  <a:extLst>
                    <a:ext uri="{FF2B5EF4-FFF2-40B4-BE49-F238E27FC236}">
                      <a16:creationId xmlns:a16="http://schemas.microsoft.com/office/drawing/2014/main" id="{4F9695EF-4A31-4547-A519-EF8959217393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48" name="Freeform: Shape 6947">
                  <a:extLst>
                    <a:ext uri="{FF2B5EF4-FFF2-40B4-BE49-F238E27FC236}">
                      <a16:creationId xmlns:a16="http://schemas.microsoft.com/office/drawing/2014/main" id="{8AB197AF-C451-4034-A0FB-2609C26DD34A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49" name="Freeform: Shape 6948">
                  <a:extLst>
                    <a:ext uri="{FF2B5EF4-FFF2-40B4-BE49-F238E27FC236}">
                      <a16:creationId xmlns:a16="http://schemas.microsoft.com/office/drawing/2014/main" id="{2E17ECC5-E25C-4DFC-93F2-CD3448492C2C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960" name="Group 6959">
              <a:extLst>
                <a:ext uri="{FF2B5EF4-FFF2-40B4-BE49-F238E27FC236}">
                  <a16:creationId xmlns:a16="http://schemas.microsoft.com/office/drawing/2014/main" id="{28DCF153-F9F0-47C5-9D2A-8635D92E75AF}"/>
                </a:ext>
              </a:extLst>
            </p:cNvPr>
            <p:cNvGrpSpPr/>
            <p:nvPr/>
          </p:nvGrpSpPr>
          <p:grpSpPr>
            <a:xfrm>
              <a:off x="9054242" y="2428838"/>
              <a:ext cx="144653" cy="295881"/>
              <a:chOff x="9324236" y="-2638999"/>
              <a:chExt cx="280797" cy="574357"/>
            </a:xfrm>
          </p:grpSpPr>
          <p:grpSp>
            <p:nvGrpSpPr>
              <p:cNvPr id="6961" name="Graphic 65" descr="Man with solid fill">
                <a:extLst>
                  <a:ext uri="{FF2B5EF4-FFF2-40B4-BE49-F238E27FC236}">
                    <a16:creationId xmlns:a16="http://schemas.microsoft.com/office/drawing/2014/main" id="{5F132FA1-A2D6-4EA4-9415-B31D87754DC3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966" name="Freeform: Shape 6965">
                  <a:extLst>
                    <a:ext uri="{FF2B5EF4-FFF2-40B4-BE49-F238E27FC236}">
                      <a16:creationId xmlns:a16="http://schemas.microsoft.com/office/drawing/2014/main" id="{F88686F6-AB9A-4DE9-AA4C-67596EEEFFF9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967" name="Freeform: Shape 6966">
                  <a:extLst>
                    <a:ext uri="{FF2B5EF4-FFF2-40B4-BE49-F238E27FC236}">
                      <a16:creationId xmlns:a16="http://schemas.microsoft.com/office/drawing/2014/main" id="{2D34B7DC-AD13-4014-8C95-4E476120D95C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962" name="Graphic 6" descr="Man outline">
                <a:extLst>
                  <a:ext uri="{FF2B5EF4-FFF2-40B4-BE49-F238E27FC236}">
                    <a16:creationId xmlns:a16="http://schemas.microsoft.com/office/drawing/2014/main" id="{02EB52BC-A2EA-42F1-84BC-76A0B50F0ECD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963" name="Freeform: Shape 6962">
                  <a:extLst>
                    <a:ext uri="{FF2B5EF4-FFF2-40B4-BE49-F238E27FC236}">
                      <a16:creationId xmlns:a16="http://schemas.microsoft.com/office/drawing/2014/main" id="{76D3EF00-4757-4DED-8B33-343368DBD8F1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64" name="Freeform: Shape 6963">
                  <a:extLst>
                    <a:ext uri="{FF2B5EF4-FFF2-40B4-BE49-F238E27FC236}">
                      <a16:creationId xmlns:a16="http://schemas.microsoft.com/office/drawing/2014/main" id="{57CDDD7C-7AE3-42F5-BA9F-C24BA52203A5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65" name="Freeform: Shape 6964">
                  <a:extLst>
                    <a:ext uri="{FF2B5EF4-FFF2-40B4-BE49-F238E27FC236}">
                      <a16:creationId xmlns:a16="http://schemas.microsoft.com/office/drawing/2014/main" id="{9B328856-56D9-47B9-97D4-8A665E5FC662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968" name="Group 6967">
              <a:extLst>
                <a:ext uri="{FF2B5EF4-FFF2-40B4-BE49-F238E27FC236}">
                  <a16:creationId xmlns:a16="http://schemas.microsoft.com/office/drawing/2014/main" id="{FFD8DCE9-7A6B-415D-A42F-5B44D6B57653}"/>
                </a:ext>
              </a:extLst>
            </p:cNvPr>
            <p:cNvGrpSpPr/>
            <p:nvPr/>
          </p:nvGrpSpPr>
          <p:grpSpPr>
            <a:xfrm>
              <a:off x="9831555" y="2423992"/>
              <a:ext cx="144653" cy="295881"/>
              <a:chOff x="9324236" y="-2638999"/>
              <a:chExt cx="280797" cy="574357"/>
            </a:xfrm>
          </p:grpSpPr>
          <p:grpSp>
            <p:nvGrpSpPr>
              <p:cNvPr id="6969" name="Graphic 65" descr="Man with solid fill">
                <a:extLst>
                  <a:ext uri="{FF2B5EF4-FFF2-40B4-BE49-F238E27FC236}">
                    <a16:creationId xmlns:a16="http://schemas.microsoft.com/office/drawing/2014/main" id="{A7E68957-2FD0-44BC-8002-C4A77DDC8643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974" name="Freeform: Shape 6973">
                  <a:extLst>
                    <a:ext uri="{FF2B5EF4-FFF2-40B4-BE49-F238E27FC236}">
                      <a16:creationId xmlns:a16="http://schemas.microsoft.com/office/drawing/2014/main" id="{62B900A8-3AAD-4BCB-899F-4759A57036A2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975" name="Freeform: Shape 6974">
                  <a:extLst>
                    <a:ext uri="{FF2B5EF4-FFF2-40B4-BE49-F238E27FC236}">
                      <a16:creationId xmlns:a16="http://schemas.microsoft.com/office/drawing/2014/main" id="{DDFB64D9-D837-425D-B96B-C2CACBC00836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970" name="Graphic 6" descr="Man outline">
                <a:extLst>
                  <a:ext uri="{FF2B5EF4-FFF2-40B4-BE49-F238E27FC236}">
                    <a16:creationId xmlns:a16="http://schemas.microsoft.com/office/drawing/2014/main" id="{1BBB74A0-C0B7-4725-B884-C6204D0813D7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971" name="Freeform: Shape 6970">
                  <a:extLst>
                    <a:ext uri="{FF2B5EF4-FFF2-40B4-BE49-F238E27FC236}">
                      <a16:creationId xmlns:a16="http://schemas.microsoft.com/office/drawing/2014/main" id="{333F6638-8ED0-4193-AB0B-601C11019986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72" name="Freeform: Shape 6971">
                  <a:extLst>
                    <a:ext uri="{FF2B5EF4-FFF2-40B4-BE49-F238E27FC236}">
                      <a16:creationId xmlns:a16="http://schemas.microsoft.com/office/drawing/2014/main" id="{D6A7D8A4-CCFA-4D0E-A23D-D3E04F77DCAF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73" name="Freeform: Shape 6972">
                  <a:extLst>
                    <a:ext uri="{FF2B5EF4-FFF2-40B4-BE49-F238E27FC236}">
                      <a16:creationId xmlns:a16="http://schemas.microsoft.com/office/drawing/2014/main" id="{50AEAC34-71E1-4A2F-BE50-CABBDB0BDD6B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6992" name="Group 6991">
              <a:extLst>
                <a:ext uri="{FF2B5EF4-FFF2-40B4-BE49-F238E27FC236}">
                  <a16:creationId xmlns:a16="http://schemas.microsoft.com/office/drawing/2014/main" id="{0C893938-08E5-43E8-A475-431D93128DF9}"/>
                </a:ext>
              </a:extLst>
            </p:cNvPr>
            <p:cNvGrpSpPr/>
            <p:nvPr/>
          </p:nvGrpSpPr>
          <p:grpSpPr>
            <a:xfrm>
              <a:off x="10602390" y="2437609"/>
              <a:ext cx="144653" cy="295881"/>
              <a:chOff x="9324236" y="-2638999"/>
              <a:chExt cx="280797" cy="574357"/>
            </a:xfrm>
          </p:grpSpPr>
          <p:grpSp>
            <p:nvGrpSpPr>
              <p:cNvPr id="6993" name="Graphic 65" descr="Man with solid fill">
                <a:extLst>
                  <a:ext uri="{FF2B5EF4-FFF2-40B4-BE49-F238E27FC236}">
                    <a16:creationId xmlns:a16="http://schemas.microsoft.com/office/drawing/2014/main" id="{3EF94638-3D76-4FA7-94A0-F80AA403C584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6998" name="Freeform: Shape 6997">
                  <a:extLst>
                    <a:ext uri="{FF2B5EF4-FFF2-40B4-BE49-F238E27FC236}">
                      <a16:creationId xmlns:a16="http://schemas.microsoft.com/office/drawing/2014/main" id="{9964B41C-8A32-4BF2-97FD-DB198B74D235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999" name="Freeform: Shape 6998">
                  <a:extLst>
                    <a:ext uri="{FF2B5EF4-FFF2-40B4-BE49-F238E27FC236}">
                      <a16:creationId xmlns:a16="http://schemas.microsoft.com/office/drawing/2014/main" id="{AB429288-7993-4C82-AEF9-6E47D5E9C8CF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994" name="Graphic 6" descr="Man outline">
                <a:extLst>
                  <a:ext uri="{FF2B5EF4-FFF2-40B4-BE49-F238E27FC236}">
                    <a16:creationId xmlns:a16="http://schemas.microsoft.com/office/drawing/2014/main" id="{BAF3E9AD-7676-4580-94E7-0F7C35234209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995" name="Freeform: Shape 6994">
                  <a:extLst>
                    <a:ext uri="{FF2B5EF4-FFF2-40B4-BE49-F238E27FC236}">
                      <a16:creationId xmlns:a16="http://schemas.microsoft.com/office/drawing/2014/main" id="{824D4B01-A6AC-435D-A0C8-6A8875D98993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96" name="Freeform: Shape 6995">
                  <a:extLst>
                    <a:ext uri="{FF2B5EF4-FFF2-40B4-BE49-F238E27FC236}">
                      <a16:creationId xmlns:a16="http://schemas.microsoft.com/office/drawing/2014/main" id="{12988506-5868-42FE-B108-FF0A9AC8E159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97" name="Freeform: Shape 6996">
                  <a:extLst>
                    <a:ext uri="{FF2B5EF4-FFF2-40B4-BE49-F238E27FC236}">
                      <a16:creationId xmlns:a16="http://schemas.microsoft.com/office/drawing/2014/main" id="{FF63C655-731E-49FE-9C7B-5FEE50F41C67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7040" name="Group 7039">
              <a:extLst>
                <a:ext uri="{FF2B5EF4-FFF2-40B4-BE49-F238E27FC236}">
                  <a16:creationId xmlns:a16="http://schemas.microsoft.com/office/drawing/2014/main" id="{33586413-45F9-4852-BB24-1FF54E2AE17B}"/>
                </a:ext>
              </a:extLst>
            </p:cNvPr>
            <p:cNvGrpSpPr/>
            <p:nvPr/>
          </p:nvGrpSpPr>
          <p:grpSpPr>
            <a:xfrm>
              <a:off x="9360839" y="2150256"/>
              <a:ext cx="144653" cy="295881"/>
              <a:chOff x="9324236" y="-2638999"/>
              <a:chExt cx="280797" cy="574357"/>
            </a:xfrm>
          </p:grpSpPr>
          <p:grpSp>
            <p:nvGrpSpPr>
              <p:cNvPr id="7041" name="Graphic 65" descr="Man with solid fill">
                <a:extLst>
                  <a:ext uri="{FF2B5EF4-FFF2-40B4-BE49-F238E27FC236}">
                    <a16:creationId xmlns:a16="http://schemas.microsoft.com/office/drawing/2014/main" id="{7A6D5BB6-0530-4C42-BD77-CD9E7EEDDF71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7046" name="Freeform: Shape 7045">
                  <a:extLst>
                    <a:ext uri="{FF2B5EF4-FFF2-40B4-BE49-F238E27FC236}">
                      <a16:creationId xmlns:a16="http://schemas.microsoft.com/office/drawing/2014/main" id="{B278504D-1DE0-4ED3-907D-49F45906EEF4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7047" name="Freeform: Shape 7046">
                  <a:extLst>
                    <a:ext uri="{FF2B5EF4-FFF2-40B4-BE49-F238E27FC236}">
                      <a16:creationId xmlns:a16="http://schemas.microsoft.com/office/drawing/2014/main" id="{D4AA8E25-8B8D-40EB-B2C5-C258F8718BD0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7042" name="Graphic 6" descr="Man outline">
                <a:extLst>
                  <a:ext uri="{FF2B5EF4-FFF2-40B4-BE49-F238E27FC236}">
                    <a16:creationId xmlns:a16="http://schemas.microsoft.com/office/drawing/2014/main" id="{77B779E5-B321-4442-904D-B4814B5BD3F6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7043" name="Freeform: Shape 7042">
                  <a:extLst>
                    <a:ext uri="{FF2B5EF4-FFF2-40B4-BE49-F238E27FC236}">
                      <a16:creationId xmlns:a16="http://schemas.microsoft.com/office/drawing/2014/main" id="{C1766801-06DE-47C6-8129-E6F31B6639B9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7044" name="Freeform: Shape 7043">
                  <a:extLst>
                    <a:ext uri="{FF2B5EF4-FFF2-40B4-BE49-F238E27FC236}">
                      <a16:creationId xmlns:a16="http://schemas.microsoft.com/office/drawing/2014/main" id="{66828F4C-EE06-4ABE-A12B-C864AB6E6F8A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7045" name="Freeform: Shape 7044">
                  <a:extLst>
                    <a:ext uri="{FF2B5EF4-FFF2-40B4-BE49-F238E27FC236}">
                      <a16:creationId xmlns:a16="http://schemas.microsoft.com/office/drawing/2014/main" id="{B318467A-82C0-4E3A-A5FD-DD9342D1A697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7048" name="Group 7047">
              <a:extLst>
                <a:ext uri="{FF2B5EF4-FFF2-40B4-BE49-F238E27FC236}">
                  <a16:creationId xmlns:a16="http://schemas.microsoft.com/office/drawing/2014/main" id="{053E5351-E631-4AFC-841A-F97D60B488DF}"/>
                </a:ext>
              </a:extLst>
            </p:cNvPr>
            <p:cNvGrpSpPr/>
            <p:nvPr/>
          </p:nvGrpSpPr>
          <p:grpSpPr>
            <a:xfrm>
              <a:off x="10138152" y="2145410"/>
              <a:ext cx="144653" cy="295881"/>
              <a:chOff x="9324236" y="-2638999"/>
              <a:chExt cx="280797" cy="574357"/>
            </a:xfrm>
          </p:grpSpPr>
          <p:grpSp>
            <p:nvGrpSpPr>
              <p:cNvPr id="7049" name="Graphic 65" descr="Man with solid fill">
                <a:extLst>
                  <a:ext uri="{FF2B5EF4-FFF2-40B4-BE49-F238E27FC236}">
                    <a16:creationId xmlns:a16="http://schemas.microsoft.com/office/drawing/2014/main" id="{56F7CC2D-F1B6-4A26-B08A-659F09E9F568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7054" name="Freeform: Shape 7053">
                  <a:extLst>
                    <a:ext uri="{FF2B5EF4-FFF2-40B4-BE49-F238E27FC236}">
                      <a16:creationId xmlns:a16="http://schemas.microsoft.com/office/drawing/2014/main" id="{3CFFC9FB-C0AB-4C29-B653-5B1DE3D6A0DA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7055" name="Freeform: Shape 7054">
                  <a:extLst>
                    <a:ext uri="{FF2B5EF4-FFF2-40B4-BE49-F238E27FC236}">
                      <a16:creationId xmlns:a16="http://schemas.microsoft.com/office/drawing/2014/main" id="{01ED951B-A754-43FE-9ACA-0AAF41F16DBD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7050" name="Graphic 6" descr="Man outline">
                <a:extLst>
                  <a:ext uri="{FF2B5EF4-FFF2-40B4-BE49-F238E27FC236}">
                    <a16:creationId xmlns:a16="http://schemas.microsoft.com/office/drawing/2014/main" id="{F59F90FD-FD19-4C38-99F9-9148CAA11129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7051" name="Freeform: Shape 7050">
                  <a:extLst>
                    <a:ext uri="{FF2B5EF4-FFF2-40B4-BE49-F238E27FC236}">
                      <a16:creationId xmlns:a16="http://schemas.microsoft.com/office/drawing/2014/main" id="{90AA36BF-CA06-423C-8405-A1B865A9ACB8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7052" name="Freeform: Shape 7051">
                  <a:extLst>
                    <a:ext uri="{FF2B5EF4-FFF2-40B4-BE49-F238E27FC236}">
                      <a16:creationId xmlns:a16="http://schemas.microsoft.com/office/drawing/2014/main" id="{B6BF4D28-10B0-48B3-AFAE-EF9D454EC86B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7053" name="Freeform: Shape 7052">
                  <a:extLst>
                    <a:ext uri="{FF2B5EF4-FFF2-40B4-BE49-F238E27FC236}">
                      <a16:creationId xmlns:a16="http://schemas.microsoft.com/office/drawing/2014/main" id="{DFE81D9C-DE4D-4909-8A07-B767970EA79E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7072" name="Group 7071">
              <a:extLst>
                <a:ext uri="{FF2B5EF4-FFF2-40B4-BE49-F238E27FC236}">
                  <a16:creationId xmlns:a16="http://schemas.microsoft.com/office/drawing/2014/main" id="{727577B7-78BC-43AE-85BC-BAD761EBC376}"/>
                </a:ext>
              </a:extLst>
            </p:cNvPr>
            <p:cNvGrpSpPr/>
            <p:nvPr/>
          </p:nvGrpSpPr>
          <p:grpSpPr>
            <a:xfrm>
              <a:off x="9664228" y="1819684"/>
              <a:ext cx="144653" cy="295881"/>
              <a:chOff x="9324236" y="-2638999"/>
              <a:chExt cx="280797" cy="574357"/>
            </a:xfrm>
          </p:grpSpPr>
          <p:grpSp>
            <p:nvGrpSpPr>
              <p:cNvPr id="7073" name="Graphic 65" descr="Man with solid fill">
                <a:extLst>
                  <a:ext uri="{FF2B5EF4-FFF2-40B4-BE49-F238E27FC236}">
                    <a16:creationId xmlns:a16="http://schemas.microsoft.com/office/drawing/2014/main" id="{F2A05547-D74A-4357-B334-A973C3975F96}"/>
                  </a:ext>
                </a:extLst>
              </p:cNvPr>
              <p:cNvGrpSpPr/>
              <p:nvPr/>
            </p:nvGrpSpPr>
            <p:grpSpPr>
              <a:xfrm>
                <a:off x="9324236" y="-2638999"/>
                <a:ext cx="280797" cy="574357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7078" name="Freeform: Shape 7077">
                  <a:extLst>
                    <a:ext uri="{FF2B5EF4-FFF2-40B4-BE49-F238E27FC236}">
                      <a16:creationId xmlns:a16="http://schemas.microsoft.com/office/drawing/2014/main" id="{45E3863B-1BCB-43EA-AA06-F04FC53A772C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7079" name="Freeform: Shape 7078">
                  <a:extLst>
                    <a:ext uri="{FF2B5EF4-FFF2-40B4-BE49-F238E27FC236}">
                      <a16:creationId xmlns:a16="http://schemas.microsoft.com/office/drawing/2014/main" id="{DD5D2142-1025-4D9C-91C3-851AF711371D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7074" name="Graphic 6" descr="Man outline">
                <a:extLst>
                  <a:ext uri="{FF2B5EF4-FFF2-40B4-BE49-F238E27FC236}">
                    <a16:creationId xmlns:a16="http://schemas.microsoft.com/office/drawing/2014/main" id="{3349E856-38CE-4D6B-B2E0-961C59BE38C0}"/>
                  </a:ext>
                </a:extLst>
              </p:cNvPr>
              <p:cNvGrpSpPr/>
              <p:nvPr/>
            </p:nvGrpSpPr>
            <p:grpSpPr>
              <a:xfrm flipH="1">
                <a:off x="9342323" y="-2630876"/>
                <a:ext cx="233129" cy="552194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7075" name="Freeform: Shape 7074">
                  <a:extLst>
                    <a:ext uri="{FF2B5EF4-FFF2-40B4-BE49-F238E27FC236}">
                      <a16:creationId xmlns:a16="http://schemas.microsoft.com/office/drawing/2014/main" id="{D5C3EC8E-57F6-42B1-BA6D-688999528548}"/>
                    </a:ext>
                  </a:extLst>
                </p:cNvPr>
                <p:cNvSpPr/>
                <p:nvPr/>
              </p:nvSpPr>
              <p:spPr>
                <a:xfrm>
                  <a:off x="9253751" y="2974507"/>
                  <a:ext cx="190499" cy="561975"/>
                </a:xfrm>
                <a:custGeom>
                  <a:avLst/>
                  <a:gdLst>
                    <a:gd name="connsiteX0" fmla="*/ 178888 w 190499"/>
                    <a:gd name="connsiteY0" fmla="*/ 0 h 561975"/>
                    <a:gd name="connsiteX1" fmla="*/ 178888 w 190499"/>
                    <a:gd name="connsiteY1" fmla="*/ 0 h 561975"/>
                    <a:gd name="connsiteX2" fmla="*/ 169363 w 190499"/>
                    <a:gd name="connsiteY2" fmla="*/ 9525 h 561975"/>
                    <a:gd name="connsiteX3" fmla="*/ 171449 w 190499"/>
                    <a:gd name="connsiteY3" fmla="*/ 542925 h 561975"/>
                    <a:gd name="connsiteX4" fmla="*/ 104774 w 190499"/>
                    <a:gd name="connsiteY4" fmla="*/ 542925 h 561975"/>
                    <a:gd name="connsiteX5" fmla="*/ 104774 w 190499"/>
                    <a:gd name="connsiteY5" fmla="*/ 219075 h 561975"/>
                    <a:gd name="connsiteX6" fmla="*/ 85724 w 190499"/>
                    <a:gd name="connsiteY6" fmla="*/ 219075 h 561975"/>
                    <a:gd name="connsiteX7" fmla="*/ 85724 w 190499"/>
                    <a:gd name="connsiteY7" fmla="*/ 542925 h 561975"/>
                    <a:gd name="connsiteX8" fmla="*/ 19049 w 190499"/>
                    <a:gd name="connsiteY8" fmla="*/ 542925 h 561975"/>
                    <a:gd name="connsiteX9" fmla="*/ 19049 w 190499"/>
                    <a:gd name="connsiteY9" fmla="*/ 9525 h 561975"/>
                    <a:gd name="connsiteX10" fmla="*/ 9524 w 190499"/>
                    <a:gd name="connsiteY10" fmla="*/ 0 h 561975"/>
                    <a:gd name="connsiteX11" fmla="*/ 0 w 190499"/>
                    <a:gd name="connsiteY11" fmla="*/ 9525 h 561975"/>
                    <a:gd name="connsiteX12" fmla="*/ 0 w 190499"/>
                    <a:gd name="connsiteY12" fmla="*/ 561975 h 561975"/>
                    <a:gd name="connsiteX13" fmla="*/ 190499 w 190499"/>
                    <a:gd name="connsiteY13" fmla="*/ 561975 h 561975"/>
                    <a:gd name="connsiteX14" fmla="*/ 188375 w 190499"/>
                    <a:gd name="connsiteY14" fmla="*/ 9525 h 561975"/>
                    <a:gd name="connsiteX15" fmla="*/ 178888 w 190499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499" h="561975" fill="none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4158" y="-865"/>
                        <a:pt x="170033" y="4753"/>
                        <a:pt x="169363" y="9525"/>
                      </a:cubicBezTo>
                      <a:cubicBezTo>
                        <a:pt x="173552" y="197934"/>
                        <a:pt x="153056" y="376099"/>
                        <a:pt x="171449" y="542925"/>
                      </a:cubicBezTo>
                      <a:cubicBezTo>
                        <a:pt x="161301" y="540702"/>
                        <a:pt x="111593" y="547412"/>
                        <a:pt x="104774" y="542925"/>
                      </a:cubicBezTo>
                      <a:cubicBezTo>
                        <a:pt x="103017" y="472936"/>
                        <a:pt x="98528" y="265895"/>
                        <a:pt x="104774" y="219075"/>
                      </a:cubicBezTo>
                      <a:cubicBezTo>
                        <a:pt x="101534" y="219352"/>
                        <a:pt x="94659" y="220108"/>
                        <a:pt x="85724" y="219075"/>
                      </a:cubicBezTo>
                      <a:cubicBezTo>
                        <a:pt x="58271" y="301291"/>
                        <a:pt x="84559" y="384825"/>
                        <a:pt x="85724" y="542925"/>
                      </a:cubicBezTo>
                      <a:cubicBezTo>
                        <a:pt x="61092" y="537579"/>
                        <a:pt x="47651" y="543203"/>
                        <a:pt x="19049" y="542925"/>
                      </a:cubicBezTo>
                      <a:cubicBezTo>
                        <a:pt x="64408" y="438990"/>
                        <a:pt x="-727" y="164393"/>
                        <a:pt x="19049" y="9525"/>
                      </a:cubicBezTo>
                      <a:cubicBezTo>
                        <a:pt x="19424" y="4081"/>
                        <a:pt x="14569" y="-509"/>
                        <a:pt x="9524" y="0"/>
                      </a:cubicBezTo>
                      <a:cubicBezTo>
                        <a:pt x="4670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5583" y="579053"/>
                        <a:pt x="99129" y="555452"/>
                        <a:pt x="190499" y="561975"/>
                      </a:cubicBezTo>
                      <a:cubicBezTo>
                        <a:pt x="171701" y="374414"/>
                        <a:pt x="199999" y="180071"/>
                        <a:pt x="188375" y="9525"/>
                      </a:cubicBezTo>
                      <a:cubicBezTo>
                        <a:pt x="188151" y="5070"/>
                        <a:pt x="183363" y="-555"/>
                        <a:pt x="178888" y="0"/>
                      </a:cubicBezTo>
                      <a:close/>
                    </a:path>
                    <a:path w="190499" h="561975" stroke="0" extrusionOk="0">
                      <a:moveTo>
                        <a:pt x="178888" y="0"/>
                      </a:moveTo>
                      <a:lnTo>
                        <a:pt x="178888" y="0"/>
                      </a:lnTo>
                      <a:cubicBezTo>
                        <a:pt x="173580" y="-812"/>
                        <a:pt x="169424" y="4566"/>
                        <a:pt x="169363" y="9525"/>
                      </a:cubicBezTo>
                      <a:cubicBezTo>
                        <a:pt x="193944" y="166065"/>
                        <a:pt x="179670" y="356799"/>
                        <a:pt x="171449" y="542925"/>
                      </a:cubicBezTo>
                      <a:cubicBezTo>
                        <a:pt x="158164" y="545378"/>
                        <a:pt x="124656" y="545008"/>
                        <a:pt x="104774" y="542925"/>
                      </a:cubicBezTo>
                      <a:cubicBezTo>
                        <a:pt x="128803" y="392385"/>
                        <a:pt x="127740" y="308017"/>
                        <a:pt x="104774" y="219075"/>
                      </a:cubicBezTo>
                      <a:cubicBezTo>
                        <a:pt x="102219" y="219846"/>
                        <a:pt x="88426" y="217388"/>
                        <a:pt x="85724" y="219075"/>
                      </a:cubicBezTo>
                      <a:cubicBezTo>
                        <a:pt x="77105" y="366741"/>
                        <a:pt x="82310" y="393961"/>
                        <a:pt x="85724" y="542925"/>
                      </a:cubicBezTo>
                      <a:cubicBezTo>
                        <a:pt x="68884" y="546949"/>
                        <a:pt x="43823" y="539595"/>
                        <a:pt x="19049" y="542925"/>
                      </a:cubicBezTo>
                      <a:cubicBezTo>
                        <a:pt x="-16291" y="297469"/>
                        <a:pt x="24107" y="74712"/>
                        <a:pt x="19049" y="9525"/>
                      </a:cubicBezTo>
                      <a:cubicBezTo>
                        <a:pt x="19387" y="4406"/>
                        <a:pt x="15209" y="380"/>
                        <a:pt x="9524" y="0"/>
                      </a:cubicBezTo>
                      <a:cubicBezTo>
                        <a:pt x="4169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80436" y="572152"/>
                        <a:pt x="123119" y="563683"/>
                        <a:pt x="190499" y="561975"/>
                      </a:cubicBezTo>
                      <a:cubicBezTo>
                        <a:pt x="141533" y="312177"/>
                        <a:pt x="191955" y="86371"/>
                        <a:pt x="188375" y="9525"/>
                      </a:cubicBezTo>
                      <a:cubicBezTo>
                        <a:pt x="188536" y="4085"/>
                        <a:pt x="183683" y="455"/>
                        <a:pt x="1788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7076" name="Freeform: Shape 7075">
                  <a:extLst>
                    <a:ext uri="{FF2B5EF4-FFF2-40B4-BE49-F238E27FC236}">
                      <a16:creationId xmlns:a16="http://schemas.microsoft.com/office/drawing/2014/main" id="{C92D80A9-59BF-4562-B695-1C31E982D6C4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7077" name="Freeform: Shape 7076">
                  <a:extLst>
                    <a:ext uri="{FF2B5EF4-FFF2-40B4-BE49-F238E27FC236}">
                      <a16:creationId xmlns:a16="http://schemas.microsoft.com/office/drawing/2014/main" id="{572BE51A-1BEF-40C2-A39A-79124CC617FB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</p:grpSp>
      <p:grpSp>
        <p:nvGrpSpPr>
          <p:cNvPr id="6796" name="Group 6795">
            <a:extLst>
              <a:ext uri="{FF2B5EF4-FFF2-40B4-BE49-F238E27FC236}">
                <a16:creationId xmlns:a16="http://schemas.microsoft.com/office/drawing/2014/main" id="{878F59DA-857D-4586-A429-3A01EA0A1826}"/>
              </a:ext>
            </a:extLst>
          </p:cNvPr>
          <p:cNvGrpSpPr/>
          <p:nvPr/>
        </p:nvGrpSpPr>
        <p:grpSpPr>
          <a:xfrm>
            <a:off x="9824847" y="3025632"/>
            <a:ext cx="144653" cy="295881"/>
            <a:chOff x="9324236" y="-2638999"/>
            <a:chExt cx="280797" cy="574357"/>
          </a:xfrm>
        </p:grpSpPr>
        <p:grpSp>
          <p:nvGrpSpPr>
            <p:cNvPr id="6797" name="Graphic 65" descr="Man with solid fill">
              <a:extLst>
                <a:ext uri="{FF2B5EF4-FFF2-40B4-BE49-F238E27FC236}">
                  <a16:creationId xmlns:a16="http://schemas.microsoft.com/office/drawing/2014/main" id="{F1D1DB9B-804C-46D3-A256-4D2581E1DC10}"/>
                </a:ext>
              </a:extLst>
            </p:cNvPr>
            <p:cNvGrpSpPr/>
            <p:nvPr/>
          </p:nvGrpSpPr>
          <p:grpSpPr>
            <a:xfrm>
              <a:off x="9324236" y="-2638999"/>
              <a:ext cx="280797" cy="574357"/>
              <a:chOff x="7894252" y="2427223"/>
              <a:chExt cx="419100" cy="857250"/>
            </a:xfrm>
            <a:solidFill>
              <a:srgbClr val="F04E51"/>
            </a:solidFill>
          </p:grpSpPr>
          <p:sp>
            <p:nvSpPr>
              <p:cNvPr id="6802" name="Freeform: Shape 6801">
                <a:extLst>
                  <a:ext uri="{FF2B5EF4-FFF2-40B4-BE49-F238E27FC236}">
                    <a16:creationId xmlns:a16="http://schemas.microsoft.com/office/drawing/2014/main" id="{EA837BC3-7B31-433D-8F02-2A7C84261778}"/>
                  </a:ext>
                </a:extLst>
              </p:cNvPr>
              <p:cNvSpPr/>
              <p:nvPr/>
            </p:nvSpPr>
            <p:spPr>
              <a:xfrm>
                <a:off x="8027602" y="2427223"/>
                <a:ext cx="152400" cy="152400"/>
              </a:xfrm>
              <a:custGeom>
                <a:avLst/>
                <a:gdLst>
                  <a:gd name="connsiteX0" fmla="*/ 152400 w 152400"/>
                  <a:gd name="connsiteY0" fmla="*/ 76200 h 152400"/>
                  <a:gd name="connsiteX1" fmla="*/ 76200 w 152400"/>
                  <a:gd name="connsiteY1" fmla="*/ 152400 h 152400"/>
                  <a:gd name="connsiteX2" fmla="*/ 0 w 152400"/>
                  <a:gd name="connsiteY2" fmla="*/ 76200 h 152400"/>
                  <a:gd name="connsiteX3" fmla="*/ 76200 w 152400"/>
                  <a:gd name="connsiteY3" fmla="*/ 0 h 152400"/>
                  <a:gd name="connsiteX4" fmla="*/ 152400 w 152400"/>
                  <a:gd name="connsiteY4" fmla="*/ 762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52400">
                    <a:moveTo>
                      <a:pt x="152400" y="76200"/>
                    </a:moveTo>
                    <a:cubicBezTo>
                      <a:pt x="152400" y="118284"/>
                      <a:pt x="118284" y="152400"/>
                      <a:pt x="76200" y="152400"/>
                    </a:cubicBezTo>
                    <a:cubicBezTo>
                      <a:pt x="34116" y="152400"/>
                      <a:pt x="0" y="118284"/>
                      <a:pt x="0" y="76200"/>
                    </a:cubicBezTo>
                    <a:cubicBezTo>
                      <a:pt x="0" y="34116"/>
                      <a:pt x="34116" y="0"/>
                      <a:pt x="76200" y="0"/>
                    </a:cubicBezTo>
                    <a:cubicBezTo>
                      <a:pt x="118284" y="0"/>
                      <a:pt x="152400" y="34116"/>
                      <a:pt x="152400" y="76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6803" name="Freeform: Shape 6802">
                <a:extLst>
                  <a:ext uri="{FF2B5EF4-FFF2-40B4-BE49-F238E27FC236}">
                    <a16:creationId xmlns:a16="http://schemas.microsoft.com/office/drawing/2014/main" id="{FBE2B964-7D64-4840-82B0-7CA9477D9BD0}"/>
                  </a:ext>
                </a:extLst>
              </p:cNvPr>
              <p:cNvSpPr/>
              <p:nvPr/>
            </p:nvSpPr>
            <p:spPr>
              <a:xfrm>
                <a:off x="7894252" y="2598673"/>
                <a:ext cx="419100" cy="685800"/>
              </a:xfrm>
              <a:custGeom>
                <a:avLst/>
                <a:gdLst>
                  <a:gd name="connsiteX0" fmla="*/ 417195 w 419100"/>
                  <a:gd name="connsiteY0" fmla="*/ 297180 h 685800"/>
                  <a:gd name="connsiteX1" fmla="*/ 363855 w 419100"/>
                  <a:gd name="connsiteY1" fmla="*/ 70485 h 685800"/>
                  <a:gd name="connsiteX2" fmla="*/ 352425 w 419100"/>
                  <a:gd name="connsiteY2" fmla="*/ 49530 h 685800"/>
                  <a:gd name="connsiteX3" fmla="*/ 272415 w 419100"/>
                  <a:gd name="connsiteY3" fmla="*/ 7620 h 685800"/>
                  <a:gd name="connsiteX4" fmla="*/ 209550 w 419100"/>
                  <a:gd name="connsiteY4" fmla="*/ 0 h 685800"/>
                  <a:gd name="connsiteX5" fmla="*/ 146685 w 419100"/>
                  <a:gd name="connsiteY5" fmla="*/ 9525 h 685800"/>
                  <a:gd name="connsiteX6" fmla="*/ 66675 w 419100"/>
                  <a:gd name="connsiteY6" fmla="*/ 51435 h 685800"/>
                  <a:gd name="connsiteX7" fmla="*/ 55245 w 419100"/>
                  <a:gd name="connsiteY7" fmla="*/ 72390 h 685800"/>
                  <a:gd name="connsiteX8" fmla="*/ 1905 w 419100"/>
                  <a:gd name="connsiteY8" fmla="*/ 299085 h 685800"/>
                  <a:gd name="connsiteX9" fmla="*/ 0 w 419100"/>
                  <a:gd name="connsiteY9" fmla="*/ 308610 h 685800"/>
                  <a:gd name="connsiteX10" fmla="*/ 38100 w 419100"/>
                  <a:gd name="connsiteY10" fmla="*/ 346710 h 685800"/>
                  <a:gd name="connsiteX11" fmla="*/ 74295 w 419100"/>
                  <a:gd name="connsiteY11" fmla="*/ 318135 h 685800"/>
                  <a:gd name="connsiteX12" fmla="*/ 114300 w 419100"/>
                  <a:gd name="connsiteY12" fmla="*/ 152400 h 685800"/>
                  <a:gd name="connsiteX13" fmla="*/ 114300 w 419100"/>
                  <a:gd name="connsiteY13" fmla="*/ 685800 h 685800"/>
                  <a:gd name="connsiteX14" fmla="*/ 190500 w 419100"/>
                  <a:gd name="connsiteY14" fmla="*/ 685800 h 685800"/>
                  <a:gd name="connsiteX15" fmla="*/ 190500 w 419100"/>
                  <a:gd name="connsiteY15" fmla="*/ 342900 h 685800"/>
                  <a:gd name="connsiteX16" fmla="*/ 228600 w 419100"/>
                  <a:gd name="connsiteY16" fmla="*/ 342900 h 685800"/>
                  <a:gd name="connsiteX17" fmla="*/ 228600 w 419100"/>
                  <a:gd name="connsiteY17" fmla="*/ 685800 h 685800"/>
                  <a:gd name="connsiteX18" fmla="*/ 304800 w 419100"/>
                  <a:gd name="connsiteY18" fmla="*/ 685800 h 685800"/>
                  <a:gd name="connsiteX19" fmla="*/ 304800 w 419100"/>
                  <a:gd name="connsiteY19" fmla="*/ 150495 h 685800"/>
                  <a:gd name="connsiteX20" fmla="*/ 344805 w 419100"/>
                  <a:gd name="connsiteY20" fmla="*/ 316230 h 685800"/>
                  <a:gd name="connsiteX21" fmla="*/ 381000 w 419100"/>
                  <a:gd name="connsiteY21" fmla="*/ 344805 h 685800"/>
                  <a:gd name="connsiteX22" fmla="*/ 419100 w 419100"/>
                  <a:gd name="connsiteY22" fmla="*/ 306705 h 685800"/>
                  <a:gd name="connsiteX23" fmla="*/ 417195 w 419100"/>
                  <a:gd name="connsiteY23" fmla="*/ 29718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19100" h="685800">
                    <a:moveTo>
                      <a:pt x="417195" y="297180"/>
                    </a:moveTo>
                    <a:lnTo>
                      <a:pt x="363855" y="70485"/>
                    </a:lnTo>
                    <a:cubicBezTo>
                      <a:pt x="361950" y="62865"/>
                      <a:pt x="358140" y="55245"/>
                      <a:pt x="352425" y="49530"/>
                    </a:cubicBezTo>
                    <a:cubicBezTo>
                      <a:pt x="329565" y="30480"/>
                      <a:pt x="302895" y="17145"/>
                      <a:pt x="272415" y="7620"/>
                    </a:cubicBezTo>
                    <a:cubicBezTo>
                      <a:pt x="251460" y="3810"/>
                      <a:pt x="230505" y="0"/>
                      <a:pt x="209550" y="0"/>
                    </a:cubicBezTo>
                    <a:cubicBezTo>
                      <a:pt x="188595" y="0"/>
                      <a:pt x="167640" y="3810"/>
                      <a:pt x="146685" y="9525"/>
                    </a:cubicBezTo>
                    <a:cubicBezTo>
                      <a:pt x="116205" y="17145"/>
                      <a:pt x="89535" y="32385"/>
                      <a:pt x="66675" y="51435"/>
                    </a:cubicBezTo>
                    <a:cubicBezTo>
                      <a:pt x="60960" y="57150"/>
                      <a:pt x="57150" y="64770"/>
                      <a:pt x="55245" y="72390"/>
                    </a:cubicBezTo>
                    <a:lnTo>
                      <a:pt x="1905" y="299085"/>
                    </a:lnTo>
                    <a:cubicBezTo>
                      <a:pt x="1905" y="300990"/>
                      <a:pt x="0" y="304800"/>
                      <a:pt x="0" y="308610"/>
                    </a:cubicBezTo>
                    <a:cubicBezTo>
                      <a:pt x="0" y="329565"/>
                      <a:pt x="17145" y="346710"/>
                      <a:pt x="38100" y="346710"/>
                    </a:cubicBezTo>
                    <a:cubicBezTo>
                      <a:pt x="55245" y="346710"/>
                      <a:pt x="70485" y="333375"/>
                      <a:pt x="74295" y="318135"/>
                    </a:cubicBezTo>
                    <a:lnTo>
                      <a:pt x="114300" y="152400"/>
                    </a:lnTo>
                    <a:lnTo>
                      <a:pt x="114300" y="685800"/>
                    </a:lnTo>
                    <a:lnTo>
                      <a:pt x="190500" y="685800"/>
                    </a:lnTo>
                    <a:lnTo>
                      <a:pt x="190500" y="342900"/>
                    </a:lnTo>
                    <a:lnTo>
                      <a:pt x="228600" y="342900"/>
                    </a:lnTo>
                    <a:lnTo>
                      <a:pt x="228600" y="685800"/>
                    </a:lnTo>
                    <a:lnTo>
                      <a:pt x="304800" y="685800"/>
                    </a:lnTo>
                    <a:lnTo>
                      <a:pt x="304800" y="150495"/>
                    </a:lnTo>
                    <a:lnTo>
                      <a:pt x="344805" y="316230"/>
                    </a:lnTo>
                    <a:cubicBezTo>
                      <a:pt x="348615" y="331470"/>
                      <a:pt x="363855" y="344805"/>
                      <a:pt x="381000" y="344805"/>
                    </a:cubicBezTo>
                    <a:cubicBezTo>
                      <a:pt x="401955" y="344805"/>
                      <a:pt x="419100" y="327660"/>
                      <a:pt x="419100" y="306705"/>
                    </a:cubicBezTo>
                    <a:cubicBezTo>
                      <a:pt x="419100" y="302895"/>
                      <a:pt x="417195" y="299085"/>
                      <a:pt x="417195" y="29718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grpSp>
          <p:nvGrpSpPr>
            <p:cNvPr id="6798" name="Graphic 6" descr="Man outline">
              <a:extLst>
                <a:ext uri="{FF2B5EF4-FFF2-40B4-BE49-F238E27FC236}">
                  <a16:creationId xmlns:a16="http://schemas.microsoft.com/office/drawing/2014/main" id="{34BDD1E1-EE6E-47E3-BE6F-35A1162DE4F2}"/>
                </a:ext>
              </a:extLst>
            </p:cNvPr>
            <p:cNvGrpSpPr/>
            <p:nvPr/>
          </p:nvGrpSpPr>
          <p:grpSpPr>
            <a:xfrm flipH="1">
              <a:off x="9342323" y="-2630876"/>
              <a:ext cx="233129" cy="552194"/>
              <a:chOff x="9151517" y="2679232"/>
              <a:chExt cx="361918" cy="857250"/>
            </a:xfrm>
            <a:solidFill>
              <a:srgbClr val="000000"/>
            </a:solidFill>
          </p:grpSpPr>
          <p:sp>
            <p:nvSpPr>
              <p:cNvPr id="6799" name="Freeform: Shape 6798">
                <a:extLst>
                  <a:ext uri="{FF2B5EF4-FFF2-40B4-BE49-F238E27FC236}">
                    <a16:creationId xmlns:a16="http://schemas.microsoft.com/office/drawing/2014/main" id="{53B1E401-9C48-46A1-A1E7-D46F2AB1B3CC}"/>
                  </a:ext>
                </a:extLst>
              </p:cNvPr>
              <p:cNvSpPr/>
              <p:nvPr/>
            </p:nvSpPr>
            <p:spPr>
              <a:xfrm>
                <a:off x="9253751" y="2974507"/>
                <a:ext cx="190499" cy="561975"/>
              </a:xfrm>
              <a:custGeom>
                <a:avLst/>
                <a:gdLst>
                  <a:gd name="connsiteX0" fmla="*/ 178888 w 190499"/>
                  <a:gd name="connsiteY0" fmla="*/ 0 h 561975"/>
                  <a:gd name="connsiteX1" fmla="*/ 178888 w 190499"/>
                  <a:gd name="connsiteY1" fmla="*/ 0 h 561975"/>
                  <a:gd name="connsiteX2" fmla="*/ 169363 w 190499"/>
                  <a:gd name="connsiteY2" fmla="*/ 9525 h 561975"/>
                  <a:gd name="connsiteX3" fmla="*/ 171449 w 190499"/>
                  <a:gd name="connsiteY3" fmla="*/ 542925 h 561975"/>
                  <a:gd name="connsiteX4" fmla="*/ 104774 w 190499"/>
                  <a:gd name="connsiteY4" fmla="*/ 542925 h 561975"/>
                  <a:gd name="connsiteX5" fmla="*/ 104774 w 190499"/>
                  <a:gd name="connsiteY5" fmla="*/ 219075 h 561975"/>
                  <a:gd name="connsiteX6" fmla="*/ 85724 w 190499"/>
                  <a:gd name="connsiteY6" fmla="*/ 219075 h 561975"/>
                  <a:gd name="connsiteX7" fmla="*/ 85724 w 190499"/>
                  <a:gd name="connsiteY7" fmla="*/ 542925 h 561975"/>
                  <a:gd name="connsiteX8" fmla="*/ 19049 w 190499"/>
                  <a:gd name="connsiteY8" fmla="*/ 542925 h 561975"/>
                  <a:gd name="connsiteX9" fmla="*/ 19049 w 190499"/>
                  <a:gd name="connsiteY9" fmla="*/ 9525 h 561975"/>
                  <a:gd name="connsiteX10" fmla="*/ 9524 w 190499"/>
                  <a:gd name="connsiteY10" fmla="*/ 0 h 561975"/>
                  <a:gd name="connsiteX11" fmla="*/ 0 w 190499"/>
                  <a:gd name="connsiteY11" fmla="*/ 9525 h 561975"/>
                  <a:gd name="connsiteX12" fmla="*/ 0 w 190499"/>
                  <a:gd name="connsiteY12" fmla="*/ 561975 h 561975"/>
                  <a:gd name="connsiteX13" fmla="*/ 190499 w 190499"/>
                  <a:gd name="connsiteY13" fmla="*/ 561975 h 561975"/>
                  <a:gd name="connsiteX14" fmla="*/ 188375 w 190499"/>
                  <a:gd name="connsiteY14" fmla="*/ 9525 h 561975"/>
                  <a:gd name="connsiteX15" fmla="*/ 178888 w 190499"/>
                  <a:gd name="connsiteY15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0499" h="561975" fill="none" extrusionOk="0">
                    <a:moveTo>
                      <a:pt x="178888" y="0"/>
                    </a:moveTo>
                    <a:lnTo>
                      <a:pt x="178888" y="0"/>
                    </a:lnTo>
                    <a:cubicBezTo>
                      <a:pt x="174158" y="-865"/>
                      <a:pt x="170033" y="4753"/>
                      <a:pt x="169363" y="9525"/>
                    </a:cubicBezTo>
                    <a:cubicBezTo>
                      <a:pt x="173552" y="197934"/>
                      <a:pt x="153056" y="376099"/>
                      <a:pt x="171449" y="542925"/>
                    </a:cubicBezTo>
                    <a:cubicBezTo>
                      <a:pt x="161301" y="540702"/>
                      <a:pt x="111593" y="547412"/>
                      <a:pt x="104774" y="542925"/>
                    </a:cubicBezTo>
                    <a:cubicBezTo>
                      <a:pt x="103017" y="472936"/>
                      <a:pt x="98528" y="265895"/>
                      <a:pt x="104774" y="219075"/>
                    </a:cubicBezTo>
                    <a:cubicBezTo>
                      <a:pt x="101534" y="219352"/>
                      <a:pt x="94659" y="220108"/>
                      <a:pt x="85724" y="219075"/>
                    </a:cubicBezTo>
                    <a:cubicBezTo>
                      <a:pt x="58271" y="301291"/>
                      <a:pt x="84559" y="384825"/>
                      <a:pt x="85724" y="542925"/>
                    </a:cubicBezTo>
                    <a:cubicBezTo>
                      <a:pt x="61092" y="537579"/>
                      <a:pt x="47651" y="543203"/>
                      <a:pt x="19049" y="542925"/>
                    </a:cubicBezTo>
                    <a:cubicBezTo>
                      <a:pt x="64408" y="438990"/>
                      <a:pt x="-727" y="164393"/>
                      <a:pt x="19049" y="9525"/>
                    </a:cubicBezTo>
                    <a:cubicBezTo>
                      <a:pt x="19424" y="4081"/>
                      <a:pt x="14569" y="-509"/>
                      <a:pt x="9524" y="0"/>
                    </a:cubicBezTo>
                    <a:cubicBezTo>
                      <a:pt x="4670" y="-85"/>
                      <a:pt x="-545" y="4334"/>
                      <a:pt x="0" y="9525"/>
                    </a:cubicBezTo>
                    <a:cubicBezTo>
                      <a:pt x="27533" y="100580"/>
                      <a:pt x="26456" y="321603"/>
                      <a:pt x="0" y="561975"/>
                    </a:cubicBezTo>
                    <a:cubicBezTo>
                      <a:pt x="65583" y="579053"/>
                      <a:pt x="99129" y="555452"/>
                      <a:pt x="190499" y="561975"/>
                    </a:cubicBezTo>
                    <a:cubicBezTo>
                      <a:pt x="171701" y="374414"/>
                      <a:pt x="199999" y="180071"/>
                      <a:pt x="188375" y="9525"/>
                    </a:cubicBezTo>
                    <a:cubicBezTo>
                      <a:pt x="188151" y="5070"/>
                      <a:pt x="183363" y="-555"/>
                      <a:pt x="178888" y="0"/>
                    </a:cubicBezTo>
                    <a:close/>
                  </a:path>
                  <a:path w="190499" h="561975" stroke="0" extrusionOk="0">
                    <a:moveTo>
                      <a:pt x="178888" y="0"/>
                    </a:moveTo>
                    <a:lnTo>
                      <a:pt x="178888" y="0"/>
                    </a:lnTo>
                    <a:cubicBezTo>
                      <a:pt x="173580" y="-812"/>
                      <a:pt x="169424" y="4566"/>
                      <a:pt x="169363" y="9525"/>
                    </a:cubicBezTo>
                    <a:cubicBezTo>
                      <a:pt x="193944" y="166065"/>
                      <a:pt x="179670" y="356799"/>
                      <a:pt x="171449" y="542925"/>
                    </a:cubicBezTo>
                    <a:cubicBezTo>
                      <a:pt x="158164" y="545378"/>
                      <a:pt x="124656" y="545008"/>
                      <a:pt x="104774" y="542925"/>
                    </a:cubicBezTo>
                    <a:cubicBezTo>
                      <a:pt x="128803" y="392385"/>
                      <a:pt x="127740" y="308017"/>
                      <a:pt x="104774" y="219075"/>
                    </a:cubicBezTo>
                    <a:cubicBezTo>
                      <a:pt x="102219" y="219846"/>
                      <a:pt x="88426" y="217388"/>
                      <a:pt x="85724" y="219075"/>
                    </a:cubicBezTo>
                    <a:cubicBezTo>
                      <a:pt x="77105" y="366741"/>
                      <a:pt x="82310" y="393961"/>
                      <a:pt x="85724" y="542925"/>
                    </a:cubicBezTo>
                    <a:cubicBezTo>
                      <a:pt x="68884" y="546949"/>
                      <a:pt x="43823" y="539595"/>
                      <a:pt x="19049" y="542925"/>
                    </a:cubicBezTo>
                    <a:cubicBezTo>
                      <a:pt x="-16291" y="297469"/>
                      <a:pt x="24107" y="74712"/>
                      <a:pt x="19049" y="9525"/>
                    </a:cubicBezTo>
                    <a:cubicBezTo>
                      <a:pt x="19387" y="4406"/>
                      <a:pt x="15209" y="380"/>
                      <a:pt x="9524" y="0"/>
                    </a:cubicBezTo>
                    <a:cubicBezTo>
                      <a:pt x="4169" y="91"/>
                      <a:pt x="760" y="4317"/>
                      <a:pt x="0" y="9525"/>
                    </a:cubicBezTo>
                    <a:cubicBezTo>
                      <a:pt x="-40130" y="280866"/>
                      <a:pt x="48174" y="419183"/>
                      <a:pt x="0" y="561975"/>
                    </a:cubicBezTo>
                    <a:cubicBezTo>
                      <a:pt x="80436" y="572152"/>
                      <a:pt x="123119" y="563683"/>
                      <a:pt x="190499" y="561975"/>
                    </a:cubicBezTo>
                    <a:cubicBezTo>
                      <a:pt x="141533" y="312177"/>
                      <a:pt x="191955" y="86371"/>
                      <a:pt x="188375" y="9525"/>
                    </a:cubicBezTo>
                    <a:cubicBezTo>
                      <a:pt x="188536" y="4085"/>
                      <a:pt x="183683" y="455"/>
                      <a:pt x="17888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2169165925">
                      <a:custGeom>
                        <a:avLst/>
                        <a:gdLst>
                          <a:gd name="connsiteX0" fmla="*/ 178889 w 190500"/>
                          <a:gd name="connsiteY0" fmla="*/ 0 h 561975"/>
                          <a:gd name="connsiteX1" fmla="*/ 178889 w 190500"/>
                          <a:gd name="connsiteY1" fmla="*/ 0 h 561975"/>
                          <a:gd name="connsiteX2" fmla="*/ 169364 w 190500"/>
                          <a:gd name="connsiteY2" fmla="*/ 9525 h 561975"/>
                          <a:gd name="connsiteX3" fmla="*/ 171450 w 190500"/>
                          <a:gd name="connsiteY3" fmla="*/ 542925 h 561975"/>
                          <a:gd name="connsiteX4" fmla="*/ 104775 w 190500"/>
                          <a:gd name="connsiteY4" fmla="*/ 542925 h 561975"/>
                          <a:gd name="connsiteX5" fmla="*/ 104775 w 190500"/>
                          <a:gd name="connsiteY5" fmla="*/ 219075 h 561975"/>
                          <a:gd name="connsiteX6" fmla="*/ 85725 w 190500"/>
                          <a:gd name="connsiteY6" fmla="*/ 219075 h 561975"/>
                          <a:gd name="connsiteX7" fmla="*/ 85725 w 190500"/>
                          <a:gd name="connsiteY7" fmla="*/ 542925 h 561975"/>
                          <a:gd name="connsiteX8" fmla="*/ 19050 w 190500"/>
                          <a:gd name="connsiteY8" fmla="*/ 542925 h 561975"/>
                          <a:gd name="connsiteX9" fmla="*/ 19050 w 190500"/>
                          <a:gd name="connsiteY9" fmla="*/ 9525 h 561975"/>
                          <a:gd name="connsiteX10" fmla="*/ 9525 w 190500"/>
                          <a:gd name="connsiteY10" fmla="*/ 0 h 561975"/>
                          <a:gd name="connsiteX11" fmla="*/ 0 w 190500"/>
                          <a:gd name="connsiteY11" fmla="*/ 9525 h 561975"/>
                          <a:gd name="connsiteX12" fmla="*/ 0 w 190500"/>
                          <a:gd name="connsiteY12" fmla="*/ 561975 h 561975"/>
                          <a:gd name="connsiteX13" fmla="*/ 190500 w 190500"/>
                          <a:gd name="connsiteY13" fmla="*/ 561975 h 561975"/>
                          <a:gd name="connsiteX14" fmla="*/ 188376 w 190500"/>
                          <a:gd name="connsiteY14" fmla="*/ 9525 h 561975"/>
                          <a:gd name="connsiteX15" fmla="*/ 178889 w 190500"/>
                          <a:gd name="connsiteY15" fmla="*/ 0 h 561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90500" h="561975">
                            <a:moveTo>
                              <a:pt x="178889" y="0"/>
                            </a:moveTo>
                            <a:lnTo>
                              <a:pt x="178889" y="0"/>
                            </a:lnTo>
                            <a:cubicBezTo>
                              <a:pt x="173628" y="0"/>
                              <a:pt x="169364" y="4264"/>
                              <a:pt x="169364" y="9525"/>
                            </a:cubicBezTo>
                            <a:lnTo>
                              <a:pt x="171450" y="542925"/>
                            </a:lnTo>
                            <a:lnTo>
                              <a:pt x="104775" y="542925"/>
                            </a:lnTo>
                            <a:lnTo>
                              <a:pt x="104775" y="219075"/>
                            </a:lnTo>
                            <a:lnTo>
                              <a:pt x="85725" y="219075"/>
                            </a:lnTo>
                            <a:lnTo>
                              <a:pt x="85725" y="542925"/>
                            </a:lnTo>
                            <a:lnTo>
                              <a:pt x="19050" y="542925"/>
                            </a:lnTo>
                            <a:lnTo>
                              <a:pt x="19050" y="9525"/>
                            </a:lnTo>
                            <a:cubicBezTo>
                              <a:pt x="19050" y="4264"/>
                              <a:pt x="14786" y="0"/>
                              <a:pt x="9525" y="0"/>
                            </a:cubicBezTo>
                            <a:cubicBezTo>
                              <a:pt x="4264" y="0"/>
                              <a:pt x="0" y="4264"/>
                              <a:pt x="0" y="9525"/>
                            </a:cubicBezTo>
                            <a:lnTo>
                              <a:pt x="0" y="561975"/>
                            </a:lnTo>
                            <a:lnTo>
                              <a:pt x="190500" y="561975"/>
                            </a:lnTo>
                            <a:lnTo>
                              <a:pt x="188376" y="9525"/>
                            </a:lnTo>
                            <a:cubicBezTo>
                              <a:pt x="188376" y="4280"/>
                              <a:pt x="184134" y="21"/>
                              <a:pt x="178889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6800" name="Freeform: Shape 6799">
                <a:extLst>
                  <a:ext uri="{FF2B5EF4-FFF2-40B4-BE49-F238E27FC236}">
                    <a16:creationId xmlns:a16="http://schemas.microsoft.com/office/drawing/2014/main" id="{238A2B98-97A1-46B6-A71A-1347EE4E9125}"/>
                  </a:ext>
                </a:extLst>
              </p:cNvPr>
              <p:cNvSpPr/>
              <p:nvPr/>
            </p:nvSpPr>
            <p:spPr>
              <a:xfrm>
                <a:off x="9256294" y="2679232"/>
                <a:ext cx="152400" cy="152400"/>
              </a:xfrm>
              <a:custGeom>
                <a:avLst/>
                <a:gdLst>
                  <a:gd name="connsiteX0" fmla="*/ 76200 w 152400"/>
                  <a:gd name="connsiteY0" fmla="*/ 152400 h 152400"/>
                  <a:gd name="connsiteX1" fmla="*/ 152400 w 152400"/>
                  <a:gd name="connsiteY1" fmla="*/ 76200 h 152400"/>
                  <a:gd name="connsiteX2" fmla="*/ 76200 w 152400"/>
                  <a:gd name="connsiteY2" fmla="*/ 0 h 152400"/>
                  <a:gd name="connsiteX3" fmla="*/ 0 w 152400"/>
                  <a:gd name="connsiteY3" fmla="*/ 76200 h 152400"/>
                  <a:gd name="connsiteX4" fmla="*/ 76200 w 152400"/>
                  <a:gd name="connsiteY4" fmla="*/ 152400 h 152400"/>
                  <a:gd name="connsiteX5" fmla="*/ 76200 w 152400"/>
                  <a:gd name="connsiteY5" fmla="*/ 19050 h 152400"/>
                  <a:gd name="connsiteX6" fmla="*/ 133350 w 152400"/>
                  <a:gd name="connsiteY6" fmla="*/ 76200 h 152400"/>
                  <a:gd name="connsiteX7" fmla="*/ 76200 w 152400"/>
                  <a:gd name="connsiteY7" fmla="*/ 133350 h 152400"/>
                  <a:gd name="connsiteX8" fmla="*/ 19050 w 152400"/>
                  <a:gd name="connsiteY8" fmla="*/ 76200 h 152400"/>
                  <a:gd name="connsiteX9" fmla="*/ 76200 w 152400"/>
                  <a:gd name="connsiteY9" fmla="*/ 1905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2400" h="152400" fill="none" extrusionOk="0">
                    <a:moveTo>
                      <a:pt x="76200" y="152400"/>
                    </a:moveTo>
                    <a:cubicBezTo>
                      <a:pt x="121393" y="156430"/>
                      <a:pt x="151827" y="116967"/>
                      <a:pt x="152400" y="76200"/>
                    </a:cubicBezTo>
                    <a:cubicBezTo>
                      <a:pt x="154468" y="34732"/>
                      <a:pt x="119811" y="91"/>
                      <a:pt x="76200" y="0"/>
                    </a:cubicBezTo>
                    <a:cubicBezTo>
                      <a:pt x="33583" y="-583"/>
                      <a:pt x="-5950" y="30125"/>
                      <a:pt x="0" y="76200"/>
                    </a:cubicBezTo>
                    <a:cubicBezTo>
                      <a:pt x="7904" y="120723"/>
                      <a:pt x="37554" y="153470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6576" y="18753"/>
                      <a:pt x="136181" y="46397"/>
                      <a:pt x="133350" y="76200"/>
                    </a:cubicBezTo>
                    <a:cubicBezTo>
                      <a:pt x="132742" y="105921"/>
                      <a:pt x="109037" y="133864"/>
                      <a:pt x="76200" y="133350"/>
                    </a:cubicBezTo>
                    <a:cubicBezTo>
                      <a:pt x="46971" y="132931"/>
                      <a:pt x="23763" y="104459"/>
                      <a:pt x="19050" y="76200"/>
                    </a:cubicBezTo>
                    <a:cubicBezTo>
                      <a:pt x="23279" y="49286"/>
                      <a:pt x="41416" y="17014"/>
                      <a:pt x="76200" y="19050"/>
                    </a:cubicBezTo>
                    <a:close/>
                  </a:path>
                  <a:path w="152400" h="152400" stroke="0" extrusionOk="0">
                    <a:moveTo>
                      <a:pt x="76200" y="152400"/>
                    </a:moveTo>
                    <a:cubicBezTo>
                      <a:pt x="112657" y="152922"/>
                      <a:pt x="159609" y="114591"/>
                      <a:pt x="152400" y="76200"/>
                    </a:cubicBezTo>
                    <a:cubicBezTo>
                      <a:pt x="147553" y="31797"/>
                      <a:pt x="119789" y="-4842"/>
                      <a:pt x="76200" y="0"/>
                    </a:cubicBezTo>
                    <a:cubicBezTo>
                      <a:pt x="26864" y="-2621"/>
                      <a:pt x="3161" y="32856"/>
                      <a:pt x="0" y="76200"/>
                    </a:cubicBezTo>
                    <a:cubicBezTo>
                      <a:pt x="-4373" y="114497"/>
                      <a:pt x="28622" y="153534"/>
                      <a:pt x="76200" y="152400"/>
                    </a:cubicBezTo>
                    <a:close/>
                    <a:moveTo>
                      <a:pt x="76200" y="19050"/>
                    </a:moveTo>
                    <a:cubicBezTo>
                      <a:pt x="105311" y="13572"/>
                      <a:pt x="132049" y="42451"/>
                      <a:pt x="133350" y="76200"/>
                    </a:cubicBezTo>
                    <a:cubicBezTo>
                      <a:pt x="137804" y="107455"/>
                      <a:pt x="107428" y="133811"/>
                      <a:pt x="76200" y="133350"/>
                    </a:cubicBezTo>
                    <a:cubicBezTo>
                      <a:pt x="40494" y="133198"/>
                      <a:pt x="18846" y="107131"/>
                      <a:pt x="19050" y="76200"/>
                    </a:cubicBezTo>
                    <a:cubicBezTo>
                      <a:pt x="19322" y="42149"/>
                      <a:pt x="43305" y="24353"/>
                      <a:pt x="76200" y="1905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51352147">
                      <a:custGeom>
                        <a:avLst/>
                        <a:gdLst>
                          <a:gd name="connsiteX0" fmla="*/ 76200 w 152400"/>
                          <a:gd name="connsiteY0" fmla="*/ 152400 h 152400"/>
                          <a:gd name="connsiteX1" fmla="*/ 152400 w 152400"/>
                          <a:gd name="connsiteY1" fmla="*/ 76200 h 152400"/>
                          <a:gd name="connsiteX2" fmla="*/ 76200 w 152400"/>
                          <a:gd name="connsiteY2" fmla="*/ 0 h 152400"/>
                          <a:gd name="connsiteX3" fmla="*/ 0 w 152400"/>
                          <a:gd name="connsiteY3" fmla="*/ 76200 h 152400"/>
                          <a:gd name="connsiteX4" fmla="*/ 76200 w 152400"/>
                          <a:gd name="connsiteY4" fmla="*/ 152400 h 152400"/>
                          <a:gd name="connsiteX5" fmla="*/ 76200 w 152400"/>
                          <a:gd name="connsiteY5" fmla="*/ 19050 h 152400"/>
                          <a:gd name="connsiteX6" fmla="*/ 133350 w 152400"/>
                          <a:gd name="connsiteY6" fmla="*/ 76200 h 152400"/>
                          <a:gd name="connsiteX7" fmla="*/ 76200 w 152400"/>
                          <a:gd name="connsiteY7" fmla="*/ 133350 h 152400"/>
                          <a:gd name="connsiteX8" fmla="*/ 19050 w 152400"/>
                          <a:gd name="connsiteY8" fmla="*/ 76200 h 152400"/>
                          <a:gd name="connsiteX9" fmla="*/ 76200 w 152400"/>
                          <a:gd name="connsiteY9" fmla="*/ 19050 h 152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2400" h="152400">
                            <a:moveTo>
                              <a:pt x="76200" y="152400"/>
                            </a:moveTo>
                            <a:cubicBezTo>
                              <a:pt x="118284" y="152400"/>
                              <a:pt x="152400" y="118284"/>
                              <a:pt x="152400" y="76200"/>
                            </a:cubicBezTo>
                            <a:cubicBezTo>
                              <a:pt x="152400" y="34116"/>
                              <a:pt x="118284" y="0"/>
                              <a:pt x="76200" y="0"/>
                            </a:cubicBezTo>
                            <a:cubicBezTo>
                              <a:pt x="34116" y="0"/>
                              <a:pt x="0" y="34116"/>
                              <a:pt x="0" y="76200"/>
                            </a:cubicBezTo>
                            <a:cubicBezTo>
                              <a:pt x="48" y="118264"/>
                              <a:pt x="34136" y="152352"/>
                              <a:pt x="76200" y="152400"/>
                            </a:cubicBezTo>
                            <a:close/>
                            <a:moveTo>
                              <a:pt x="76200" y="19050"/>
                            </a:moveTo>
                            <a:cubicBezTo>
                              <a:pt x="107763" y="19050"/>
                              <a:pt x="133350" y="44637"/>
                              <a:pt x="133350" y="76200"/>
                            </a:cubicBezTo>
                            <a:cubicBezTo>
                              <a:pt x="133350" y="107763"/>
                              <a:pt x="107763" y="133350"/>
                              <a:pt x="76200" y="133350"/>
                            </a:cubicBezTo>
                            <a:cubicBezTo>
                              <a:pt x="44637" y="133350"/>
                              <a:pt x="19050" y="107763"/>
                              <a:pt x="19050" y="76200"/>
                            </a:cubicBezTo>
                            <a:cubicBezTo>
                              <a:pt x="19081" y="44650"/>
                              <a:pt x="44650" y="19082"/>
                              <a:pt x="76200" y="1905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  <p:sp>
            <p:nvSpPr>
              <p:cNvPr id="6801" name="Freeform: Shape 6800">
                <a:extLst>
                  <a:ext uri="{FF2B5EF4-FFF2-40B4-BE49-F238E27FC236}">
                    <a16:creationId xmlns:a16="http://schemas.microsoft.com/office/drawing/2014/main" id="{1B71E56B-2686-41BE-ACF6-C7ECADA21FB1}"/>
                  </a:ext>
                </a:extLst>
              </p:cNvPr>
              <p:cNvSpPr/>
              <p:nvPr/>
            </p:nvSpPr>
            <p:spPr>
              <a:xfrm>
                <a:off x="9151517" y="2850680"/>
                <a:ext cx="361918" cy="352426"/>
              </a:xfrm>
              <a:custGeom>
                <a:avLst/>
                <a:gdLst>
                  <a:gd name="connsiteX0" fmla="*/ 361542 w 361918"/>
                  <a:gd name="connsiteY0" fmla="*/ 302363 h 352426"/>
                  <a:gd name="connsiteX1" fmla="*/ 331605 w 361918"/>
                  <a:gd name="connsiteY1" fmla="*/ 90117 h 352426"/>
                  <a:gd name="connsiteX2" fmla="*/ 325242 w 361918"/>
                  <a:gd name="connsiteY2" fmla="*/ 69600 h 352426"/>
                  <a:gd name="connsiteX3" fmla="*/ 317774 w 361918"/>
                  <a:gd name="connsiteY3" fmla="*/ 58761 h 352426"/>
                  <a:gd name="connsiteX4" fmla="*/ 241717 w 361918"/>
                  <a:gd name="connsiteY4" fmla="*/ 10002 h 352426"/>
                  <a:gd name="connsiteX5" fmla="*/ 181929 w 361918"/>
                  <a:gd name="connsiteY5" fmla="*/ 1 h 352426"/>
                  <a:gd name="connsiteX6" fmla="*/ 179967 w 361918"/>
                  <a:gd name="connsiteY6" fmla="*/ 1 h 352426"/>
                  <a:gd name="connsiteX7" fmla="*/ 120350 w 361918"/>
                  <a:gd name="connsiteY7" fmla="*/ 9955 h 352426"/>
                  <a:gd name="connsiteX8" fmla="*/ 43816 w 361918"/>
                  <a:gd name="connsiteY8" fmla="*/ 59180 h 352426"/>
                  <a:gd name="connsiteX9" fmla="*/ 36720 w 361918"/>
                  <a:gd name="connsiteY9" fmla="*/ 69600 h 352426"/>
                  <a:gd name="connsiteX10" fmla="*/ 30357 w 361918"/>
                  <a:gd name="connsiteY10" fmla="*/ 90127 h 352426"/>
                  <a:gd name="connsiteX11" fmla="*/ 363 w 361918"/>
                  <a:gd name="connsiteY11" fmla="*/ 302801 h 352426"/>
                  <a:gd name="connsiteX12" fmla="*/ 24776 w 361918"/>
                  <a:gd name="connsiteY12" fmla="*/ 351664 h 352426"/>
                  <a:gd name="connsiteX13" fmla="*/ 28500 w 361918"/>
                  <a:gd name="connsiteY13" fmla="*/ 352426 h 352426"/>
                  <a:gd name="connsiteX14" fmla="*/ 38026 w 361918"/>
                  <a:gd name="connsiteY14" fmla="*/ 342902 h 352426"/>
                  <a:gd name="connsiteX15" fmla="*/ 32234 w 361918"/>
                  <a:gd name="connsiteY15" fmla="*/ 334138 h 352426"/>
                  <a:gd name="connsiteX16" fmla="*/ 19280 w 361918"/>
                  <a:gd name="connsiteY16" fmla="*/ 305020 h 352426"/>
                  <a:gd name="connsiteX17" fmla="*/ 49207 w 361918"/>
                  <a:gd name="connsiteY17" fmla="*/ 92794 h 352426"/>
                  <a:gd name="connsiteX18" fmla="*/ 53417 w 361918"/>
                  <a:gd name="connsiteY18" fmla="*/ 78754 h 352426"/>
                  <a:gd name="connsiteX19" fmla="*/ 58075 w 361918"/>
                  <a:gd name="connsiteY19" fmla="*/ 71791 h 352426"/>
                  <a:gd name="connsiteX20" fmla="*/ 126541 w 361918"/>
                  <a:gd name="connsiteY20" fmla="*/ 27976 h 352426"/>
                  <a:gd name="connsiteX21" fmla="*/ 179005 w 361918"/>
                  <a:gd name="connsiteY21" fmla="*/ 19051 h 352426"/>
                  <a:gd name="connsiteX22" fmla="*/ 179957 w 361918"/>
                  <a:gd name="connsiteY22" fmla="*/ 19051 h 352426"/>
                  <a:gd name="connsiteX23" fmla="*/ 180976 w 361918"/>
                  <a:gd name="connsiteY23" fmla="*/ 18841 h 352426"/>
                  <a:gd name="connsiteX24" fmla="*/ 182005 w 361918"/>
                  <a:gd name="connsiteY24" fmla="*/ 19051 h 352426"/>
                  <a:gd name="connsiteX25" fmla="*/ 182062 w 361918"/>
                  <a:gd name="connsiteY25" fmla="*/ 19051 h 352426"/>
                  <a:gd name="connsiteX26" fmla="*/ 235554 w 361918"/>
                  <a:gd name="connsiteY26" fmla="*/ 28033 h 352426"/>
                  <a:gd name="connsiteX27" fmla="*/ 303515 w 361918"/>
                  <a:gd name="connsiteY27" fmla="*/ 71372 h 352426"/>
                  <a:gd name="connsiteX28" fmla="*/ 308535 w 361918"/>
                  <a:gd name="connsiteY28" fmla="*/ 78754 h 352426"/>
                  <a:gd name="connsiteX29" fmla="*/ 312745 w 361918"/>
                  <a:gd name="connsiteY29" fmla="*/ 92784 h 352426"/>
                  <a:gd name="connsiteX30" fmla="*/ 342625 w 361918"/>
                  <a:gd name="connsiteY30" fmla="*/ 304582 h 352426"/>
                  <a:gd name="connsiteX31" fmla="*/ 329719 w 361918"/>
                  <a:gd name="connsiteY31" fmla="*/ 334109 h 352426"/>
                  <a:gd name="connsiteX32" fmla="*/ 324591 w 361918"/>
                  <a:gd name="connsiteY32" fmla="*/ 346566 h 352426"/>
                  <a:gd name="connsiteX33" fmla="*/ 333452 w 361918"/>
                  <a:gd name="connsiteY33" fmla="*/ 352426 h 352426"/>
                  <a:gd name="connsiteX34" fmla="*/ 337177 w 361918"/>
                  <a:gd name="connsiteY34" fmla="*/ 351664 h 352426"/>
                  <a:gd name="connsiteX35" fmla="*/ 361542 w 361918"/>
                  <a:gd name="connsiteY35" fmla="*/ 302363 h 35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61918" h="352426" fill="none" extrusionOk="0">
                    <a:moveTo>
                      <a:pt x="361542" y="302363"/>
                    </a:moveTo>
                    <a:cubicBezTo>
                      <a:pt x="335635" y="235421"/>
                      <a:pt x="327878" y="175222"/>
                      <a:pt x="331605" y="90117"/>
                    </a:cubicBezTo>
                    <a:cubicBezTo>
                      <a:pt x="329616" y="83067"/>
                      <a:pt x="327745" y="76666"/>
                      <a:pt x="325242" y="69600"/>
                    </a:cubicBezTo>
                    <a:cubicBezTo>
                      <a:pt x="322714" y="65272"/>
                      <a:pt x="320770" y="61620"/>
                      <a:pt x="317774" y="58761"/>
                    </a:cubicBezTo>
                    <a:cubicBezTo>
                      <a:pt x="298148" y="37293"/>
                      <a:pt x="266772" y="16482"/>
                      <a:pt x="241717" y="10002"/>
                    </a:cubicBezTo>
                    <a:cubicBezTo>
                      <a:pt x="219723" y="862"/>
                      <a:pt x="202483" y="306"/>
                      <a:pt x="181929" y="1"/>
                    </a:cubicBezTo>
                    <a:cubicBezTo>
                      <a:pt x="181274" y="259"/>
                      <a:pt x="180642" y="306"/>
                      <a:pt x="179967" y="1"/>
                    </a:cubicBezTo>
                    <a:cubicBezTo>
                      <a:pt x="160768" y="1208"/>
                      <a:pt x="139625" y="4227"/>
                      <a:pt x="120350" y="9955"/>
                    </a:cubicBezTo>
                    <a:cubicBezTo>
                      <a:pt x="87343" y="18629"/>
                      <a:pt x="62383" y="39899"/>
                      <a:pt x="43816" y="59180"/>
                    </a:cubicBezTo>
                    <a:cubicBezTo>
                      <a:pt x="40651" y="62567"/>
                      <a:pt x="39133" y="66376"/>
                      <a:pt x="36720" y="69600"/>
                    </a:cubicBezTo>
                    <a:cubicBezTo>
                      <a:pt x="33007" y="76110"/>
                      <a:pt x="31410" y="82965"/>
                      <a:pt x="30357" y="90127"/>
                    </a:cubicBezTo>
                    <a:cubicBezTo>
                      <a:pt x="26062" y="128289"/>
                      <a:pt x="14574" y="266399"/>
                      <a:pt x="363" y="302801"/>
                    </a:cubicBezTo>
                    <a:cubicBezTo>
                      <a:pt x="-3255" y="333479"/>
                      <a:pt x="12123" y="348142"/>
                      <a:pt x="24776" y="351664"/>
                    </a:cubicBezTo>
                    <a:cubicBezTo>
                      <a:pt x="25950" y="352318"/>
                      <a:pt x="27190" y="352466"/>
                      <a:pt x="28500" y="352426"/>
                    </a:cubicBezTo>
                    <a:cubicBezTo>
                      <a:pt x="34277" y="352934"/>
                      <a:pt x="37201" y="347863"/>
                      <a:pt x="38026" y="342902"/>
                    </a:cubicBezTo>
                    <a:cubicBezTo>
                      <a:pt x="37850" y="339231"/>
                      <a:pt x="35773" y="335887"/>
                      <a:pt x="32234" y="334138"/>
                    </a:cubicBezTo>
                    <a:cubicBezTo>
                      <a:pt x="27097" y="331107"/>
                      <a:pt x="17894" y="326220"/>
                      <a:pt x="19280" y="305020"/>
                    </a:cubicBezTo>
                    <a:cubicBezTo>
                      <a:pt x="10876" y="239073"/>
                      <a:pt x="53961" y="187031"/>
                      <a:pt x="49207" y="92794"/>
                    </a:cubicBezTo>
                    <a:cubicBezTo>
                      <a:pt x="50271" y="88483"/>
                      <a:pt x="50766" y="82741"/>
                      <a:pt x="53417" y="78754"/>
                    </a:cubicBezTo>
                    <a:cubicBezTo>
                      <a:pt x="54641" y="76299"/>
                      <a:pt x="56159" y="74460"/>
                      <a:pt x="58075" y="71791"/>
                    </a:cubicBezTo>
                    <a:cubicBezTo>
                      <a:pt x="77078" y="49462"/>
                      <a:pt x="99951" y="39790"/>
                      <a:pt x="126541" y="27976"/>
                    </a:cubicBezTo>
                    <a:cubicBezTo>
                      <a:pt x="143323" y="20636"/>
                      <a:pt x="160982" y="15767"/>
                      <a:pt x="179005" y="19051"/>
                    </a:cubicBezTo>
                    <a:cubicBezTo>
                      <a:pt x="179406" y="19077"/>
                      <a:pt x="179665" y="19086"/>
                      <a:pt x="179957" y="19051"/>
                    </a:cubicBezTo>
                    <a:cubicBezTo>
                      <a:pt x="180315" y="18968"/>
                      <a:pt x="180629" y="18885"/>
                      <a:pt x="180976" y="18841"/>
                    </a:cubicBezTo>
                    <a:cubicBezTo>
                      <a:pt x="181278" y="18947"/>
                      <a:pt x="181656" y="18997"/>
                      <a:pt x="182005" y="19051"/>
                    </a:cubicBezTo>
                    <a:cubicBezTo>
                      <a:pt x="182019" y="19046"/>
                      <a:pt x="182037" y="19052"/>
                      <a:pt x="182062" y="19051"/>
                    </a:cubicBezTo>
                    <a:cubicBezTo>
                      <a:pt x="196992" y="19861"/>
                      <a:pt x="217942" y="20984"/>
                      <a:pt x="235554" y="28033"/>
                    </a:cubicBezTo>
                    <a:cubicBezTo>
                      <a:pt x="262862" y="36615"/>
                      <a:pt x="287055" y="48878"/>
                      <a:pt x="303515" y="71372"/>
                    </a:cubicBezTo>
                    <a:cubicBezTo>
                      <a:pt x="304941" y="73443"/>
                      <a:pt x="307138" y="76454"/>
                      <a:pt x="308535" y="78754"/>
                    </a:cubicBezTo>
                    <a:cubicBezTo>
                      <a:pt x="311222" y="82778"/>
                      <a:pt x="312267" y="88189"/>
                      <a:pt x="312745" y="92784"/>
                    </a:cubicBezTo>
                    <a:cubicBezTo>
                      <a:pt x="332776" y="172763"/>
                      <a:pt x="345134" y="245815"/>
                      <a:pt x="342625" y="304582"/>
                    </a:cubicBezTo>
                    <a:cubicBezTo>
                      <a:pt x="343799" y="326037"/>
                      <a:pt x="337130" y="330704"/>
                      <a:pt x="329719" y="334109"/>
                    </a:cubicBezTo>
                    <a:cubicBezTo>
                      <a:pt x="324365" y="336992"/>
                      <a:pt x="322256" y="342314"/>
                      <a:pt x="324591" y="346566"/>
                    </a:cubicBezTo>
                    <a:cubicBezTo>
                      <a:pt x="326459" y="350200"/>
                      <a:pt x="328910" y="352435"/>
                      <a:pt x="333452" y="352426"/>
                    </a:cubicBezTo>
                    <a:cubicBezTo>
                      <a:pt x="334719" y="352185"/>
                      <a:pt x="336090" y="352002"/>
                      <a:pt x="337177" y="351664"/>
                    </a:cubicBezTo>
                    <a:cubicBezTo>
                      <a:pt x="349437" y="344909"/>
                      <a:pt x="364768" y="334518"/>
                      <a:pt x="361542" y="302363"/>
                    </a:cubicBezTo>
                    <a:close/>
                  </a:path>
                  <a:path w="361918" h="352426" stroke="0" extrusionOk="0">
                    <a:moveTo>
                      <a:pt x="361542" y="302363"/>
                    </a:moveTo>
                    <a:cubicBezTo>
                      <a:pt x="344474" y="197479"/>
                      <a:pt x="349361" y="191943"/>
                      <a:pt x="331605" y="90117"/>
                    </a:cubicBezTo>
                    <a:cubicBezTo>
                      <a:pt x="329354" y="82885"/>
                      <a:pt x="329571" y="76959"/>
                      <a:pt x="325242" y="69600"/>
                    </a:cubicBezTo>
                    <a:cubicBezTo>
                      <a:pt x="323093" y="65934"/>
                      <a:pt x="320649" y="62720"/>
                      <a:pt x="317774" y="58761"/>
                    </a:cubicBezTo>
                    <a:cubicBezTo>
                      <a:pt x="299235" y="36104"/>
                      <a:pt x="273697" y="17783"/>
                      <a:pt x="241717" y="10002"/>
                    </a:cubicBezTo>
                    <a:cubicBezTo>
                      <a:pt x="220223" y="2839"/>
                      <a:pt x="204299" y="737"/>
                      <a:pt x="181929" y="1"/>
                    </a:cubicBezTo>
                    <a:cubicBezTo>
                      <a:pt x="181367" y="165"/>
                      <a:pt x="180627" y="285"/>
                      <a:pt x="179967" y="1"/>
                    </a:cubicBezTo>
                    <a:cubicBezTo>
                      <a:pt x="160025" y="894"/>
                      <a:pt x="140030" y="1697"/>
                      <a:pt x="120350" y="9955"/>
                    </a:cubicBezTo>
                    <a:cubicBezTo>
                      <a:pt x="89225" y="19206"/>
                      <a:pt x="68100" y="36756"/>
                      <a:pt x="43816" y="59180"/>
                    </a:cubicBezTo>
                    <a:cubicBezTo>
                      <a:pt x="40410" y="62719"/>
                      <a:pt x="39013" y="65850"/>
                      <a:pt x="36720" y="69600"/>
                    </a:cubicBezTo>
                    <a:cubicBezTo>
                      <a:pt x="32835" y="75087"/>
                      <a:pt x="30919" y="84072"/>
                      <a:pt x="30357" y="90127"/>
                    </a:cubicBezTo>
                    <a:cubicBezTo>
                      <a:pt x="19365" y="141149"/>
                      <a:pt x="2409" y="202773"/>
                      <a:pt x="363" y="302801"/>
                    </a:cubicBezTo>
                    <a:cubicBezTo>
                      <a:pt x="-2408" y="333222"/>
                      <a:pt x="11594" y="343935"/>
                      <a:pt x="24776" y="351664"/>
                    </a:cubicBezTo>
                    <a:cubicBezTo>
                      <a:pt x="26019" y="352184"/>
                      <a:pt x="27313" y="352449"/>
                      <a:pt x="28500" y="352426"/>
                    </a:cubicBezTo>
                    <a:cubicBezTo>
                      <a:pt x="34543" y="352103"/>
                      <a:pt x="37838" y="347959"/>
                      <a:pt x="38026" y="342902"/>
                    </a:cubicBezTo>
                    <a:cubicBezTo>
                      <a:pt x="37473" y="339007"/>
                      <a:pt x="35825" y="336041"/>
                      <a:pt x="32234" y="334138"/>
                    </a:cubicBezTo>
                    <a:cubicBezTo>
                      <a:pt x="25178" y="330949"/>
                      <a:pt x="16833" y="324892"/>
                      <a:pt x="19280" y="305020"/>
                    </a:cubicBezTo>
                    <a:cubicBezTo>
                      <a:pt x="38614" y="271367"/>
                      <a:pt x="45874" y="137328"/>
                      <a:pt x="49207" y="92794"/>
                    </a:cubicBezTo>
                    <a:cubicBezTo>
                      <a:pt x="49290" y="87508"/>
                      <a:pt x="50933" y="83069"/>
                      <a:pt x="53417" y="78754"/>
                    </a:cubicBezTo>
                    <a:cubicBezTo>
                      <a:pt x="54624" y="76097"/>
                      <a:pt x="56538" y="74403"/>
                      <a:pt x="58075" y="71791"/>
                    </a:cubicBezTo>
                    <a:cubicBezTo>
                      <a:pt x="79296" y="48867"/>
                      <a:pt x="100272" y="40188"/>
                      <a:pt x="126541" y="27976"/>
                    </a:cubicBezTo>
                    <a:cubicBezTo>
                      <a:pt x="143547" y="23120"/>
                      <a:pt x="159706" y="17130"/>
                      <a:pt x="179005" y="19051"/>
                    </a:cubicBezTo>
                    <a:cubicBezTo>
                      <a:pt x="179438" y="19065"/>
                      <a:pt x="179801" y="19046"/>
                      <a:pt x="179957" y="19051"/>
                    </a:cubicBezTo>
                    <a:cubicBezTo>
                      <a:pt x="180301" y="19007"/>
                      <a:pt x="180607" y="18880"/>
                      <a:pt x="180976" y="18841"/>
                    </a:cubicBezTo>
                    <a:cubicBezTo>
                      <a:pt x="181346" y="18967"/>
                      <a:pt x="181677" y="18963"/>
                      <a:pt x="182005" y="19051"/>
                    </a:cubicBezTo>
                    <a:cubicBezTo>
                      <a:pt x="182029" y="19053"/>
                      <a:pt x="182055" y="19048"/>
                      <a:pt x="182062" y="19051"/>
                    </a:cubicBezTo>
                    <a:cubicBezTo>
                      <a:pt x="200522" y="18905"/>
                      <a:pt x="221348" y="22141"/>
                      <a:pt x="235554" y="28033"/>
                    </a:cubicBezTo>
                    <a:cubicBezTo>
                      <a:pt x="266162" y="34741"/>
                      <a:pt x="286567" y="51308"/>
                      <a:pt x="303515" y="71372"/>
                    </a:cubicBezTo>
                    <a:cubicBezTo>
                      <a:pt x="305399" y="73436"/>
                      <a:pt x="306706" y="76584"/>
                      <a:pt x="308535" y="78754"/>
                    </a:cubicBezTo>
                    <a:cubicBezTo>
                      <a:pt x="310688" y="83224"/>
                      <a:pt x="312912" y="87776"/>
                      <a:pt x="312745" y="92784"/>
                    </a:cubicBezTo>
                    <a:cubicBezTo>
                      <a:pt x="311283" y="116499"/>
                      <a:pt x="324633" y="239984"/>
                      <a:pt x="342625" y="304582"/>
                    </a:cubicBezTo>
                    <a:cubicBezTo>
                      <a:pt x="343379" y="325573"/>
                      <a:pt x="336537" y="331754"/>
                      <a:pt x="329719" y="334109"/>
                    </a:cubicBezTo>
                    <a:cubicBezTo>
                      <a:pt x="324658" y="336355"/>
                      <a:pt x="322628" y="341941"/>
                      <a:pt x="324591" y="346566"/>
                    </a:cubicBezTo>
                    <a:cubicBezTo>
                      <a:pt x="326203" y="350038"/>
                      <a:pt x="330049" y="352354"/>
                      <a:pt x="333452" y="352426"/>
                    </a:cubicBezTo>
                    <a:cubicBezTo>
                      <a:pt x="334629" y="352504"/>
                      <a:pt x="335980" y="352103"/>
                      <a:pt x="337177" y="351664"/>
                    </a:cubicBezTo>
                    <a:cubicBezTo>
                      <a:pt x="348912" y="346774"/>
                      <a:pt x="362820" y="333240"/>
                      <a:pt x="361542" y="302363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3380688191">
                      <a:custGeom>
                        <a:avLst/>
                        <a:gdLst>
                          <a:gd name="connsiteX0" fmla="*/ 361542 w 361918"/>
                          <a:gd name="connsiteY0" fmla="*/ 302363 h 352426"/>
                          <a:gd name="connsiteX1" fmla="*/ 331605 w 361918"/>
                          <a:gd name="connsiteY1" fmla="*/ 90117 h 352426"/>
                          <a:gd name="connsiteX2" fmla="*/ 325242 w 361918"/>
                          <a:gd name="connsiteY2" fmla="*/ 69600 h 352426"/>
                          <a:gd name="connsiteX3" fmla="*/ 317774 w 361918"/>
                          <a:gd name="connsiteY3" fmla="*/ 58761 h 352426"/>
                          <a:gd name="connsiteX4" fmla="*/ 241717 w 361918"/>
                          <a:gd name="connsiteY4" fmla="*/ 10002 h 352426"/>
                          <a:gd name="connsiteX5" fmla="*/ 181929 w 361918"/>
                          <a:gd name="connsiteY5" fmla="*/ 1 h 352426"/>
                          <a:gd name="connsiteX6" fmla="*/ 179967 w 361918"/>
                          <a:gd name="connsiteY6" fmla="*/ 1 h 352426"/>
                          <a:gd name="connsiteX7" fmla="*/ 120350 w 361918"/>
                          <a:gd name="connsiteY7" fmla="*/ 9955 h 352426"/>
                          <a:gd name="connsiteX8" fmla="*/ 43816 w 361918"/>
                          <a:gd name="connsiteY8" fmla="*/ 59180 h 352426"/>
                          <a:gd name="connsiteX9" fmla="*/ 36720 w 361918"/>
                          <a:gd name="connsiteY9" fmla="*/ 69600 h 352426"/>
                          <a:gd name="connsiteX10" fmla="*/ 30357 w 361918"/>
                          <a:gd name="connsiteY10" fmla="*/ 90127 h 352426"/>
                          <a:gd name="connsiteX11" fmla="*/ 363 w 361918"/>
                          <a:gd name="connsiteY11" fmla="*/ 302801 h 352426"/>
                          <a:gd name="connsiteX12" fmla="*/ 24776 w 361918"/>
                          <a:gd name="connsiteY12" fmla="*/ 351664 h 352426"/>
                          <a:gd name="connsiteX13" fmla="*/ 28500 w 361918"/>
                          <a:gd name="connsiteY13" fmla="*/ 352426 h 352426"/>
                          <a:gd name="connsiteX14" fmla="*/ 38026 w 361918"/>
                          <a:gd name="connsiteY14" fmla="*/ 342902 h 352426"/>
                          <a:gd name="connsiteX15" fmla="*/ 32234 w 361918"/>
                          <a:gd name="connsiteY15" fmla="*/ 334138 h 352426"/>
                          <a:gd name="connsiteX16" fmla="*/ 19280 w 361918"/>
                          <a:gd name="connsiteY16" fmla="*/ 305020 h 352426"/>
                          <a:gd name="connsiteX17" fmla="*/ 49207 w 361918"/>
                          <a:gd name="connsiteY17" fmla="*/ 92794 h 352426"/>
                          <a:gd name="connsiteX18" fmla="*/ 53417 w 361918"/>
                          <a:gd name="connsiteY18" fmla="*/ 78754 h 352426"/>
                          <a:gd name="connsiteX19" fmla="*/ 58075 w 361918"/>
                          <a:gd name="connsiteY19" fmla="*/ 71791 h 352426"/>
                          <a:gd name="connsiteX20" fmla="*/ 126541 w 361918"/>
                          <a:gd name="connsiteY20" fmla="*/ 27976 h 352426"/>
                          <a:gd name="connsiteX21" fmla="*/ 179005 w 361918"/>
                          <a:gd name="connsiteY21" fmla="*/ 19051 h 352426"/>
                          <a:gd name="connsiteX22" fmla="*/ 179957 w 361918"/>
                          <a:gd name="connsiteY22" fmla="*/ 19051 h 352426"/>
                          <a:gd name="connsiteX23" fmla="*/ 180976 w 361918"/>
                          <a:gd name="connsiteY23" fmla="*/ 18841 h 352426"/>
                          <a:gd name="connsiteX24" fmla="*/ 182005 w 361918"/>
                          <a:gd name="connsiteY24" fmla="*/ 19051 h 352426"/>
                          <a:gd name="connsiteX25" fmla="*/ 182062 w 361918"/>
                          <a:gd name="connsiteY25" fmla="*/ 19051 h 352426"/>
                          <a:gd name="connsiteX26" fmla="*/ 235554 w 361918"/>
                          <a:gd name="connsiteY26" fmla="*/ 28033 h 352426"/>
                          <a:gd name="connsiteX27" fmla="*/ 303515 w 361918"/>
                          <a:gd name="connsiteY27" fmla="*/ 71372 h 352426"/>
                          <a:gd name="connsiteX28" fmla="*/ 308535 w 361918"/>
                          <a:gd name="connsiteY28" fmla="*/ 78754 h 352426"/>
                          <a:gd name="connsiteX29" fmla="*/ 312745 w 361918"/>
                          <a:gd name="connsiteY29" fmla="*/ 92784 h 352426"/>
                          <a:gd name="connsiteX30" fmla="*/ 342625 w 361918"/>
                          <a:gd name="connsiteY30" fmla="*/ 304582 h 352426"/>
                          <a:gd name="connsiteX31" fmla="*/ 329719 w 361918"/>
                          <a:gd name="connsiteY31" fmla="*/ 334109 h 352426"/>
                          <a:gd name="connsiteX32" fmla="*/ 324591 w 361918"/>
                          <a:gd name="connsiteY32" fmla="*/ 346566 h 352426"/>
                          <a:gd name="connsiteX33" fmla="*/ 333452 w 361918"/>
                          <a:gd name="connsiteY33" fmla="*/ 352426 h 352426"/>
                          <a:gd name="connsiteX34" fmla="*/ 337177 w 361918"/>
                          <a:gd name="connsiteY34" fmla="*/ 351664 h 352426"/>
                          <a:gd name="connsiteX35" fmla="*/ 361542 w 361918"/>
                          <a:gd name="connsiteY35" fmla="*/ 302363 h 3524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361918" h="352426">
                            <a:moveTo>
                              <a:pt x="361542" y="302363"/>
                            </a:moveTo>
                            <a:lnTo>
                              <a:pt x="331605" y="90117"/>
                            </a:lnTo>
                            <a:cubicBezTo>
                              <a:pt x="330749" y="82949"/>
                              <a:pt x="328593" y="75995"/>
                              <a:pt x="325242" y="69600"/>
                            </a:cubicBezTo>
                            <a:cubicBezTo>
                              <a:pt x="323124" y="65744"/>
                              <a:pt x="320623" y="62113"/>
                              <a:pt x="317774" y="58761"/>
                            </a:cubicBezTo>
                            <a:cubicBezTo>
                              <a:pt x="296847" y="36466"/>
                              <a:pt x="270713" y="19712"/>
                              <a:pt x="241717" y="10002"/>
                            </a:cubicBezTo>
                            <a:cubicBezTo>
                              <a:pt x="222493" y="3324"/>
                              <a:pt x="202279" y="-57"/>
                              <a:pt x="181929" y="1"/>
                            </a:cubicBezTo>
                            <a:cubicBezTo>
                              <a:pt x="181302" y="268"/>
                              <a:pt x="180593" y="268"/>
                              <a:pt x="179967" y="1"/>
                            </a:cubicBezTo>
                            <a:cubicBezTo>
                              <a:pt x="159675" y="-68"/>
                              <a:pt x="139519" y="3299"/>
                              <a:pt x="120350" y="9955"/>
                            </a:cubicBezTo>
                            <a:cubicBezTo>
                              <a:pt x="91142" y="19744"/>
                              <a:pt x="64838" y="36664"/>
                              <a:pt x="43816" y="59180"/>
                            </a:cubicBezTo>
                            <a:cubicBezTo>
                              <a:pt x="41118" y="62415"/>
                              <a:pt x="38741" y="65905"/>
                              <a:pt x="36720" y="69600"/>
                            </a:cubicBezTo>
                            <a:cubicBezTo>
                              <a:pt x="33368" y="75998"/>
                              <a:pt x="31212" y="82954"/>
                              <a:pt x="30357" y="90127"/>
                            </a:cubicBezTo>
                            <a:lnTo>
                              <a:pt x="363" y="302801"/>
                            </a:lnTo>
                            <a:cubicBezTo>
                              <a:pt x="-2494" y="333386"/>
                              <a:pt x="12060" y="346254"/>
                              <a:pt x="24776" y="351664"/>
                            </a:cubicBezTo>
                            <a:cubicBezTo>
                              <a:pt x="25952" y="352169"/>
                              <a:pt x="27220" y="352428"/>
                              <a:pt x="28500" y="352426"/>
                            </a:cubicBezTo>
                            <a:cubicBezTo>
                              <a:pt x="33761" y="352426"/>
                              <a:pt x="38025" y="348163"/>
                              <a:pt x="38026" y="342902"/>
                            </a:cubicBezTo>
                            <a:cubicBezTo>
                              <a:pt x="38026" y="339083"/>
                              <a:pt x="35747" y="335634"/>
                              <a:pt x="32234" y="334138"/>
                            </a:cubicBezTo>
                            <a:cubicBezTo>
                              <a:pt x="25766" y="331385"/>
                              <a:pt x="17384" y="325327"/>
                              <a:pt x="19280" y="305020"/>
                            </a:cubicBezTo>
                            <a:lnTo>
                              <a:pt x="49207" y="92794"/>
                            </a:lnTo>
                            <a:cubicBezTo>
                              <a:pt x="49755" y="87899"/>
                              <a:pt x="51181" y="83143"/>
                              <a:pt x="53417" y="78754"/>
                            </a:cubicBezTo>
                            <a:cubicBezTo>
                              <a:pt x="54757" y="76296"/>
                              <a:pt x="56315" y="73966"/>
                              <a:pt x="58075" y="71791"/>
                            </a:cubicBezTo>
                            <a:cubicBezTo>
                              <a:pt x="76910" y="51734"/>
                              <a:pt x="100439" y="36677"/>
                              <a:pt x="126541" y="27976"/>
                            </a:cubicBezTo>
                            <a:cubicBezTo>
                              <a:pt x="143399" y="22058"/>
                              <a:pt x="161138" y="19041"/>
                              <a:pt x="179005" y="19051"/>
                            </a:cubicBezTo>
                            <a:cubicBezTo>
                              <a:pt x="179319" y="19051"/>
                              <a:pt x="179633" y="19051"/>
                              <a:pt x="179957" y="19051"/>
                            </a:cubicBezTo>
                            <a:cubicBezTo>
                              <a:pt x="180300" y="19001"/>
                              <a:pt x="180641" y="18930"/>
                              <a:pt x="180976" y="18841"/>
                            </a:cubicBezTo>
                            <a:cubicBezTo>
                              <a:pt x="181315" y="18930"/>
                              <a:pt x="181658" y="19001"/>
                              <a:pt x="182005" y="19051"/>
                            </a:cubicBezTo>
                            <a:lnTo>
                              <a:pt x="182062" y="19051"/>
                            </a:lnTo>
                            <a:cubicBezTo>
                              <a:pt x="200276" y="18963"/>
                              <a:pt x="218369" y="22001"/>
                              <a:pt x="235554" y="28033"/>
                            </a:cubicBezTo>
                            <a:cubicBezTo>
                              <a:pt x="261434" y="36657"/>
                              <a:pt x="284780" y="51546"/>
                              <a:pt x="303515" y="71372"/>
                            </a:cubicBezTo>
                            <a:cubicBezTo>
                              <a:pt x="305421" y="73665"/>
                              <a:pt x="307102" y="76137"/>
                              <a:pt x="308535" y="78754"/>
                            </a:cubicBezTo>
                            <a:cubicBezTo>
                              <a:pt x="310771" y="83139"/>
                              <a:pt x="312196" y="87892"/>
                              <a:pt x="312745" y="92784"/>
                            </a:cubicBezTo>
                            <a:lnTo>
                              <a:pt x="342625" y="304582"/>
                            </a:lnTo>
                            <a:cubicBezTo>
                              <a:pt x="344530" y="325327"/>
                              <a:pt x="336186" y="331385"/>
                              <a:pt x="329719" y="334109"/>
                            </a:cubicBezTo>
                            <a:cubicBezTo>
                              <a:pt x="324863" y="336134"/>
                              <a:pt x="322567" y="341710"/>
                              <a:pt x="324591" y="346566"/>
                            </a:cubicBezTo>
                            <a:cubicBezTo>
                              <a:pt x="326080" y="350138"/>
                              <a:pt x="329582" y="352454"/>
                              <a:pt x="333452" y="352426"/>
                            </a:cubicBezTo>
                            <a:cubicBezTo>
                              <a:pt x="334733" y="352428"/>
                              <a:pt x="336000" y="352169"/>
                              <a:pt x="337177" y="351664"/>
                            </a:cubicBezTo>
                            <a:cubicBezTo>
                              <a:pt x="349893" y="346254"/>
                              <a:pt x="364456" y="333376"/>
                              <a:pt x="361542" y="3023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b="1"/>
              </a:p>
            </p:txBody>
          </p:sp>
        </p:grpSp>
      </p:grpSp>
      <p:sp>
        <p:nvSpPr>
          <p:cNvPr id="6762" name="Freeform: Shape 6761">
            <a:extLst>
              <a:ext uri="{FF2B5EF4-FFF2-40B4-BE49-F238E27FC236}">
                <a16:creationId xmlns:a16="http://schemas.microsoft.com/office/drawing/2014/main" id="{63AE483F-01F4-4F85-A86B-8C7155D93712}"/>
              </a:ext>
            </a:extLst>
          </p:cNvPr>
          <p:cNvSpPr/>
          <p:nvPr/>
        </p:nvSpPr>
        <p:spPr>
          <a:xfrm>
            <a:off x="7965665" y="1722946"/>
            <a:ext cx="3703115" cy="2749759"/>
          </a:xfrm>
          <a:custGeom>
            <a:avLst/>
            <a:gdLst>
              <a:gd name="connsiteX0" fmla="*/ 16791 w 3703115"/>
              <a:gd name="connsiteY0" fmla="*/ 1508680 h 2749759"/>
              <a:gd name="connsiteX1" fmla="*/ 16791 w 3703115"/>
              <a:gd name="connsiteY1" fmla="*/ 1331785 h 2749759"/>
              <a:gd name="connsiteX2" fmla="*/ 10119 w 3703115"/>
              <a:gd name="connsiteY2" fmla="*/ 1208294 h 2749759"/>
              <a:gd name="connsiteX3" fmla="*/ 28810 w 3703115"/>
              <a:gd name="connsiteY3" fmla="*/ 1064107 h 2749759"/>
              <a:gd name="connsiteX4" fmla="*/ 85549 w 3703115"/>
              <a:gd name="connsiteY4" fmla="*/ 1064107 h 2749759"/>
              <a:gd name="connsiteX5" fmla="*/ 141622 w 3703115"/>
              <a:gd name="connsiteY5" fmla="*/ 1012035 h 2749759"/>
              <a:gd name="connsiteX6" fmla="*/ 242421 w 3703115"/>
              <a:gd name="connsiteY6" fmla="*/ 945282 h 2749759"/>
              <a:gd name="connsiteX7" fmla="*/ 391282 w 3703115"/>
              <a:gd name="connsiteY7" fmla="*/ 912575 h 2749759"/>
              <a:gd name="connsiteX8" fmla="*/ 540810 w 3703115"/>
              <a:gd name="connsiteY8" fmla="*/ 855163 h 2749759"/>
              <a:gd name="connsiteX9" fmla="*/ 686328 w 3703115"/>
              <a:gd name="connsiteY9" fmla="*/ 815784 h 2749759"/>
              <a:gd name="connsiteX10" fmla="*/ 781122 w 3703115"/>
              <a:gd name="connsiteY10" fmla="*/ 701634 h 2749759"/>
              <a:gd name="connsiteX11" fmla="*/ 806484 w 3703115"/>
              <a:gd name="connsiteY11" fmla="*/ 588150 h 2749759"/>
              <a:gd name="connsiteX12" fmla="*/ 845871 w 3703115"/>
              <a:gd name="connsiteY12" fmla="*/ 546101 h 2749759"/>
              <a:gd name="connsiteX13" fmla="*/ 912624 w 3703115"/>
              <a:gd name="connsiteY13" fmla="*/ 595495 h 2749759"/>
              <a:gd name="connsiteX14" fmla="*/ 937987 w 3703115"/>
              <a:gd name="connsiteY14" fmla="*/ 500709 h 2749759"/>
              <a:gd name="connsiteX15" fmla="*/ 1014089 w 3703115"/>
              <a:gd name="connsiteY15" fmla="*/ 506049 h 2749759"/>
              <a:gd name="connsiteX16" fmla="*/ 1024769 w 3703115"/>
              <a:gd name="connsiteY16" fmla="*/ 423941 h 2749759"/>
              <a:gd name="connsiteX17" fmla="*/ 1072166 w 3703115"/>
              <a:gd name="connsiteY17" fmla="*/ 387225 h 2749759"/>
              <a:gd name="connsiteX18" fmla="*/ 1101537 w 3703115"/>
              <a:gd name="connsiteY18" fmla="*/ 335826 h 2749759"/>
              <a:gd name="connsiteX19" fmla="*/ 1246390 w 3703115"/>
              <a:gd name="connsiteY19" fmla="*/ 269073 h 2749759"/>
              <a:gd name="connsiteX20" fmla="*/ 1372552 w 3703115"/>
              <a:gd name="connsiteY20" fmla="*/ 369200 h 2749759"/>
              <a:gd name="connsiteX21" fmla="*/ 1468011 w 3703115"/>
              <a:gd name="connsiteY21" fmla="*/ 369200 h 2749759"/>
              <a:gd name="connsiteX22" fmla="*/ 1488706 w 3703115"/>
              <a:gd name="connsiteY22" fmla="*/ 329148 h 2749759"/>
              <a:gd name="connsiteX23" fmla="*/ 1488706 w 3703115"/>
              <a:gd name="connsiteY23" fmla="*/ 282424 h 2749759"/>
              <a:gd name="connsiteX24" fmla="*/ 1532760 w 3703115"/>
              <a:gd name="connsiteY24" fmla="*/ 221011 h 2749759"/>
              <a:gd name="connsiteX25" fmla="*/ 1623545 w 3703115"/>
              <a:gd name="connsiteY25" fmla="*/ 121550 h 2749759"/>
              <a:gd name="connsiteX26" fmla="*/ 1749041 w 3703115"/>
              <a:gd name="connsiteY26" fmla="*/ 102859 h 2749759"/>
              <a:gd name="connsiteX27" fmla="*/ 1771740 w 3703115"/>
              <a:gd name="connsiteY27" fmla="*/ 65477 h 2749759"/>
              <a:gd name="connsiteX28" fmla="*/ 1795772 w 3703115"/>
              <a:gd name="connsiteY28" fmla="*/ 48784 h 2749759"/>
              <a:gd name="connsiteX29" fmla="*/ 1841830 w 3703115"/>
              <a:gd name="connsiteY29" fmla="*/ 64805 h 2749759"/>
              <a:gd name="connsiteX30" fmla="*/ 2034079 w 3703115"/>
              <a:gd name="connsiteY30" fmla="*/ 105529 h 2749759"/>
              <a:gd name="connsiteX31" fmla="*/ 2095492 w 3703115"/>
              <a:gd name="connsiteY31" fmla="*/ 123547 h 2749759"/>
              <a:gd name="connsiteX32" fmla="*/ 2138214 w 3703115"/>
              <a:gd name="connsiteY32" fmla="*/ 112867 h 2749759"/>
              <a:gd name="connsiteX33" fmla="*/ 2071461 w 3703115"/>
              <a:gd name="connsiteY33" fmla="*/ 224347 h 2749759"/>
              <a:gd name="connsiteX34" fmla="*/ 2055440 w 3703115"/>
              <a:gd name="connsiteY34" fmla="*/ 296440 h 2749759"/>
              <a:gd name="connsiteX35" fmla="*/ 2031409 w 3703115"/>
              <a:gd name="connsiteY35" fmla="*/ 363193 h 2749759"/>
              <a:gd name="connsiteX36" fmla="*/ 2190951 w 3703115"/>
              <a:gd name="connsiteY36" fmla="*/ 476678 h 2749759"/>
              <a:gd name="connsiteX37" fmla="*/ 2339806 w 3703115"/>
              <a:gd name="connsiteY37" fmla="*/ 554111 h 2749759"/>
              <a:gd name="connsiteX38" fmla="*/ 2499348 w 3703115"/>
              <a:gd name="connsiteY38" fmla="*/ 626871 h 2749759"/>
              <a:gd name="connsiteX39" fmla="*/ 2602151 w 3703115"/>
              <a:gd name="connsiteY39" fmla="*/ 268407 h 2749759"/>
              <a:gd name="connsiteX40" fmla="*/ 2634859 w 3703115"/>
              <a:gd name="connsiteY40" fmla="*/ 86838 h 2749759"/>
              <a:gd name="connsiteX41" fmla="*/ 2706286 w 3703115"/>
              <a:gd name="connsiteY41" fmla="*/ 20085 h 2749759"/>
              <a:gd name="connsiteX42" fmla="*/ 2773040 w 3703115"/>
              <a:gd name="connsiteY42" fmla="*/ 193644 h 2749759"/>
              <a:gd name="connsiteX43" fmla="*/ 2793062 w 3703115"/>
              <a:gd name="connsiteY43" fmla="*/ 279088 h 2749759"/>
              <a:gd name="connsiteX44" fmla="*/ 2804409 w 3703115"/>
              <a:gd name="connsiteY44" fmla="*/ 321810 h 2749759"/>
              <a:gd name="connsiteX45" fmla="*/ 2871162 w 3703115"/>
              <a:gd name="connsiteY45" fmla="*/ 313800 h 2749759"/>
              <a:gd name="connsiteX46" fmla="*/ 2953270 w 3703115"/>
              <a:gd name="connsiteY46" fmla="*/ 461323 h 2749759"/>
              <a:gd name="connsiteX47" fmla="*/ 3020023 w 3703115"/>
              <a:gd name="connsiteY47" fmla="*/ 622862 h 2749759"/>
              <a:gd name="connsiteX48" fmla="*/ 3070756 w 3703115"/>
              <a:gd name="connsiteY48" fmla="*/ 769719 h 2749759"/>
              <a:gd name="connsiteX49" fmla="*/ 3242310 w 3703115"/>
              <a:gd name="connsiteY49" fmla="*/ 870518 h 2749759"/>
              <a:gd name="connsiteX50" fmla="*/ 3322414 w 3703115"/>
              <a:gd name="connsiteY50" fmla="*/ 999351 h 2749759"/>
              <a:gd name="connsiteX51" fmla="*/ 3347784 w 3703115"/>
              <a:gd name="connsiteY51" fmla="*/ 1066104 h 2749759"/>
              <a:gd name="connsiteX52" fmla="*/ 3426549 w 3703115"/>
              <a:gd name="connsiteY52" fmla="*/ 1098818 h 2749759"/>
              <a:gd name="connsiteX53" fmla="*/ 3458591 w 3703115"/>
              <a:gd name="connsiteY53" fmla="*/ 1159558 h 2749759"/>
              <a:gd name="connsiteX54" fmla="*/ 3506653 w 3703115"/>
              <a:gd name="connsiteY54" fmla="*/ 1226312 h 2749759"/>
              <a:gd name="connsiteX55" fmla="*/ 3649509 w 3703115"/>
              <a:gd name="connsiteY55" fmla="*/ 1372503 h 2749759"/>
              <a:gd name="connsiteX56" fmla="*/ 3664191 w 3703115"/>
              <a:gd name="connsiteY56" fmla="*/ 1508680 h 2749759"/>
              <a:gd name="connsiteX57" fmla="*/ 3702911 w 3703115"/>
              <a:gd name="connsiteY57" fmla="*/ 1704265 h 2749759"/>
              <a:gd name="connsiteX58" fmla="*/ 3653510 w 3703115"/>
              <a:gd name="connsiteY58" fmla="*/ 1935235 h 2749759"/>
              <a:gd name="connsiteX59" fmla="*/ 3576749 w 3703115"/>
              <a:gd name="connsiteY59" fmla="*/ 2109460 h 2749759"/>
              <a:gd name="connsiteX60" fmla="*/ 3392510 w 3703115"/>
              <a:gd name="connsiteY60" fmla="*/ 2449232 h 2749759"/>
              <a:gd name="connsiteX61" fmla="*/ 3350454 w 3703115"/>
              <a:gd name="connsiteY61" fmla="*/ 2626134 h 2749759"/>
              <a:gd name="connsiteX62" fmla="*/ 3178900 w 3703115"/>
              <a:gd name="connsiteY62" fmla="*/ 2659507 h 2749759"/>
              <a:gd name="connsiteX63" fmla="*/ 3045393 w 3703115"/>
              <a:gd name="connsiteY63" fmla="*/ 2748960 h 2749759"/>
              <a:gd name="connsiteX64" fmla="*/ 2911887 w 3703115"/>
              <a:gd name="connsiteY64" fmla="*/ 2654832 h 2749759"/>
              <a:gd name="connsiteX65" fmla="*/ 2734985 w 3703115"/>
              <a:gd name="connsiteY65" fmla="*/ 2736940 h 2749759"/>
              <a:gd name="connsiteX66" fmla="*/ 2538734 w 3703115"/>
              <a:gd name="connsiteY66" fmla="*/ 2678863 h 2749759"/>
              <a:gd name="connsiteX67" fmla="*/ 2442609 w 3703115"/>
              <a:gd name="connsiteY67" fmla="*/ 2529336 h 2749759"/>
              <a:gd name="connsiteX68" fmla="*/ 2402557 w 3703115"/>
              <a:gd name="connsiteY68" fmla="*/ 2441222 h 2749759"/>
              <a:gd name="connsiteX69" fmla="*/ 2315109 w 3703115"/>
              <a:gd name="connsiteY69" fmla="*/ 2411850 h 2749759"/>
              <a:gd name="connsiteX70" fmla="*/ 2275057 w 3703115"/>
              <a:gd name="connsiteY70" fmla="*/ 2278344 h 2749759"/>
              <a:gd name="connsiteX71" fmla="*/ 2192948 w 3703115"/>
              <a:gd name="connsiteY71" fmla="*/ 2367131 h 2749759"/>
              <a:gd name="connsiteX72" fmla="*/ 2222320 w 3703115"/>
              <a:gd name="connsiteY72" fmla="*/ 2336421 h 2749759"/>
              <a:gd name="connsiteX73" fmla="*/ 2231669 w 3703115"/>
              <a:gd name="connsiteY73" fmla="*/ 2259653 h 2749759"/>
              <a:gd name="connsiteX74" fmla="*/ 2250360 w 3703115"/>
              <a:gd name="connsiteY74" fmla="*/ 2137499 h 2749759"/>
              <a:gd name="connsiteX75" fmla="*/ 2160241 w 3703115"/>
              <a:gd name="connsiteY75" fmla="*/ 2223609 h 2749759"/>
              <a:gd name="connsiteX76" fmla="*/ 2052770 w 3703115"/>
              <a:gd name="connsiteY76" fmla="*/ 2333085 h 2749759"/>
              <a:gd name="connsiteX77" fmla="*/ 1964656 w 3703115"/>
              <a:gd name="connsiteY77" fmla="*/ 2176213 h 2749759"/>
              <a:gd name="connsiteX78" fmla="*/ 1863191 w 3703115"/>
              <a:gd name="connsiteY78" fmla="*/ 2058061 h 2749759"/>
              <a:gd name="connsiteX79" fmla="*/ 1781082 w 3703115"/>
              <a:gd name="connsiteY79" fmla="*/ 2042706 h 2749759"/>
              <a:gd name="connsiteX80" fmla="*/ 1668271 w 3703115"/>
              <a:gd name="connsiteY80" fmla="*/ 2001988 h 2749759"/>
              <a:gd name="connsiteX81" fmla="*/ 1457331 w 3703115"/>
              <a:gd name="connsiteY81" fmla="*/ 2006663 h 2749759"/>
              <a:gd name="connsiteX82" fmla="*/ 1257071 w 3703115"/>
              <a:gd name="connsiteY82" fmla="*/ 2066072 h 2749759"/>
              <a:gd name="connsiteX83" fmla="*/ 1056811 w 3703115"/>
              <a:gd name="connsiteY83" fmla="*/ 2118809 h 2749759"/>
              <a:gd name="connsiteX84" fmla="*/ 978039 w 3703115"/>
              <a:gd name="connsiteY84" fmla="*/ 2165532 h 2749759"/>
              <a:gd name="connsiteX85" fmla="*/ 939991 w 3703115"/>
              <a:gd name="connsiteY85" fmla="*/ 2224275 h 2749759"/>
              <a:gd name="connsiteX86" fmla="*/ 733725 w 3703115"/>
              <a:gd name="connsiteY86" fmla="*/ 2233624 h 2749759"/>
              <a:gd name="connsiteX87" fmla="*/ 554826 w 3703115"/>
              <a:gd name="connsiteY87" fmla="*/ 2273003 h 2749759"/>
              <a:gd name="connsiteX88" fmla="*/ 417311 w 3703115"/>
              <a:gd name="connsiteY88" fmla="*/ 2353107 h 2749759"/>
              <a:gd name="connsiteX89" fmla="*/ 148966 w 3703115"/>
              <a:gd name="connsiteY89" fmla="*/ 2222271 h 2749759"/>
              <a:gd name="connsiteX90" fmla="*/ 194358 w 3703115"/>
              <a:gd name="connsiteY90" fmla="*/ 2178883 h 2749759"/>
              <a:gd name="connsiteX91" fmla="*/ 206371 w 3703115"/>
              <a:gd name="connsiteY91" fmla="*/ 2070073 h 2749759"/>
              <a:gd name="connsiteX92" fmla="*/ 146296 w 3703115"/>
              <a:gd name="connsiteY92" fmla="*/ 1887839 h 2749759"/>
              <a:gd name="connsiteX93" fmla="*/ 104240 w 3703115"/>
              <a:gd name="connsiteY93" fmla="*/ 1708940 h 2749759"/>
              <a:gd name="connsiteX94" fmla="*/ 16791 w 3703115"/>
              <a:gd name="connsiteY94" fmla="*/ 1508680 h 274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703115" h="2749759" extrusionOk="0">
                <a:moveTo>
                  <a:pt x="16791" y="1508680"/>
                </a:moveTo>
                <a:cubicBezTo>
                  <a:pt x="88095" y="1436765"/>
                  <a:pt x="43924" y="1418070"/>
                  <a:pt x="16791" y="1331785"/>
                </a:cubicBezTo>
                <a:cubicBezTo>
                  <a:pt x="3498" y="1294836"/>
                  <a:pt x="-9255" y="1248636"/>
                  <a:pt x="10119" y="1208294"/>
                </a:cubicBezTo>
                <a:cubicBezTo>
                  <a:pt x="13766" y="1166200"/>
                  <a:pt x="25543" y="1113183"/>
                  <a:pt x="28810" y="1064107"/>
                </a:cubicBezTo>
                <a:cubicBezTo>
                  <a:pt x="69481" y="1084346"/>
                  <a:pt x="56772" y="1086710"/>
                  <a:pt x="85549" y="1064107"/>
                </a:cubicBezTo>
                <a:cubicBezTo>
                  <a:pt x="108918" y="1048990"/>
                  <a:pt x="118094" y="1025688"/>
                  <a:pt x="141622" y="1012035"/>
                </a:cubicBezTo>
                <a:cubicBezTo>
                  <a:pt x="162482" y="996867"/>
                  <a:pt x="207024" y="969254"/>
                  <a:pt x="242421" y="945282"/>
                </a:cubicBezTo>
                <a:cubicBezTo>
                  <a:pt x="292844" y="910964"/>
                  <a:pt x="332276" y="934110"/>
                  <a:pt x="391282" y="912575"/>
                </a:cubicBezTo>
                <a:cubicBezTo>
                  <a:pt x="449721" y="900332"/>
                  <a:pt x="491450" y="868660"/>
                  <a:pt x="540810" y="855163"/>
                </a:cubicBezTo>
                <a:cubicBezTo>
                  <a:pt x="585722" y="848466"/>
                  <a:pt x="645540" y="840544"/>
                  <a:pt x="686328" y="815784"/>
                </a:cubicBezTo>
                <a:cubicBezTo>
                  <a:pt x="725827" y="785253"/>
                  <a:pt x="758112" y="750534"/>
                  <a:pt x="781122" y="701634"/>
                </a:cubicBezTo>
                <a:cubicBezTo>
                  <a:pt x="818409" y="658574"/>
                  <a:pt x="791157" y="639816"/>
                  <a:pt x="806484" y="588150"/>
                </a:cubicBezTo>
                <a:cubicBezTo>
                  <a:pt x="815242" y="568678"/>
                  <a:pt x="828078" y="554531"/>
                  <a:pt x="845871" y="546101"/>
                </a:cubicBezTo>
                <a:cubicBezTo>
                  <a:pt x="881453" y="534925"/>
                  <a:pt x="888786" y="561796"/>
                  <a:pt x="912624" y="595495"/>
                </a:cubicBezTo>
                <a:cubicBezTo>
                  <a:pt x="942673" y="565174"/>
                  <a:pt x="942773" y="544298"/>
                  <a:pt x="937987" y="500709"/>
                </a:cubicBezTo>
                <a:cubicBezTo>
                  <a:pt x="950712" y="500153"/>
                  <a:pt x="1002722" y="514565"/>
                  <a:pt x="1014089" y="506049"/>
                </a:cubicBezTo>
                <a:cubicBezTo>
                  <a:pt x="1022417" y="500518"/>
                  <a:pt x="1016184" y="440853"/>
                  <a:pt x="1024769" y="423941"/>
                </a:cubicBezTo>
                <a:cubicBezTo>
                  <a:pt x="1035375" y="410364"/>
                  <a:pt x="1063717" y="400192"/>
                  <a:pt x="1072166" y="387225"/>
                </a:cubicBezTo>
                <a:cubicBezTo>
                  <a:pt x="1081720" y="375387"/>
                  <a:pt x="1083716" y="349939"/>
                  <a:pt x="1101537" y="335826"/>
                </a:cubicBezTo>
                <a:cubicBezTo>
                  <a:pt x="1148374" y="310890"/>
                  <a:pt x="1186121" y="287040"/>
                  <a:pt x="1246390" y="269073"/>
                </a:cubicBezTo>
                <a:cubicBezTo>
                  <a:pt x="1309487" y="267060"/>
                  <a:pt x="1318392" y="357357"/>
                  <a:pt x="1372552" y="369200"/>
                </a:cubicBezTo>
                <a:cubicBezTo>
                  <a:pt x="1407195" y="375395"/>
                  <a:pt x="1435803" y="374348"/>
                  <a:pt x="1468011" y="369200"/>
                </a:cubicBezTo>
                <a:cubicBezTo>
                  <a:pt x="1499642" y="360682"/>
                  <a:pt x="1485923" y="356154"/>
                  <a:pt x="1488706" y="329148"/>
                </a:cubicBezTo>
                <a:cubicBezTo>
                  <a:pt x="1491238" y="301282"/>
                  <a:pt x="1480621" y="303551"/>
                  <a:pt x="1488706" y="282424"/>
                </a:cubicBezTo>
                <a:cubicBezTo>
                  <a:pt x="1500444" y="262072"/>
                  <a:pt x="1520282" y="242474"/>
                  <a:pt x="1532760" y="221011"/>
                </a:cubicBezTo>
                <a:cubicBezTo>
                  <a:pt x="1557320" y="181480"/>
                  <a:pt x="1569669" y="140085"/>
                  <a:pt x="1623545" y="121550"/>
                </a:cubicBezTo>
                <a:cubicBezTo>
                  <a:pt x="1663608" y="105013"/>
                  <a:pt x="1716414" y="124427"/>
                  <a:pt x="1749041" y="102859"/>
                </a:cubicBezTo>
                <a:cubicBezTo>
                  <a:pt x="1759683" y="93393"/>
                  <a:pt x="1762712" y="73184"/>
                  <a:pt x="1771740" y="65477"/>
                </a:cubicBezTo>
                <a:cubicBezTo>
                  <a:pt x="1791801" y="47590"/>
                  <a:pt x="1762908" y="53529"/>
                  <a:pt x="1795772" y="48784"/>
                </a:cubicBezTo>
                <a:cubicBezTo>
                  <a:pt x="1815031" y="50976"/>
                  <a:pt x="1826604" y="60155"/>
                  <a:pt x="1841830" y="64805"/>
                </a:cubicBezTo>
                <a:cubicBezTo>
                  <a:pt x="1911123" y="85377"/>
                  <a:pt x="1967374" y="91849"/>
                  <a:pt x="2034079" y="105529"/>
                </a:cubicBezTo>
                <a:cubicBezTo>
                  <a:pt x="2054481" y="112765"/>
                  <a:pt x="2076731" y="120902"/>
                  <a:pt x="2095492" y="123547"/>
                </a:cubicBezTo>
                <a:cubicBezTo>
                  <a:pt x="2115323" y="126557"/>
                  <a:pt x="2120494" y="100935"/>
                  <a:pt x="2138214" y="112867"/>
                </a:cubicBezTo>
                <a:cubicBezTo>
                  <a:pt x="2178728" y="141349"/>
                  <a:pt x="2076287" y="206747"/>
                  <a:pt x="2071461" y="224347"/>
                </a:cubicBezTo>
                <a:cubicBezTo>
                  <a:pt x="2063241" y="242565"/>
                  <a:pt x="2069193" y="275252"/>
                  <a:pt x="2055440" y="296440"/>
                </a:cubicBezTo>
                <a:cubicBezTo>
                  <a:pt x="2046018" y="317834"/>
                  <a:pt x="2017688" y="330919"/>
                  <a:pt x="2031409" y="363193"/>
                </a:cubicBezTo>
                <a:cubicBezTo>
                  <a:pt x="2048356" y="412998"/>
                  <a:pt x="2147868" y="456654"/>
                  <a:pt x="2190951" y="476678"/>
                </a:cubicBezTo>
                <a:cubicBezTo>
                  <a:pt x="2227598" y="493663"/>
                  <a:pt x="2293274" y="525081"/>
                  <a:pt x="2339806" y="554111"/>
                </a:cubicBezTo>
                <a:cubicBezTo>
                  <a:pt x="2393402" y="588281"/>
                  <a:pt x="2445485" y="653091"/>
                  <a:pt x="2499348" y="626871"/>
                </a:cubicBezTo>
                <a:cubicBezTo>
                  <a:pt x="2600885" y="587053"/>
                  <a:pt x="2599645" y="342620"/>
                  <a:pt x="2602151" y="268407"/>
                </a:cubicBezTo>
                <a:cubicBezTo>
                  <a:pt x="2605374" y="199737"/>
                  <a:pt x="2617078" y="141482"/>
                  <a:pt x="2634859" y="86838"/>
                </a:cubicBezTo>
                <a:cubicBezTo>
                  <a:pt x="2637522" y="44950"/>
                  <a:pt x="2668062" y="-49152"/>
                  <a:pt x="2706286" y="20085"/>
                </a:cubicBezTo>
                <a:cubicBezTo>
                  <a:pt x="2744401" y="68656"/>
                  <a:pt x="2768348" y="131993"/>
                  <a:pt x="2773040" y="193644"/>
                </a:cubicBezTo>
                <a:cubicBezTo>
                  <a:pt x="2778257" y="221396"/>
                  <a:pt x="2784889" y="250197"/>
                  <a:pt x="2793062" y="279088"/>
                </a:cubicBezTo>
                <a:cubicBezTo>
                  <a:pt x="2792878" y="286676"/>
                  <a:pt x="2797779" y="317799"/>
                  <a:pt x="2804409" y="321810"/>
                </a:cubicBezTo>
                <a:cubicBezTo>
                  <a:pt x="2811674" y="326154"/>
                  <a:pt x="2850757" y="310270"/>
                  <a:pt x="2871162" y="313800"/>
                </a:cubicBezTo>
                <a:cubicBezTo>
                  <a:pt x="2933187" y="332811"/>
                  <a:pt x="2942522" y="405855"/>
                  <a:pt x="2953270" y="461323"/>
                </a:cubicBezTo>
                <a:cubicBezTo>
                  <a:pt x="2960303" y="514740"/>
                  <a:pt x="3003235" y="566998"/>
                  <a:pt x="3020023" y="622862"/>
                </a:cubicBezTo>
                <a:cubicBezTo>
                  <a:pt x="3032582" y="676655"/>
                  <a:pt x="3036698" y="731126"/>
                  <a:pt x="3070756" y="769719"/>
                </a:cubicBezTo>
                <a:cubicBezTo>
                  <a:pt x="3100867" y="807900"/>
                  <a:pt x="3183908" y="831368"/>
                  <a:pt x="3242310" y="870518"/>
                </a:cubicBezTo>
                <a:cubicBezTo>
                  <a:pt x="3274153" y="906532"/>
                  <a:pt x="3303415" y="948063"/>
                  <a:pt x="3322414" y="999351"/>
                </a:cubicBezTo>
                <a:cubicBezTo>
                  <a:pt x="3328381" y="1022945"/>
                  <a:pt x="3335987" y="1047946"/>
                  <a:pt x="3347784" y="1066104"/>
                </a:cubicBezTo>
                <a:cubicBezTo>
                  <a:pt x="3364465" y="1090778"/>
                  <a:pt x="3401222" y="1084719"/>
                  <a:pt x="3426549" y="1098818"/>
                </a:cubicBezTo>
                <a:cubicBezTo>
                  <a:pt x="3452472" y="1114819"/>
                  <a:pt x="3446507" y="1120310"/>
                  <a:pt x="3458591" y="1159558"/>
                </a:cubicBezTo>
                <a:cubicBezTo>
                  <a:pt x="3468255" y="1184277"/>
                  <a:pt x="3486015" y="1207589"/>
                  <a:pt x="3506653" y="1226312"/>
                </a:cubicBezTo>
                <a:cubicBezTo>
                  <a:pt x="3562607" y="1266895"/>
                  <a:pt x="3611065" y="1315557"/>
                  <a:pt x="3649509" y="1372503"/>
                </a:cubicBezTo>
                <a:cubicBezTo>
                  <a:pt x="3664751" y="1417120"/>
                  <a:pt x="3674009" y="1458649"/>
                  <a:pt x="3664191" y="1508680"/>
                </a:cubicBezTo>
                <a:cubicBezTo>
                  <a:pt x="3675018" y="1575811"/>
                  <a:pt x="3705550" y="1628869"/>
                  <a:pt x="3702911" y="1704265"/>
                </a:cubicBezTo>
                <a:cubicBezTo>
                  <a:pt x="3679464" y="1783723"/>
                  <a:pt x="3679107" y="1863906"/>
                  <a:pt x="3653510" y="1935235"/>
                </a:cubicBezTo>
                <a:cubicBezTo>
                  <a:pt x="3644904" y="2005262"/>
                  <a:pt x="3624759" y="2059406"/>
                  <a:pt x="3576749" y="2109460"/>
                </a:cubicBezTo>
                <a:cubicBezTo>
                  <a:pt x="3497164" y="2195074"/>
                  <a:pt x="3449581" y="2333224"/>
                  <a:pt x="3392510" y="2449232"/>
                </a:cubicBezTo>
                <a:cubicBezTo>
                  <a:pt x="3378924" y="2492044"/>
                  <a:pt x="3400822" y="2585307"/>
                  <a:pt x="3350454" y="2626134"/>
                </a:cubicBezTo>
                <a:cubicBezTo>
                  <a:pt x="3317861" y="2665874"/>
                  <a:pt x="3229018" y="2646733"/>
                  <a:pt x="3178900" y="2659507"/>
                </a:cubicBezTo>
                <a:cubicBezTo>
                  <a:pt x="3121161" y="2678401"/>
                  <a:pt x="3110240" y="2740547"/>
                  <a:pt x="3045393" y="2748960"/>
                </a:cubicBezTo>
                <a:cubicBezTo>
                  <a:pt x="2986534" y="2751986"/>
                  <a:pt x="2945375" y="2699609"/>
                  <a:pt x="2911887" y="2654832"/>
                </a:cubicBezTo>
                <a:cubicBezTo>
                  <a:pt x="2860893" y="2713117"/>
                  <a:pt x="2816139" y="2762880"/>
                  <a:pt x="2734985" y="2736940"/>
                </a:cubicBezTo>
                <a:cubicBezTo>
                  <a:pt x="2677219" y="2712412"/>
                  <a:pt x="2606200" y="2694437"/>
                  <a:pt x="2538734" y="2678863"/>
                </a:cubicBezTo>
                <a:cubicBezTo>
                  <a:pt x="2487126" y="2656083"/>
                  <a:pt x="2450867" y="2586134"/>
                  <a:pt x="2442609" y="2529336"/>
                </a:cubicBezTo>
                <a:cubicBezTo>
                  <a:pt x="2440394" y="2498749"/>
                  <a:pt x="2423152" y="2463345"/>
                  <a:pt x="2402557" y="2441222"/>
                </a:cubicBezTo>
                <a:cubicBezTo>
                  <a:pt x="2371672" y="2391441"/>
                  <a:pt x="2372639" y="2398061"/>
                  <a:pt x="2315109" y="2411850"/>
                </a:cubicBezTo>
                <a:cubicBezTo>
                  <a:pt x="2326971" y="2362672"/>
                  <a:pt x="2313775" y="2304426"/>
                  <a:pt x="2275057" y="2278344"/>
                </a:cubicBezTo>
                <a:cubicBezTo>
                  <a:pt x="2250796" y="2316725"/>
                  <a:pt x="2249975" y="2369581"/>
                  <a:pt x="2192948" y="2367131"/>
                </a:cubicBezTo>
                <a:cubicBezTo>
                  <a:pt x="2194173" y="2346504"/>
                  <a:pt x="2221845" y="2352695"/>
                  <a:pt x="2222320" y="2336421"/>
                </a:cubicBezTo>
                <a:cubicBezTo>
                  <a:pt x="2227267" y="2312325"/>
                  <a:pt x="2230097" y="2287288"/>
                  <a:pt x="2231669" y="2259653"/>
                </a:cubicBezTo>
                <a:cubicBezTo>
                  <a:pt x="2239963" y="2236787"/>
                  <a:pt x="2304650" y="2145954"/>
                  <a:pt x="2250360" y="2137499"/>
                </a:cubicBezTo>
                <a:cubicBezTo>
                  <a:pt x="2230642" y="2131720"/>
                  <a:pt x="2175008" y="2207880"/>
                  <a:pt x="2160241" y="2223609"/>
                </a:cubicBezTo>
                <a:cubicBezTo>
                  <a:pt x="2120270" y="2261687"/>
                  <a:pt x="2090835" y="2298077"/>
                  <a:pt x="2052770" y="2333085"/>
                </a:cubicBezTo>
                <a:cubicBezTo>
                  <a:pt x="2029307" y="2271544"/>
                  <a:pt x="2001260" y="2220604"/>
                  <a:pt x="1964656" y="2176213"/>
                </a:cubicBezTo>
                <a:cubicBezTo>
                  <a:pt x="1937980" y="2139348"/>
                  <a:pt x="1905750" y="2083953"/>
                  <a:pt x="1863191" y="2058061"/>
                </a:cubicBezTo>
                <a:cubicBezTo>
                  <a:pt x="1836319" y="2050009"/>
                  <a:pt x="1813011" y="2045202"/>
                  <a:pt x="1781082" y="2042706"/>
                </a:cubicBezTo>
                <a:cubicBezTo>
                  <a:pt x="1744201" y="2031199"/>
                  <a:pt x="1703705" y="2009213"/>
                  <a:pt x="1668271" y="2001988"/>
                </a:cubicBezTo>
                <a:cubicBezTo>
                  <a:pt x="1598026" y="1987937"/>
                  <a:pt x="1527084" y="1989201"/>
                  <a:pt x="1457331" y="2006663"/>
                </a:cubicBezTo>
                <a:cubicBezTo>
                  <a:pt x="1385343" y="2030730"/>
                  <a:pt x="1325515" y="2058287"/>
                  <a:pt x="1257071" y="2066072"/>
                </a:cubicBezTo>
                <a:cubicBezTo>
                  <a:pt x="1180778" y="2071992"/>
                  <a:pt x="1116904" y="2099908"/>
                  <a:pt x="1056811" y="2118809"/>
                </a:cubicBezTo>
                <a:cubicBezTo>
                  <a:pt x="1024168" y="2128357"/>
                  <a:pt x="1000470" y="2145424"/>
                  <a:pt x="978039" y="2165532"/>
                </a:cubicBezTo>
                <a:cubicBezTo>
                  <a:pt x="964472" y="2177122"/>
                  <a:pt x="956886" y="2211317"/>
                  <a:pt x="939991" y="2224275"/>
                </a:cubicBezTo>
                <a:cubicBezTo>
                  <a:pt x="897518" y="2261643"/>
                  <a:pt x="785505" y="2236673"/>
                  <a:pt x="733725" y="2233624"/>
                </a:cubicBezTo>
                <a:cubicBezTo>
                  <a:pt x="672105" y="2226248"/>
                  <a:pt x="608055" y="2244941"/>
                  <a:pt x="554826" y="2273003"/>
                </a:cubicBezTo>
                <a:cubicBezTo>
                  <a:pt x="514596" y="2308205"/>
                  <a:pt x="466474" y="2329793"/>
                  <a:pt x="417311" y="2353107"/>
                </a:cubicBezTo>
                <a:cubicBezTo>
                  <a:pt x="343063" y="2380614"/>
                  <a:pt x="117097" y="2311695"/>
                  <a:pt x="148966" y="2222271"/>
                </a:cubicBezTo>
                <a:cubicBezTo>
                  <a:pt x="156845" y="2207966"/>
                  <a:pt x="185802" y="2195027"/>
                  <a:pt x="194358" y="2178883"/>
                </a:cubicBezTo>
                <a:cubicBezTo>
                  <a:pt x="208064" y="2149049"/>
                  <a:pt x="213316" y="2107297"/>
                  <a:pt x="206371" y="2070073"/>
                </a:cubicBezTo>
                <a:cubicBezTo>
                  <a:pt x="214765" y="2004562"/>
                  <a:pt x="166005" y="1952511"/>
                  <a:pt x="146296" y="1887839"/>
                </a:cubicBezTo>
                <a:cubicBezTo>
                  <a:pt x="144019" y="1826526"/>
                  <a:pt x="127959" y="1760090"/>
                  <a:pt x="104240" y="1708940"/>
                </a:cubicBezTo>
                <a:cubicBezTo>
                  <a:pt x="80240" y="1636230"/>
                  <a:pt x="48135" y="1584493"/>
                  <a:pt x="16791" y="1508680"/>
                </a:cubicBezTo>
                <a:close/>
              </a:path>
            </a:pathLst>
          </a:custGeom>
          <a:noFill/>
          <a:ln w="31750" cap="rnd">
            <a:solidFill>
              <a:schemeClr val="tx1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396 w 528396"/>
                      <a:gd name="connsiteY0" fmla="*/ 215273 h 392362"/>
                      <a:gd name="connsiteX1" fmla="*/ 2396 w 528396"/>
                      <a:gd name="connsiteY1" fmla="*/ 190032 h 392362"/>
                      <a:gd name="connsiteX2" fmla="*/ 1444 w 528396"/>
                      <a:gd name="connsiteY2" fmla="*/ 172411 h 392362"/>
                      <a:gd name="connsiteX3" fmla="*/ 4111 w 528396"/>
                      <a:gd name="connsiteY3" fmla="*/ 151837 h 392362"/>
                      <a:gd name="connsiteX4" fmla="*/ 12207 w 528396"/>
                      <a:gd name="connsiteY4" fmla="*/ 151837 h 392362"/>
                      <a:gd name="connsiteX5" fmla="*/ 20208 w 528396"/>
                      <a:gd name="connsiteY5" fmla="*/ 144407 h 392362"/>
                      <a:gd name="connsiteX6" fmla="*/ 34591 w 528396"/>
                      <a:gd name="connsiteY6" fmla="*/ 134882 h 392362"/>
                      <a:gd name="connsiteX7" fmla="*/ 55832 w 528396"/>
                      <a:gd name="connsiteY7" fmla="*/ 130215 h 392362"/>
                      <a:gd name="connsiteX8" fmla="*/ 77168 w 528396"/>
                      <a:gd name="connsiteY8" fmla="*/ 122023 h 392362"/>
                      <a:gd name="connsiteX9" fmla="*/ 97932 w 528396"/>
                      <a:gd name="connsiteY9" fmla="*/ 116404 h 392362"/>
                      <a:gd name="connsiteX10" fmla="*/ 111458 w 528396"/>
                      <a:gd name="connsiteY10" fmla="*/ 100116 h 392362"/>
                      <a:gd name="connsiteX11" fmla="*/ 115077 w 528396"/>
                      <a:gd name="connsiteY11" fmla="*/ 83923 h 392362"/>
                      <a:gd name="connsiteX12" fmla="*/ 120697 w 528396"/>
                      <a:gd name="connsiteY12" fmla="*/ 77923 h 392362"/>
                      <a:gd name="connsiteX13" fmla="*/ 130222 w 528396"/>
                      <a:gd name="connsiteY13" fmla="*/ 84971 h 392362"/>
                      <a:gd name="connsiteX14" fmla="*/ 133841 w 528396"/>
                      <a:gd name="connsiteY14" fmla="*/ 71446 h 392362"/>
                      <a:gd name="connsiteX15" fmla="*/ 144700 w 528396"/>
                      <a:gd name="connsiteY15" fmla="*/ 72208 h 392362"/>
                      <a:gd name="connsiteX16" fmla="*/ 146224 w 528396"/>
                      <a:gd name="connsiteY16" fmla="*/ 60492 h 392362"/>
                      <a:gd name="connsiteX17" fmla="*/ 152987 w 528396"/>
                      <a:gd name="connsiteY17" fmla="*/ 55253 h 392362"/>
                      <a:gd name="connsiteX18" fmla="*/ 157178 w 528396"/>
                      <a:gd name="connsiteY18" fmla="*/ 47919 h 392362"/>
                      <a:gd name="connsiteX19" fmla="*/ 177847 w 528396"/>
                      <a:gd name="connsiteY19" fmla="*/ 38394 h 392362"/>
                      <a:gd name="connsiteX20" fmla="*/ 195849 w 528396"/>
                      <a:gd name="connsiteY20" fmla="*/ 52681 h 392362"/>
                      <a:gd name="connsiteX21" fmla="*/ 209470 w 528396"/>
                      <a:gd name="connsiteY21" fmla="*/ 52681 h 392362"/>
                      <a:gd name="connsiteX22" fmla="*/ 212423 w 528396"/>
                      <a:gd name="connsiteY22" fmla="*/ 46966 h 392362"/>
                      <a:gd name="connsiteX23" fmla="*/ 212423 w 528396"/>
                      <a:gd name="connsiteY23" fmla="*/ 40299 h 392362"/>
                      <a:gd name="connsiteX24" fmla="*/ 218709 w 528396"/>
                      <a:gd name="connsiteY24" fmla="*/ 31536 h 392362"/>
                      <a:gd name="connsiteX25" fmla="*/ 231663 w 528396"/>
                      <a:gd name="connsiteY25" fmla="*/ 17344 h 392362"/>
                      <a:gd name="connsiteX26" fmla="*/ 249570 w 528396"/>
                      <a:gd name="connsiteY26" fmla="*/ 14677 h 392362"/>
                      <a:gd name="connsiteX27" fmla="*/ 252809 w 528396"/>
                      <a:gd name="connsiteY27" fmla="*/ 9343 h 392362"/>
                      <a:gd name="connsiteX28" fmla="*/ 256238 w 528396"/>
                      <a:gd name="connsiteY28" fmla="*/ 6961 h 392362"/>
                      <a:gd name="connsiteX29" fmla="*/ 262810 w 528396"/>
                      <a:gd name="connsiteY29" fmla="*/ 9247 h 392362"/>
                      <a:gd name="connsiteX30" fmla="*/ 290242 w 528396"/>
                      <a:gd name="connsiteY30" fmla="*/ 15058 h 392362"/>
                      <a:gd name="connsiteX31" fmla="*/ 299005 w 528396"/>
                      <a:gd name="connsiteY31" fmla="*/ 17629 h 392362"/>
                      <a:gd name="connsiteX32" fmla="*/ 305101 w 528396"/>
                      <a:gd name="connsiteY32" fmla="*/ 16105 h 392362"/>
                      <a:gd name="connsiteX33" fmla="*/ 295576 w 528396"/>
                      <a:gd name="connsiteY33" fmla="*/ 32012 h 392362"/>
                      <a:gd name="connsiteX34" fmla="*/ 293290 w 528396"/>
                      <a:gd name="connsiteY34" fmla="*/ 42299 h 392362"/>
                      <a:gd name="connsiteX35" fmla="*/ 289861 w 528396"/>
                      <a:gd name="connsiteY35" fmla="*/ 51824 h 392362"/>
                      <a:gd name="connsiteX36" fmla="*/ 312626 w 528396"/>
                      <a:gd name="connsiteY36" fmla="*/ 68017 h 392362"/>
                      <a:gd name="connsiteX37" fmla="*/ 333866 w 528396"/>
                      <a:gd name="connsiteY37" fmla="*/ 79066 h 392362"/>
                      <a:gd name="connsiteX38" fmla="*/ 356631 w 528396"/>
                      <a:gd name="connsiteY38" fmla="*/ 89448 h 392362"/>
                      <a:gd name="connsiteX39" fmla="*/ 371300 w 528396"/>
                      <a:gd name="connsiteY39" fmla="*/ 38299 h 392362"/>
                      <a:gd name="connsiteX40" fmla="*/ 375967 w 528396"/>
                      <a:gd name="connsiteY40" fmla="*/ 12391 h 392362"/>
                      <a:gd name="connsiteX41" fmla="*/ 386159 w 528396"/>
                      <a:gd name="connsiteY41" fmla="*/ 2866 h 392362"/>
                      <a:gd name="connsiteX42" fmla="*/ 395684 w 528396"/>
                      <a:gd name="connsiteY42" fmla="*/ 27631 h 392362"/>
                      <a:gd name="connsiteX43" fmla="*/ 398541 w 528396"/>
                      <a:gd name="connsiteY43" fmla="*/ 39823 h 392362"/>
                      <a:gd name="connsiteX44" fmla="*/ 400160 w 528396"/>
                      <a:gd name="connsiteY44" fmla="*/ 45919 h 392362"/>
                      <a:gd name="connsiteX45" fmla="*/ 409685 w 528396"/>
                      <a:gd name="connsiteY45" fmla="*/ 44776 h 392362"/>
                      <a:gd name="connsiteX46" fmla="*/ 421401 w 528396"/>
                      <a:gd name="connsiteY46" fmla="*/ 65826 h 392362"/>
                      <a:gd name="connsiteX47" fmla="*/ 430926 w 528396"/>
                      <a:gd name="connsiteY47" fmla="*/ 88876 h 392362"/>
                      <a:gd name="connsiteX48" fmla="*/ 438165 w 528396"/>
                      <a:gd name="connsiteY48" fmla="*/ 109831 h 392362"/>
                      <a:gd name="connsiteX49" fmla="*/ 462644 w 528396"/>
                      <a:gd name="connsiteY49" fmla="*/ 124214 h 392362"/>
                      <a:gd name="connsiteX50" fmla="*/ 474074 w 528396"/>
                      <a:gd name="connsiteY50" fmla="*/ 142597 h 392362"/>
                      <a:gd name="connsiteX51" fmla="*/ 477694 w 528396"/>
                      <a:gd name="connsiteY51" fmla="*/ 152122 h 392362"/>
                      <a:gd name="connsiteX52" fmla="*/ 488933 w 528396"/>
                      <a:gd name="connsiteY52" fmla="*/ 156790 h 392362"/>
                      <a:gd name="connsiteX53" fmla="*/ 493505 w 528396"/>
                      <a:gd name="connsiteY53" fmla="*/ 165457 h 392362"/>
                      <a:gd name="connsiteX54" fmla="*/ 500363 w 528396"/>
                      <a:gd name="connsiteY54" fmla="*/ 174982 h 392362"/>
                      <a:gd name="connsiteX55" fmla="*/ 520747 w 528396"/>
                      <a:gd name="connsiteY55" fmla="*/ 195842 h 392362"/>
                      <a:gd name="connsiteX56" fmla="*/ 522842 w 528396"/>
                      <a:gd name="connsiteY56" fmla="*/ 215273 h 392362"/>
                      <a:gd name="connsiteX57" fmla="*/ 528367 w 528396"/>
                      <a:gd name="connsiteY57" fmla="*/ 243181 h 392362"/>
                      <a:gd name="connsiteX58" fmla="*/ 521318 w 528396"/>
                      <a:gd name="connsiteY58" fmla="*/ 276138 h 392362"/>
                      <a:gd name="connsiteX59" fmla="*/ 510365 w 528396"/>
                      <a:gd name="connsiteY59" fmla="*/ 300998 h 392362"/>
                      <a:gd name="connsiteX60" fmla="*/ 484076 w 528396"/>
                      <a:gd name="connsiteY60" fmla="*/ 349480 h 392362"/>
                      <a:gd name="connsiteX61" fmla="*/ 478075 w 528396"/>
                      <a:gd name="connsiteY61" fmla="*/ 374722 h 392362"/>
                      <a:gd name="connsiteX62" fmla="*/ 453596 w 528396"/>
                      <a:gd name="connsiteY62" fmla="*/ 379484 h 392362"/>
                      <a:gd name="connsiteX63" fmla="*/ 434546 w 528396"/>
                      <a:gd name="connsiteY63" fmla="*/ 392248 h 392362"/>
                      <a:gd name="connsiteX64" fmla="*/ 415496 w 528396"/>
                      <a:gd name="connsiteY64" fmla="*/ 378817 h 392362"/>
                      <a:gd name="connsiteX65" fmla="*/ 390254 w 528396"/>
                      <a:gd name="connsiteY65" fmla="*/ 390533 h 392362"/>
                      <a:gd name="connsiteX66" fmla="*/ 362251 w 528396"/>
                      <a:gd name="connsiteY66" fmla="*/ 382246 h 392362"/>
                      <a:gd name="connsiteX67" fmla="*/ 348535 w 528396"/>
                      <a:gd name="connsiteY67" fmla="*/ 360910 h 392362"/>
                      <a:gd name="connsiteX68" fmla="*/ 342820 w 528396"/>
                      <a:gd name="connsiteY68" fmla="*/ 348337 h 392362"/>
                      <a:gd name="connsiteX69" fmla="*/ 330342 w 528396"/>
                      <a:gd name="connsiteY69" fmla="*/ 344146 h 392362"/>
                      <a:gd name="connsiteX70" fmla="*/ 324627 w 528396"/>
                      <a:gd name="connsiteY70" fmla="*/ 325096 h 392362"/>
                      <a:gd name="connsiteX71" fmla="*/ 312911 w 528396"/>
                      <a:gd name="connsiteY71" fmla="*/ 337765 h 392362"/>
                      <a:gd name="connsiteX72" fmla="*/ 317102 w 528396"/>
                      <a:gd name="connsiteY72" fmla="*/ 333383 h 392362"/>
                      <a:gd name="connsiteX73" fmla="*/ 318436 w 528396"/>
                      <a:gd name="connsiteY73" fmla="*/ 322429 h 392362"/>
                      <a:gd name="connsiteX74" fmla="*/ 321103 w 528396"/>
                      <a:gd name="connsiteY74" fmla="*/ 304999 h 392362"/>
                      <a:gd name="connsiteX75" fmla="*/ 308244 w 528396"/>
                      <a:gd name="connsiteY75" fmla="*/ 317286 h 392362"/>
                      <a:gd name="connsiteX76" fmla="*/ 292909 w 528396"/>
                      <a:gd name="connsiteY76" fmla="*/ 332907 h 392362"/>
                      <a:gd name="connsiteX77" fmla="*/ 280336 w 528396"/>
                      <a:gd name="connsiteY77" fmla="*/ 310523 h 392362"/>
                      <a:gd name="connsiteX78" fmla="*/ 265858 w 528396"/>
                      <a:gd name="connsiteY78" fmla="*/ 293664 h 392362"/>
                      <a:gd name="connsiteX79" fmla="*/ 254142 w 528396"/>
                      <a:gd name="connsiteY79" fmla="*/ 291473 h 392362"/>
                      <a:gd name="connsiteX80" fmla="*/ 238045 w 528396"/>
                      <a:gd name="connsiteY80" fmla="*/ 285663 h 392362"/>
                      <a:gd name="connsiteX81" fmla="*/ 207946 w 528396"/>
                      <a:gd name="connsiteY81" fmla="*/ 286330 h 392362"/>
                      <a:gd name="connsiteX82" fmla="*/ 179371 w 528396"/>
                      <a:gd name="connsiteY82" fmla="*/ 294807 h 392362"/>
                      <a:gd name="connsiteX83" fmla="*/ 150796 w 528396"/>
                      <a:gd name="connsiteY83" fmla="*/ 302332 h 392362"/>
                      <a:gd name="connsiteX84" fmla="*/ 139556 w 528396"/>
                      <a:gd name="connsiteY84" fmla="*/ 308999 h 392362"/>
                      <a:gd name="connsiteX85" fmla="*/ 134127 w 528396"/>
                      <a:gd name="connsiteY85" fmla="*/ 317381 h 392362"/>
                      <a:gd name="connsiteX86" fmla="*/ 104695 w 528396"/>
                      <a:gd name="connsiteY86" fmla="*/ 318715 h 392362"/>
                      <a:gd name="connsiteX87" fmla="*/ 79168 w 528396"/>
                      <a:gd name="connsiteY87" fmla="*/ 324334 h 392362"/>
                      <a:gd name="connsiteX88" fmla="*/ 59546 w 528396"/>
                      <a:gd name="connsiteY88" fmla="*/ 335764 h 392362"/>
                      <a:gd name="connsiteX89" fmla="*/ 21256 w 528396"/>
                      <a:gd name="connsiteY89" fmla="*/ 317095 h 392362"/>
                      <a:gd name="connsiteX90" fmla="*/ 27733 w 528396"/>
                      <a:gd name="connsiteY90" fmla="*/ 310904 h 392362"/>
                      <a:gd name="connsiteX91" fmla="*/ 29447 w 528396"/>
                      <a:gd name="connsiteY91" fmla="*/ 295378 h 392362"/>
                      <a:gd name="connsiteX92" fmla="*/ 20875 w 528396"/>
                      <a:gd name="connsiteY92" fmla="*/ 269375 h 392362"/>
                      <a:gd name="connsiteX93" fmla="*/ 14874 w 528396"/>
                      <a:gd name="connsiteY93" fmla="*/ 243848 h 392362"/>
                      <a:gd name="connsiteX94" fmla="*/ 2396 w 528396"/>
                      <a:gd name="connsiteY94" fmla="*/ 215273 h 39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</a:cxnLst>
                    <a:rect l="l" t="t" r="r" b="b"/>
                    <a:pathLst>
                      <a:path w="528396" h="392362">
                        <a:moveTo>
                          <a:pt x="2396" y="215273"/>
                        </a:moveTo>
                        <a:cubicBezTo>
                          <a:pt x="12683" y="205081"/>
                          <a:pt x="7349" y="201938"/>
                          <a:pt x="2396" y="190032"/>
                        </a:cubicBezTo>
                        <a:cubicBezTo>
                          <a:pt x="-425" y="184565"/>
                          <a:pt x="-772" y="178150"/>
                          <a:pt x="1444" y="172411"/>
                        </a:cubicBezTo>
                        <a:cubicBezTo>
                          <a:pt x="2772" y="165616"/>
                          <a:pt x="3662" y="158744"/>
                          <a:pt x="4111" y="151837"/>
                        </a:cubicBezTo>
                        <a:cubicBezTo>
                          <a:pt x="10207" y="154885"/>
                          <a:pt x="7730" y="154885"/>
                          <a:pt x="12207" y="151837"/>
                        </a:cubicBezTo>
                        <a:cubicBezTo>
                          <a:pt x="15255" y="149646"/>
                          <a:pt x="16779" y="146503"/>
                          <a:pt x="20208" y="144407"/>
                        </a:cubicBezTo>
                        <a:cubicBezTo>
                          <a:pt x="23637" y="142312"/>
                          <a:pt x="29733" y="138121"/>
                          <a:pt x="34591" y="134882"/>
                        </a:cubicBezTo>
                        <a:cubicBezTo>
                          <a:pt x="41830" y="130405"/>
                          <a:pt x="48116" y="132310"/>
                          <a:pt x="55832" y="130215"/>
                        </a:cubicBezTo>
                        <a:cubicBezTo>
                          <a:pt x="63547" y="128119"/>
                          <a:pt x="69643" y="123833"/>
                          <a:pt x="77168" y="122023"/>
                        </a:cubicBezTo>
                        <a:cubicBezTo>
                          <a:pt x="84329" y="121189"/>
                          <a:pt x="91327" y="119295"/>
                          <a:pt x="97932" y="116404"/>
                        </a:cubicBezTo>
                        <a:cubicBezTo>
                          <a:pt x="103506" y="111955"/>
                          <a:pt x="108109" y="106412"/>
                          <a:pt x="111458" y="100116"/>
                        </a:cubicBezTo>
                        <a:cubicBezTo>
                          <a:pt x="116315" y="93258"/>
                          <a:pt x="112315" y="90591"/>
                          <a:pt x="115077" y="83923"/>
                        </a:cubicBezTo>
                        <a:cubicBezTo>
                          <a:pt x="116149" y="81300"/>
                          <a:pt x="118150" y="79164"/>
                          <a:pt x="120697" y="77923"/>
                        </a:cubicBezTo>
                        <a:cubicBezTo>
                          <a:pt x="126507" y="76208"/>
                          <a:pt x="126888" y="80209"/>
                          <a:pt x="130222" y="84971"/>
                        </a:cubicBezTo>
                        <a:cubicBezTo>
                          <a:pt x="135080" y="80685"/>
                          <a:pt x="134603" y="77827"/>
                          <a:pt x="133841" y="71446"/>
                        </a:cubicBezTo>
                        <a:cubicBezTo>
                          <a:pt x="135651" y="71446"/>
                          <a:pt x="143366" y="73255"/>
                          <a:pt x="144700" y="72208"/>
                        </a:cubicBezTo>
                        <a:cubicBezTo>
                          <a:pt x="146033" y="71160"/>
                          <a:pt x="144700" y="62683"/>
                          <a:pt x="146224" y="60492"/>
                        </a:cubicBezTo>
                        <a:cubicBezTo>
                          <a:pt x="147748" y="58301"/>
                          <a:pt x="151367" y="57349"/>
                          <a:pt x="152987" y="55253"/>
                        </a:cubicBezTo>
                        <a:cubicBezTo>
                          <a:pt x="154606" y="53158"/>
                          <a:pt x="154892" y="49919"/>
                          <a:pt x="157178" y="47919"/>
                        </a:cubicBezTo>
                        <a:cubicBezTo>
                          <a:pt x="163451" y="43549"/>
                          <a:pt x="170449" y="40324"/>
                          <a:pt x="177847" y="38394"/>
                        </a:cubicBezTo>
                        <a:cubicBezTo>
                          <a:pt x="186800" y="38394"/>
                          <a:pt x="189372" y="51062"/>
                          <a:pt x="195849" y="52681"/>
                        </a:cubicBezTo>
                        <a:cubicBezTo>
                          <a:pt x="200374" y="53205"/>
                          <a:pt x="204944" y="53205"/>
                          <a:pt x="209470" y="52681"/>
                        </a:cubicBezTo>
                        <a:cubicBezTo>
                          <a:pt x="214042" y="51348"/>
                          <a:pt x="212137" y="50967"/>
                          <a:pt x="212423" y="46966"/>
                        </a:cubicBezTo>
                        <a:cubicBezTo>
                          <a:pt x="212708" y="42966"/>
                          <a:pt x="211280" y="43537"/>
                          <a:pt x="212423" y="40299"/>
                        </a:cubicBezTo>
                        <a:cubicBezTo>
                          <a:pt x="213566" y="37060"/>
                          <a:pt x="216995" y="34584"/>
                          <a:pt x="218709" y="31536"/>
                        </a:cubicBezTo>
                        <a:cubicBezTo>
                          <a:pt x="222329" y="25535"/>
                          <a:pt x="224043" y="20201"/>
                          <a:pt x="231663" y="17344"/>
                        </a:cubicBezTo>
                        <a:cubicBezTo>
                          <a:pt x="236902" y="15343"/>
                          <a:pt x="244712" y="18106"/>
                          <a:pt x="249570" y="14677"/>
                        </a:cubicBezTo>
                        <a:cubicBezTo>
                          <a:pt x="251380" y="13438"/>
                          <a:pt x="251380" y="10581"/>
                          <a:pt x="252809" y="9343"/>
                        </a:cubicBezTo>
                        <a:cubicBezTo>
                          <a:pt x="256047" y="6580"/>
                          <a:pt x="251475" y="7438"/>
                          <a:pt x="256238" y="6961"/>
                        </a:cubicBezTo>
                        <a:cubicBezTo>
                          <a:pt x="258537" y="7363"/>
                          <a:pt x="260757" y="8136"/>
                          <a:pt x="262810" y="9247"/>
                        </a:cubicBezTo>
                        <a:cubicBezTo>
                          <a:pt x="271782" y="11920"/>
                          <a:pt x="280956" y="13863"/>
                          <a:pt x="290242" y="15058"/>
                        </a:cubicBezTo>
                        <a:cubicBezTo>
                          <a:pt x="293109" y="16089"/>
                          <a:pt x="296035" y="16948"/>
                          <a:pt x="299005" y="17629"/>
                        </a:cubicBezTo>
                        <a:cubicBezTo>
                          <a:pt x="301386" y="17629"/>
                          <a:pt x="302529" y="14296"/>
                          <a:pt x="305101" y="16105"/>
                        </a:cubicBezTo>
                        <a:cubicBezTo>
                          <a:pt x="310625" y="19915"/>
                          <a:pt x="296433" y="29726"/>
                          <a:pt x="295576" y="32012"/>
                        </a:cubicBezTo>
                        <a:cubicBezTo>
                          <a:pt x="294719" y="34298"/>
                          <a:pt x="294719" y="39156"/>
                          <a:pt x="293290" y="42299"/>
                        </a:cubicBezTo>
                        <a:cubicBezTo>
                          <a:pt x="291861" y="45442"/>
                          <a:pt x="288242" y="47824"/>
                          <a:pt x="289861" y="51824"/>
                        </a:cubicBezTo>
                        <a:cubicBezTo>
                          <a:pt x="292814" y="58682"/>
                          <a:pt x="306434" y="64492"/>
                          <a:pt x="312626" y="68017"/>
                        </a:cubicBezTo>
                        <a:cubicBezTo>
                          <a:pt x="318817" y="71541"/>
                          <a:pt x="327008" y="75160"/>
                          <a:pt x="333866" y="79066"/>
                        </a:cubicBezTo>
                        <a:cubicBezTo>
                          <a:pt x="340724" y="82971"/>
                          <a:pt x="347678" y="92972"/>
                          <a:pt x="356631" y="89448"/>
                        </a:cubicBezTo>
                        <a:cubicBezTo>
                          <a:pt x="372252" y="83352"/>
                          <a:pt x="371014" y="51348"/>
                          <a:pt x="371300" y="38299"/>
                        </a:cubicBezTo>
                        <a:cubicBezTo>
                          <a:pt x="371662" y="29490"/>
                          <a:pt x="373232" y="20773"/>
                          <a:pt x="375967" y="12391"/>
                        </a:cubicBezTo>
                        <a:cubicBezTo>
                          <a:pt x="377872" y="6295"/>
                          <a:pt x="379682" y="-5421"/>
                          <a:pt x="386159" y="2866"/>
                        </a:cubicBezTo>
                        <a:cubicBezTo>
                          <a:pt x="390616" y="10569"/>
                          <a:pt x="393831" y="18926"/>
                          <a:pt x="395684" y="27631"/>
                        </a:cubicBezTo>
                        <a:cubicBezTo>
                          <a:pt x="396388" y="31748"/>
                          <a:pt x="397343" y="35820"/>
                          <a:pt x="398541" y="39823"/>
                        </a:cubicBezTo>
                        <a:cubicBezTo>
                          <a:pt x="398541" y="40775"/>
                          <a:pt x="399303" y="45442"/>
                          <a:pt x="400160" y="45919"/>
                        </a:cubicBezTo>
                        <a:cubicBezTo>
                          <a:pt x="401018" y="46395"/>
                          <a:pt x="407018" y="44204"/>
                          <a:pt x="409685" y="44776"/>
                        </a:cubicBezTo>
                        <a:cubicBezTo>
                          <a:pt x="419210" y="47252"/>
                          <a:pt x="419877" y="58396"/>
                          <a:pt x="421401" y="65826"/>
                        </a:cubicBezTo>
                        <a:cubicBezTo>
                          <a:pt x="422925" y="73255"/>
                          <a:pt x="428545" y="80685"/>
                          <a:pt x="430926" y="88876"/>
                        </a:cubicBezTo>
                        <a:cubicBezTo>
                          <a:pt x="433307" y="97068"/>
                          <a:pt x="432069" y="104212"/>
                          <a:pt x="438165" y="109831"/>
                        </a:cubicBezTo>
                        <a:cubicBezTo>
                          <a:pt x="444261" y="115451"/>
                          <a:pt x="455691" y="118023"/>
                          <a:pt x="462644" y="124214"/>
                        </a:cubicBezTo>
                        <a:cubicBezTo>
                          <a:pt x="467453" y="129662"/>
                          <a:pt x="471316" y="135875"/>
                          <a:pt x="474074" y="142597"/>
                        </a:cubicBezTo>
                        <a:cubicBezTo>
                          <a:pt x="474985" y="145877"/>
                          <a:pt x="476197" y="149066"/>
                          <a:pt x="477694" y="152122"/>
                        </a:cubicBezTo>
                        <a:cubicBezTo>
                          <a:pt x="480456" y="155551"/>
                          <a:pt x="485219" y="154504"/>
                          <a:pt x="488933" y="156790"/>
                        </a:cubicBezTo>
                        <a:cubicBezTo>
                          <a:pt x="492648" y="159076"/>
                          <a:pt x="491791" y="160123"/>
                          <a:pt x="493505" y="165457"/>
                        </a:cubicBezTo>
                        <a:cubicBezTo>
                          <a:pt x="494732" y="169275"/>
                          <a:pt x="497131" y="172609"/>
                          <a:pt x="500363" y="174982"/>
                        </a:cubicBezTo>
                        <a:cubicBezTo>
                          <a:pt x="508113" y="180934"/>
                          <a:pt x="514977" y="187957"/>
                          <a:pt x="520747" y="195842"/>
                        </a:cubicBezTo>
                        <a:cubicBezTo>
                          <a:pt x="522899" y="202079"/>
                          <a:pt x="523616" y="208721"/>
                          <a:pt x="522842" y="215273"/>
                        </a:cubicBezTo>
                        <a:cubicBezTo>
                          <a:pt x="523509" y="224798"/>
                          <a:pt x="528843" y="233656"/>
                          <a:pt x="528367" y="243181"/>
                        </a:cubicBezTo>
                        <a:cubicBezTo>
                          <a:pt x="526814" y="254322"/>
                          <a:pt x="524459" y="265337"/>
                          <a:pt x="521318" y="276138"/>
                        </a:cubicBezTo>
                        <a:cubicBezTo>
                          <a:pt x="520399" y="285377"/>
                          <a:pt x="516563" y="294085"/>
                          <a:pt x="510365" y="300998"/>
                        </a:cubicBezTo>
                        <a:cubicBezTo>
                          <a:pt x="498228" y="315088"/>
                          <a:pt x="489263" y="331622"/>
                          <a:pt x="484076" y="349480"/>
                        </a:cubicBezTo>
                        <a:cubicBezTo>
                          <a:pt x="481599" y="356434"/>
                          <a:pt x="484076" y="369292"/>
                          <a:pt x="478075" y="374722"/>
                        </a:cubicBezTo>
                        <a:cubicBezTo>
                          <a:pt x="472074" y="380151"/>
                          <a:pt x="460644" y="376341"/>
                          <a:pt x="453596" y="379484"/>
                        </a:cubicBezTo>
                        <a:cubicBezTo>
                          <a:pt x="446547" y="382627"/>
                          <a:pt x="442928" y="391105"/>
                          <a:pt x="434546" y="392248"/>
                        </a:cubicBezTo>
                        <a:cubicBezTo>
                          <a:pt x="426164" y="393391"/>
                          <a:pt x="419496" y="385771"/>
                          <a:pt x="415496" y="378817"/>
                        </a:cubicBezTo>
                        <a:cubicBezTo>
                          <a:pt x="407399" y="385485"/>
                          <a:pt x="401208" y="394248"/>
                          <a:pt x="390254" y="390533"/>
                        </a:cubicBezTo>
                        <a:cubicBezTo>
                          <a:pt x="380769" y="388307"/>
                          <a:pt x="371420" y="385540"/>
                          <a:pt x="362251" y="382246"/>
                        </a:cubicBezTo>
                        <a:cubicBezTo>
                          <a:pt x="353825" y="378515"/>
                          <a:pt x="348431" y="370125"/>
                          <a:pt x="348535" y="360910"/>
                        </a:cubicBezTo>
                        <a:cubicBezTo>
                          <a:pt x="347623" y="356336"/>
                          <a:pt x="345668" y="352032"/>
                          <a:pt x="342820" y="348337"/>
                        </a:cubicBezTo>
                        <a:cubicBezTo>
                          <a:pt x="338438" y="341289"/>
                          <a:pt x="338534" y="342051"/>
                          <a:pt x="330342" y="344146"/>
                        </a:cubicBezTo>
                        <a:cubicBezTo>
                          <a:pt x="332436" y="337225"/>
                          <a:pt x="330185" y="329723"/>
                          <a:pt x="324627" y="325096"/>
                        </a:cubicBezTo>
                        <a:cubicBezTo>
                          <a:pt x="321770" y="331097"/>
                          <a:pt x="321103" y="338050"/>
                          <a:pt x="312911" y="337765"/>
                        </a:cubicBezTo>
                        <a:cubicBezTo>
                          <a:pt x="312911" y="334717"/>
                          <a:pt x="316626" y="335764"/>
                          <a:pt x="317102" y="333383"/>
                        </a:cubicBezTo>
                        <a:cubicBezTo>
                          <a:pt x="317248" y="329702"/>
                          <a:pt x="317694" y="326038"/>
                          <a:pt x="318436" y="322429"/>
                        </a:cubicBezTo>
                        <a:cubicBezTo>
                          <a:pt x="319769" y="318715"/>
                          <a:pt x="327961" y="306713"/>
                          <a:pt x="321103" y="304999"/>
                        </a:cubicBezTo>
                        <a:cubicBezTo>
                          <a:pt x="318626" y="304332"/>
                          <a:pt x="310625" y="315476"/>
                          <a:pt x="308244" y="317286"/>
                        </a:cubicBezTo>
                        <a:cubicBezTo>
                          <a:pt x="302640" y="321986"/>
                          <a:pt x="297505" y="327217"/>
                          <a:pt x="292909" y="332907"/>
                        </a:cubicBezTo>
                        <a:cubicBezTo>
                          <a:pt x="289334" y="325115"/>
                          <a:pt x="285130" y="317630"/>
                          <a:pt x="280336" y="310523"/>
                        </a:cubicBezTo>
                        <a:cubicBezTo>
                          <a:pt x="275383" y="304999"/>
                          <a:pt x="272525" y="296998"/>
                          <a:pt x="265858" y="293664"/>
                        </a:cubicBezTo>
                        <a:cubicBezTo>
                          <a:pt x="262056" y="292458"/>
                          <a:pt x="258122" y="291723"/>
                          <a:pt x="254142" y="291473"/>
                        </a:cubicBezTo>
                        <a:cubicBezTo>
                          <a:pt x="248237" y="290140"/>
                          <a:pt x="243569" y="287377"/>
                          <a:pt x="238045" y="285663"/>
                        </a:cubicBezTo>
                        <a:cubicBezTo>
                          <a:pt x="228105" y="283455"/>
                          <a:pt x="217778" y="283685"/>
                          <a:pt x="207946" y="286330"/>
                        </a:cubicBezTo>
                        <a:cubicBezTo>
                          <a:pt x="198573" y="289646"/>
                          <a:pt x="189036" y="292476"/>
                          <a:pt x="179371" y="294807"/>
                        </a:cubicBezTo>
                        <a:cubicBezTo>
                          <a:pt x="169455" y="295481"/>
                          <a:pt x="159758" y="298035"/>
                          <a:pt x="150796" y="302332"/>
                        </a:cubicBezTo>
                        <a:cubicBezTo>
                          <a:pt x="146658" y="303818"/>
                          <a:pt x="142843" y="306081"/>
                          <a:pt x="139556" y="308999"/>
                        </a:cubicBezTo>
                        <a:cubicBezTo>
                          <a:pt x="137461" y="311190"/>
                          <a:pt x="136604" y="315571"/>
                          <a:pt x="134127" y="317381"/>
                        </a:cubicBezTo>
                        <a:cubicBezTo>
                          <a:pt x="127936" y="322144"/>
                          <a:pt x="112029" y="319000"/>
                          <a:pt x="104695" y="318715"/>
                        </a:cubicBezTo>
                        <a:cubicBezTo>
                          <a:pt x="95798" y="317714"/>
                          <a:pt x="86821" y="319690"/>
                          <a:pt x="79168" y="324334"/>
                        </a:cubicBezTo>
                        <a:cubicBezTo>
                          <a:pt x="72995" y="328744"/>
                          <a:pt x="66426" y="332570"/>
                          <a:pt x="59546" y="335764"/>
                        </a:cubicBezTo>
                        <a:cubicBezTo>
                          <a:pt x="50593" y="339098"/>
                          <a:pt x="15350" y="329573"/>
                          <a:pt x="21256" y="317095"/>
                        </a:cubicBezTo>
                        <a:cubicBezTo>
                          <a:pt x="22304" y="315000"/>
                          <a:pt x="26304" y="313381"/>
                          <a:pt x="27733" y="310904"/>
                        </a:cubicBezTo>
                        <a:cubicBezTo>
                          <a:pt x="29370" y="305903"/>
                          <a:pt x="29954" y="300616"/>
                          <a:pt x="29447" y="295378"/>
                        </a:cubicBezTo>
                        <a:cubicBezTo>
                          <a:pt x="29447" y="285282"/>
                          <a:pt x="23542" y="278710"/>
                          <a:pt x="20875" y="269375"/>
                        </a:cubicBezTo>
                        <a:cubicBezTo>
                          <a:pt x="19875" y="260662"/>
                          <a:pt x="17861" y="252095"/>
                          <a:pt x="14874" y="243848"/>
                        </a:cubicBezTo>
                        <a:cubicBezTo>
                          <a:pt x="9921" y="234323"/>
                          <a:pt x="6778" y="224798"/>
                          <a:pt x="2396" y="21527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6763" name="Freeform: Shape 6762">
            <a:extLst>
              <a:ext uri="{FF2B5EF4-FFF2-40B4-BE49-F238E27FC236}">
                <a16:creationId xmlns:a16="http://schemas.microsoft.com/office/drawing/2014/main" id="{44876F8D-4DE9-402D-80C2-854556A59CF0}"/>
              </a:ext>
            </a:extLst>
          </p:cNvPr>
          <p:cNvSpPr/>
          <p:nvPr/>
        </p:nvSpPr>
        <p:spPr>
          <a:xfrm>
            <a:off x="10817541" y="4624244"/>
            <a:ext cx="325889" cy="291907"/>
          </a:xfrm>
          <a:custGeom>
            <a:avLst/>
            <a:gdLst>
              <a:gd name="connsiteX0" fmla="*/ 4520 w 325889"/>
              <a:gd name="connsiteY0" fmla="*/ 0 h 291907"/>
              <a:gd name="connsiteX1" fmla="*/ 128684 w 325889"/>
              <a:gd name="connsiteY1" fmla="*/ 36716 h 291907"/>
              <a:gd name="connsiteX2" fmla="*/ 277546 w 325889"/>
              <a:gd name="connsiteY2" fmla="*/ 10680 h 291907"/>
              <a:gd name="connsiteX3" fmla="*/ 277546 w 325889"/>
              <a:gd name="connsiteY3" fmla="*/ 210940 h 291907"/>
              <a:gd name="connsiteX4" fmla="*/ 73943 w 325889"/>
              <a:gd name="connsiteY4" fmla="*/ 232967 h 291907"/>
              <a:gd name="connsiteX5" fmla="*/ 30555 w 325889"/>
              <a:gd name="connsiteY5" fmla="*/ 112811 h 291907"/>
              <a:gd name="connsiteX6" fmla="*/ 4520 w 325889"/>
              <a:gd name="connsiteY6" fmla="*/ 0 h 291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889" h="291907" extrusionOk="0">
                <a:moveTo>
                  <a:pt x="4520" y="0"/>
                </a:moveTo>
                <a:cubicBezTo>
                  <a:pt x="50839" y="7461"/>
                  <a:pt x="82650" y="28893"/>
                  <a:pt x="128684" y="36716"/>
                </a:cubicBezTo>
                <a:cubicBezTo>
                  <a:pt x="174834" y="46728"/>
                  <a:pt x="230180" y="2877"/>
                  <a:pt x="277546" y="10680"/>
                </a:cubicBezTo>
                <a:cubicBezTo>
                  <a:pt x="363950" y="15561"/>
                  <a:pt x="312887" y="164020"/>
                  <a:pt x="277546" y="210940"/>
                </a:cubicBezTo>
                <a:cubicBezTo>
                  <a:pt x="220363" y="304201"/>
                  <a:pt x="139961" y="323200"/>
                  <a:pt x="73943" y="232967"/>
                </a:cubicBezTo>
                <a:cubicBezTo>
                  <a:pt x="56376" y="199681"/>
                  <a:pt x="41107" y="150599"/>
                  <a:pt x="30555" y="112811"/>
                </a:cubicBezTo>
                <a:cubicBezTo>
                  <a:pt x="16439" y="74800"/>
                  <a:pt x="-8902" y="49597"/>
                  <a:pt x="4520" y="0"/>
                </a:cubicBezTo>
                <a:close/>
              </a:path>
            </a:pathLst>
          </a:custGeom>
          <a:noFill/>
          <a:ln w="31750" cap="rnd">
            <a:solidFill>
              <a:schemeClr val="tx1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25729898">
                  <a:custGeom>
                    <a:avLst/>
                    <a:gdLst>
                      <a:gd name="connsiteX0" fmla="*/ 645 w 46501"/>
                      <a:gd name="connsiteY0" fmla="*/ 0 h 41652"/>
                      <a:gd name="connsiteX1" fmla="*/ 18362 w 46501"/>
                      <a:gd name="connsiteY1" fmla="*/ 5239 h 41652"/>
                      <a:gd name="connsiteX2" fmla="*/ 39603 w 46501"/>
                      <a:gd name="connsiteY2" fmla="*/ 1524 h 41652"/>
                      <a:gd name="connsiteX3" fmla="*/ 39603 w 46501"/>
                      <a:gd name="connsiteY3" fmla="*/ 30099 h 41652"/>
                      <a:gd name="connsiteX4" fmla="*/ 10551 w 46501"/>
                      <a:gd name="connsiteY4" fmla="*/ 33242 h 41652"/>
                      <a:gd name="connsiteX5" fmla="*/ 4360 w 46501"/>
                      <a:gd name="connsiteY5" fmla="*/ 16097 h 41652"/>
                      <a:gd name="connsiteX6" fmla="*/ 645 w 46501"/>
                      <a:gd name="connsiteY6" fmla="*/ 0 h 41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501" h="41652">
                        <a:moveTo>
                          <a:pt x="645" y="0"/>
                        </a:moveTo>
                        <a:cubicBezTo>
                          <a:pt x="7408" y="0"/>
                          <a:pt x="12075" y="4096"/>
                          <a:pt x="18362" y="5239"/>
                        </a:cubicBezTo>
                        <a:cubicBezTo>
                          <a:pt x="24648" y="6382"/>
                          <a:pt x="32268" y="1429"/>
                          <a:pt x="39603" y="1524"/>
                        </a:cubicBezTo>
                        <a:cubicBezTo>
                          <a:pt x="52271" y="1524"/>
                          <a:pt x="44556" y="23336"/>
                          <a:pt x="39603" y="30099"/>
                        </a:cubicBezTo>
                        <a:cubicBezTo>
                          <a:pt x="31411" y="42196"/>
                          <a:pt x="19314" y="47149"/>
                          <a:pt x="10551" y="33242"/>
                        </a:cubicBezTo>
                        <a:cubicBezTo>
                          <a:pt x="8134" y="27662"/>
                          <a:pt x="6066" y="21935"/>
                          <a:pt x="4360" y="16097"/>
                        </a:cubicBezTo>
                        <a:cubicBezTo>
                          <a:pt x="1693" y="10477"/>
                          <a:pt x="-1355" y="6763"/>
                          <a:pt x="645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DF07D7-3408-492E-A972-F640ADB05292}"/>
              </a:ext>
            </a:extLst>
          </p:cNvPr>
          <p:cNvGrpSpPr/>
          <p:nvPr/>
        </p:nvGrpSpPr>
        <p:grpSpPr>
          <a:xfrm>
            <a:off x="6433979" y="4236478"/>
            <a:ext cx="2264628" cy="2066897"/>
            <a:chOff x="6306383" y="4236478"/>
            <a:chExt cx="2264628" cy="2066897"/>
          </a:xfrm>
        </p:grpSpPr>
        <p:sp>
          <p:nvSpPr>
            <p:cNvPr id="260" name="Graphic 17">
              <a:extLst>
                <a:ext uri="{FF2B5EF4-FFF2-40B4-BE49-F238E27FC236}">
                  <a16:creationId xmlns:a16="http://schemas.microsoft.com/office/drawing/2014/main" id="{6B00011D-1E33-4F74-8A79-BD4597649EDB}"/>
                </a:ext>
              </a:extLst>
            </p:cNvPr>
            <p:cNvSpPr/>
            <p:nvPr/>
          </p:nvSpPr>
          <p:spPr>
            <a:xfrm rot="10800000" flipV="1">
              <a:off x="6306383" y="4236478"/>
              <a:ext cx="2264628" cy="2066897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bg2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504788CF-1456-41E7-BA5D-7F583D62D842}"/>
                </a:ext>
              </a:extLst>
            </p:cNvPr>
            <p:cNvGrpSpPr/>
            <p:nvPr/>
          </p:nvGrpSpPr>
          <p:grpSpPr>
            <a:xfrm rot="16200000">
              <a:off x="6802476" y="4581751"/>
              <a:ext cx="1257978" cy="1257570"/>
              <a:chOff x="8072582" y="1714500"/>
              <a:chExt cx="1257978" cy="1257570"/>
            </a:xfrm>
          </p:grpSpPr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E6AD8825-A205-498C-BE1C-A588C3E5F293}"/>
                  </a:ext>
                </a:extLst>
              </p:cNvPr>
              <p:cNvSpPr/>
              <p:nvPr/>
            </p:nvSpPr>
            <p:spPr>
              <a:xfrm>
                <a:off x="8687540" y="2314574"/>
                <a:ext cx="263261" cy="263261"/>
              </a:xfrm>
              <a:prstGeom prst="ellipse">
                <a:avLst/>
              </a:prstGeom>
              <a:solidFill>
                <a:srgbClr val="F04E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4" name="Graphic 7" descr="Needle outline">
                <a:extLst>
                  <a:ext uri="{FF2B5EF4-FFF2-40B4-BE49-F238E27FC236}">
                    <a16:creationId xmlns:a16="http://schemas.microsoft.com/office/drawing/2014/main" id="{88FF0490-1381-4985-B463-DD0D86F919E2}"/>
                  </a:ext>
                </a:extLst>
              </p:cNvPr>
              <p:cNvSpPr/>
              <p:nvPr/>
            </p:nvSpPr>
            <p:spPr>
              <a:xfrm rot="16200000">
                <a:off x="8072786" y="1714296"/>
                <a:ext cx="1257570" cy="1257978"/>
              </a:xfrm>
              <a:custGeom>
                <a:avLst/>
                <a:gdLst>
                  <a:gd name="connsiteX0" fmla="*/ 1253079 w 1257570"/>
                  <a:gd name="connsiteY0" fmla="*/ 210480 h 1257978"/>
                  <a:gd name="connsiteX1" fmla="*/ 1047102 w 1257570"/>
                  <a:gd name="connsiteY1" fmla="*/ 4493 h 1257978"/>
                  <a:gd name="connsiteX2" fmla="*/ 1024585 w 1257570"/>
                  <a:gd name="connsiteY2" fmla="*/ 4836 h 1257978"/>
                  <a:gd name="connsiteX3" fmla="*/ 1024584 w 1257570"/>
                  <a:gd name="connsiteY3" fmla="*/ 27010 h 1257978"/>
                  <a:gd name="connsiteX4" fmla="*/ 1075199 w 1257570"/>
                  <a:gd name="connsiteY4" fmla="*/ 77626 h 1257978"/>
                  <a:gd name="connsiteX5" fmla="*/ 972666 w 1257570"/>
                  <a:gd name="connsiteY5" fmla="*/ 180063 h 1257978"/>
                  <a:gd name="connsiteX6" fmla="*/ 859737 w 1257570"/>
                  <a:gd name="connsiteY6" fmla="*/ 68187 h 1257978"/>
                  <a:gd name="connsiteX7" fmla="*/ 837218 w 1257570"/>
                  <a:gd name="connsiteY7" fmla="*/ 68184 h 1257978"/>
                  <a:gd name="connsiteX8" fmla="*/ 837213 w 1257570"/>
                  <a:gd name="connsiteY8" fmla="*/ 90704 h 1257978"/>
                  <a:gd name="connsiteX9" fmla="*/ 888168 w 1257570"/>
                  <a:gd name="connsiteY9" fmla="*/ 141659 h 1257978"/>
                  <a:gd name="connsiteX10" fmla="*/ 423081 w 1257570"/>
                  <a:gd name="connsiteY10" fmla="*/ 606962 h 1257978"/>
                  <a:gd name="connsiteX11" fmla="*/ 375113 w 1257570"/>
                  <a:gd name="connsiteY11" fmla="*/ 720911 h 1257978"/>
                  <a:gd name="connsiteX12" fmla="*/ 382609 w 1257570"/>
                  <a:gd name="connsiteY12" fmla="*/ 770388 h 1257978"/>
                  <a:gd name="connsiteX13" fmla="*/ 288738 w 1257570"/>
                  <a:gd name="connsiteY13" fmla="*/ 864276 h 1257978"/>
                  <a:gd name="connsiteX14" fmla="*/ 272252 w 1257570"/>
                  <a:gd name="connsiteY14" fmla="*/ 943734 h 1257978"/>
                  <a:gd name="connsiteX15" fmla="*/ 281981 w 1257570"/>
                  <a:gd name="connsiteY15" fmla="*/ 953465 h 1257978"/>
                  <a:gd name="connsiteX16" fmla="*/ 4861 w 1257570"/>
                  <a:gd name="connsiteY16" fmla="*/ 1230601 h 1257978"/>
                  <a:gd name="connsiteX17" fmla="*/ 4470 w 1257570"/>
                  <a:gd name="connsiteY17" fmla="*/ 1253118 h 1257978"/>
                  <a:gd name="connsiteX18" fmla="*/ 26985 w 1257570"/>
                  <a:gd name="connsiteY18" fmla="*/ 1253509 h 1257978"/>
                  <a:gd name="connsiteX19" fmla="*/ 27376 w 1257570"/>
                  <a:gd name="connsiteY19" fmla="*/ 1253118 h 1257978"/>
                  <a:gd name="connsiteX20" fmla="*/ 304495 w 1257570"/>
                  <a:gd name="connsiteY20" fmla="*/ 975992 h 1257978"/>
                  <a:gd name="connsiteX21" fmla="*/ 314221 w 1257570"/>
                  <a:gd name="connsiteY21" fmla="*/ 985720 h 1257978"/>
                  <a:gd name="connsiteX22" fmla="*/ 393668 w 1257570"/>
                  <a:gd name="connsiteY22" fmla="*/ 969228 h 1257978"/>
                  <a:gd name="connsiteX23" fmla="*/ 487537 w 1257570"/>
                  <a:gd name="connsiteY23" fmla="*/ 875339 h 1257978"/>
                  <a:gd name="connsiteX24" fmla="*/ 537003 w 1257570"/>
                  <a:gd name="connsiteY24" fmla="*/ 882835 h 1257978"/>
                  <a:gd name="connsiteX25" fmla="*/ 650926 w 1257570"/>
                  <a:gd name="connsiteY25" fmla="*/ 834858 h 1257978"/>
                  <a:gd name="connsiteX26" fmla="*/ 1116032 w 1257570"/>
                  <a:gd name="connsiteY26" fmla="*/ 369523 h 1257978"/>
                  <a:gd name="connsiteX27" fmla="*/ 1171606 w 1257570"/>
                  <a:gd name="connsiteY27" fmla="*/ 425095 h 1257978"/>
                  <a:gd name="connsiteX28" fmla="*/ 1194121 w 1257570"/>
                  <a:gd name="connsiteY28" fmla="*/ 425440 h 1257978"/>
                  <a:gd name="connsiteX29" fmla="*/ 1194466 w 1257570"/>
                  <a:gd name="connsiteY29" fmla="*/ 402921 h 1257978"/>
                  <a:gd name="connsiteX30" fmla="*/ 1194123 w 1257570"/>
                  <a:gd name="connsiteY30" fmla="*/ 402578 h 1257978"/>
                  <a:gd name="connsiteX31" fmla="*/ 1077583 w 1257570"/>
                  <a:gd name="connsiteY31" fmla="*/ 284985 h 1257978"/>
                  <a:gd name="connsiteX32" fmla="*/ 1180130 w 1257570"/>
                  <a:gd name="connsiteY32" fmla="*/ 182565 h 1257978"/>
                  <a:gd name="connsiteX33" fmla="*/ 1230561 w 1257570"/>
                  <a:gd name="connsiteY33" fmla="*/ 232995 h 1257978"/>
                  <a:gd name="connsiteX34" fmla="*/ 1253076 w 1257570"/>
                  <a:gd name="connsiteY34" fmla="*/ 232651 h 1257978"/>
                  <a:gd name="connsiteX35" fmla="*/ 1253076 w 1257570"/>
                  <a:gd name="connsiteY35" fmla="*/ 210479 h 1257978"/>
                  <a:gd name="connsiteX36" fmla="*/ 1253079 w 1257570"/>
                  <a:gd name="connsiteY36" fmla="*/ 210480 h 1257978"/>
                  <a:gd name="connsiteX37" fmla="*/ 371148 w 1257570"/>
                  <a:gd name="connsiteY37" fmla="*/ 946712 h 1257978"/>
                  <a:gd name="connsiteX38" fmla="*/ 341262 w 1257570"/>
                  <a:gd name="connsiteY38" fmla="*/ 958932 h 1257978"/>
                  <a:gd name="connsiteX39" fmla="*/ 331311 w 1257570"/>
                  <a:gd name="connsiteY39" fmla="*/ 957772 h 1257978"/>
                  <a:gd name="connsiteX40" fmla="*/ 300193 w 1257570"/>
                  <a:gd name="connsiteY40" fmla="*/ 926644 h 1257978"/>
                  <a:gd name="connsiteX41" fmla="*/ 311259 w 1257570"/>
                  <a:gd name="connsiteY41" fmla="*/ 886793 h 1257978"/>
                  <a:gd name="connsiteX42" fmla="*/ 404618 w 1257570"/>
                  <a:gd name="connsiteY42" fmla="*/ 793413 h 1257978"/>
                  <a:gd name="connsiteX43" fmla="*/ 464522 w 1257570"/>
                  <a:gd name="connsiteY43" fmla="*/ 853317 h 1257978"/>
                  <a:gd name="connsiteX44" fmla="*/ 371148 w 1257570"/>
                  <a:gd name="connsiteY44" fmla="*/ 946712 h 1257978"/>
                  <a:gd name="connsiteX45" fmla="*/ 627886 w 1257570"/>
                  <a:gd name="connsiteY45" fmla="*/ 812871 h 1257978"/>
                  <a:gd name="connsiteX46" fmla="*/ 537003 w 1257570"/>
                  <a:gd name="connsiteY46" fmla="*/ 850989 h 1257978"/>
                  <a:gd name="connsiteX47" fmla="*/ 502232 w 1257570"/>
                  <a:gd name="connsiteY47" fmla="*/ 845992 h 1257978"/>
                  <a:gd name="connsiteX48" fmla="*/ 411962 w 1257570"/>
                  <a:gd name="connsiteY48" fmla="*/ 755723 h 1257978"/>
                  <a:gd name="connsiteX49" fmla="*/ 406960 w 1257570"/>
                  <a:gd name="connsiteY49" fmla="*/ 720911 h 1257978"/>
                  <a:gd name="connsiteX50" fmla="*/ 445604 w 1257570"/>
                  <a:gd name="connsiteY50" fmla="*/ 629476 h 1257978"/>
                  <a:gd name="connsiteX51" fmla="*/ 510326 w 1257570"/>
                  <a:gd name="connsiteY51" fmla="*/ 564727 h 1257978"/>
                  <a:gd name="connsiteX52" fmla="*/ 693163 w 1257570"/>
                  <a:gd name="connsiteY52" fmla="*/ 747564 h 1257978"/>
                  <a:gd name="connsiteX53" fmla="*/ 627886 w 1257570"/>
                  <a:gd name="connsiteY53" fmla="*/ 812871 h 1257978"/>
                  <a:gd name="connsiteX54" fmla="*/ 1093067 w 1257570"/>
                  <a:gd name="connsiteY54" fmla="*/ 347457 h 1257978"/>
                  <a:gd name="connsiteX55" fmla="*/ 1009740 w 1257570"/>
                  <a:gd name="connsiteY55" fmla="*/ 430826 h 1257978"/>
                  <a:gd name="connsiteX56" fmla="*/ 907569 w 1257570"/>
                  <a:gd name="connsiteY56" fmla="*/ 328648 h 1257978"/>
                  <a:gd name="connsiteX57" fmla="*/ 885052 w 1257570"/>
                  <a:gd name="connsiteY57" fmla="*/ 351165 h 1257978"/>
                  <a:gd name="connsiteX58" fmla="*/ 987230 w 1257570"/>
                  <a:gd name="connsiteY58" fmla="*/ 453341 h 1257978"/>
                  <a:gd name="connsiteX59" fmla="*/ 914224 w 1257570"/>
                  <a:gd name="connsiteY59" fmla="*/ 526382 h 1257978"/>
                  <a:gd name="connsiteX60" fmla="*/ 812169 w 1257570"/>
                  <a:gd name="connsiteY60" fmla="*/ 424321 h 1257978"/>
                  <a:gd name="connsiteX61" fmla="*/ 789650 w 1257570"/>
                  <a:gd name="connsiteY61" fmla="*/ 446838 h 1257978"/>
                  <a:gd name="connsiteX62" fmla="*/ 891711 w 1257570"/>
                  <a:gd name="connsiteY62" fmla="*/ 548907 h 1257978"/>
                  <a:gd name="connsiteX63" fmla="*/ 818707 w 1257570"/>
                  <a:gd name="connsiteY63" fmla="*/ 621958 h 1257978"/>
                  <a:gd name="connsiteX64" fmla="*/ 716628 w 1257570"/>
                  <a:gd name="connsiteY64" fmla="*/ 519872 h 1257978"/>
                  <a:gd name="connsiteX65" fmla="*/ 694109 w 1257570"/>
                  <a:gd name="connsiteY65" fmla="*/ 542389 h 1257978"/>
                  <a:gd name="connsiteX66" fmla="*/ 796193 w 1257570"/>
                  <a:gd name="connsiteY66" fmla="*/ 644480 h 1257978"/>
                  <a:gd name="connsiteX67" fmla="*/ 715673 w 1257570"/>
                  <a:gd name="connsiteY67" fmla="*/ 725052 h 1257978"/>
                  <a:gd name="connsiteX68" fmla="*/ 532835 w 1257570"/>
                  <a:gd name="connsiteY68" fmla="*/ 542202 h 1257978"/>
                  <a:gd name="connsiteX69" fmla="*/ 910252 w 1257570"/>
                  <a:gd name="connsiteY69" fmla="*/ 164606 h 1257978"/>
                  <a:gd name="connsiteX70" fmla="*/ 1093067 w 1257570"/>
                  <a:gd name="connsiteY70" fmla="*/ 347457 h 1257978"/>
                  <a:gd name="connsiteX71" fmla="*/ 1055085 w 1257570"/>
                  <a:gd name="connsiteY71" fmla="*/ 262453 h 1257978"/>
                  <a:gd name="connsiteX72" fmla="*/ 1054545 w 1257570"/>
                  <a:gd name="connsiteY72" fmla="*/ 262995 h 1257978"/>
                  <a:gd name="connsiteX73" fmla="*/ 994657 w 1257570"/>
                  <a:gd name="connsiteY73" fmla="*/ 203109 h 1257978"/>
                  <a:gd name="connsiteX74" fmla="*/ 995176 w 1257570"/>
                  <a:gd name="connsiteY74" fmla="*/ 202595 h 1257978"/>
                  <a:gd name="connsiteX75" fmla="*/ 1097721 w 1257570"/>
                  <a:gd name="connsiteY75" fmla="*/ 100146 h 1257978"/>
                  <a:gd name="connsiteX76" fmla="*/ 1157620 w 1257570"/>
                  <a:gd name="connsiteY76" fmla="*/ 160047 h 1257978"/>
                  <a:gd name="connsiteX77" fmla="*/ 1055085 w 1257570"/>
                  <a:gd name="connsiteY77" fmla="*/ 262453 h 1257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1257570" h="1257978" fill="none" extrusionOk="0">
                    <a:moveTo>
                      <a:pt x="1253079" y="210480"/>
                    </a:moveTo>
                    <a:cubicBezTo>
                      <a:pt x="1236990" y="177091"/>
                      <a:pt x="1116332" y="53449"/>
                      <a:pt x="1047102" y="4493"/>
                    </a:cubicBezTo>
                    <a:cubicBezTo>
                      <a:pt x="1039847" y="-2071"/>
                      <a:pt x="1030090" y="-2458"/>
                      <a:pt x="1024585" y="4836"/>
                    </a:cubicBezTo>
                    <a:cubicBezTo>
                      <a:pt x="1018559" y="11275"/>
                      <a:pt x="1019201" y="21339"/>
                      <a:pt x="1024584" y="27010"/>
                    </a:cubicBezTo>
                    <a:cubicBezTo>
                      <a:pt x="1037938" y="35531"/>
                      <a:pt x="1066296" y="65525"/>
                      <a:pt x="1075199" y="77626"/>
                    </a:cubicBezTo>
                    <a:cubicBezTo>
                      <a:pt x="1026502" y="115210"/>
                      <a:pt x="1028955" y="134259"/>
                      <a:pt x="972666" y="180063"/>
                    </a:cubicBezTo>
                    <a:cubicBezTo>
                      <a:pt x="942472" y="145886"/>
                      <a:pt x="908993" y="106143"/>
                      <a:pt x="859737" y="68187"/>
                    </a:cubicBezTo>
                    <a:cubicBezTo>
                      <a:pt x="854188" y="61646"/>
                      <a:pt x="842980" y="61298"/>
                      <a:pt x="837218" y="68184"/>
                    </a:cubicBezTo>
                    <a:cubicBezTo>
                      <a:pt x="830826" y="74815"/>
                      <a:pt x="831675" y="85345"/>
                      <a:pt x="837213" y="90704"/>
                    </a:cubicBezTo>
                    <a:cubicBezTo>
                      <a:pt x="852220" y="104025"/>
                      <a:pt x="878357" y="126351"/>
                      <a:pt x="888168" y="141659"/>
                    </a:cubicBezTo>
                    <a:cubicBezTo>
                      <a:pt x="792639" y="190514"/>
                      <a:pt x="522477" y="431089"/>
                      <a:pt x="423081" y="606962"/>
                    </a:cubicBezTo>
                    <a:cubicBezTo>
                      <a:pt x="390808" y="636638"/>
                      <a:pt x="370701" y="680673"/>
                      <a:pt x="375113" y="720911"/>
                    </a:cubicBezTo>
                    <a:cubicBezTo>
                      <a:pt x="375573" y="737090"/>
                      <a:pt x="376595" y="753520"/>
                      <a:pt x="382609" y="770388"/>
                    </a:cubicBezTo>
                    <a:cubicBezTo>
                      <a:pt x="363088" y="777647"/>
                      <a:pt x="308251" y="860344"/>
                      <a:pt x="288738" y="864276"/>
                    </a:cubicBezTo>
                    <a:cubicBezTo>
                      <a:pt x="272182" y="883142"/>
                      <a:pt x="261291" y="919506"/>
                      <a:pt x="272252" y="943734"/>
                    </a:cubicBezTo>
                    <a:cubicBezTo>
                      <a:pt x="274144" y="947377"/>
                      <a:pt x="279283" y="950314"/>
                      <a:pt x="281981" y="953465"/>
                    </a:cubicBezTo>
                    <a:cubicBezTo>
                      <a:pt x="186780" y="1034573"/>
                      <a:pt x="63288" y="1136290"/>
                      <a:pt x="4861" y="1230601"/>
                    </a:cubicBezTo>
                    <a:cubicBezTo>
                      <a:pt x="-1289" y="1236836"/>
                      <a:pt x="-1552" y="1246716"/>
                      <a:pt x="4470" y="1253118"/>
                    </a:cubicBezTo>
                    <a:cubicBezTo>
                      <a:pt x="10947" y="1260306"/>
                      <a:pt x="21415" y="1259734"/>
                      <a:pt x="26985" y="1253509"/>
                    </a:cubicBezTo>
                    <a:cubicBezTo>
                      <a:pt x="27132" y="1253388"/>
                      <a:pt x="27279" y="1253228"/>
                      <a:pt x="27376" y="1253118"/>
                    </a:cubicBezTo>
                    <a:cubicBezTo>
                      <a:pt x="100917" y="1174724"/>
                      <a:pt x="253390" y="1038515"/>
                      <a:pt x="304495" y="975992"/>
                    </a:cubicBezTo>
                    <a:cubicBezTo>
                      <a:pt x="307545" y="980597"/>
                      <a:pt x="313112" y="983868"/>
                      <a:pt x="314221" y="985720"/>
                    </a:cubicBezTo>
                    <a:cubicBezTo>
                      <a:pt x="344102" y="996060"/>
                      <a:pt x="373391" y="988867"/>
                      <a:pt x="393668" y="969228"/>
                    </a:cubicBezTo>
                    <a:cubicBezTo>
                      <a:pt x="432657" y="938332"/>
                      <a:pt x="467733" y="905345"/>
                      <a:pt x="487537" y="875339"/>
                    </a:cubicBezTo>
                    <a:cubicBezTo>
                      <a:pt x="505987" y="880048"/>
                      <a:pt x="521327" y="881382"/>
                      <a:pt x="537003" y="882835"/>
                    </a:cubicBezTo>
                    <a:cubicBezTo>
                      <a:pt x="572565" y="885282"/>
                      <a:pt x="618171" y="864890"/>
                      <a:pt x="650926" y="834858"/>
                    </a:cubicBezTo>
                    <a:cubicBezTo>
                      <a:pt x="747414" y="797218"/>
                      <a:pt x="888364" y="547547"/>
                      <a:pt x="1116032" y="369523"/>
                    </a:cubicBezTo>
                    <a:cubicBezTo>
                      <a:pt x="1137592" y="394730"/>
                      <a:pt x="1148263" y="398693"/>
                      <a:pt x="1171606" y="425095"/>
                    </a:cubicBezTo>
                    <a:cubicBezTo>
                      <a:pt x="1176597" y="431234"/>
                      <a:pt x="1187870" y="430130"/>
                      <a:pt x="1194121" y="425440"/>
                    </a:cubicBezTo>
                    <a:cubicBezTo>
                      <a:pt x="1199616" y="419990"/>
                      <a:pt x="1199319" y="409897"/>
                      <a:pt x="1194466" y="402921"/>
                    </a:cubicBezTo>
                    <a:cubicBezTo>
                      <a:pt x="1194361" y="402831"/>
                      <a:pt x="1194249" y="402689"/>
                      <a:pt x="1194123" y="402578"/>
                    </a:cubicBezTo>
                    <a:cubicBezTo>
                      <a:pt x="1181759" y="378055"/>
                      <a:pt x="1097240" y="319047"/>
                      <a:pt x="1077583" y="284985"/>
                    </a:cubicBezTo>
                    <a:cubicBezTo>
                      <a:pt x="1111701" y="239221"/>
                      <a:pt x="1160658" y="183999"/>
                      <a:pt x="1180130" y="182565"/>
                    </a:cubicBezTo>
                    <a:cubicBezTo>
                      <a:pt x="1198335" y="201705"/>
                      <a:pt x="1209279" y="211113"/>
                      <a:pt x="1230561" y="232995"/>
                    </a:cubicBezTo>
                    <a:cubicBezTo>
                      <a:pt x="1237751" y="238770"/>
                      <a:pt x="1246916" y="237242"/>
                      <a:pt x="1253076" y="232651"/>
                    </a:cubicBezTo>
                    <a:cubicBezTo>
                      <a:pt x="1259589" y="226650"/>
                      <a:pt x="1260642" y="216410"/>
                      <a:pt x="1253076" y="210479"/>
                    </a:cubicBezTo>
                    <a:cubicBezTo>
                      <a:pt x="1253077" y="210479"/>
                      <a:pt x="1253077" y="210480"/>
                      <a:pt x="1253079" y="210480"/>
                    </a:cubicBezTo>
                    <a:close/>
                    <a:moveTo>
                      <a:pt x="371148" y="946712"/>
                    </a:moveTo>
                    <a:cubicBezTo>
                      <a:pt x="362775" y="953543"/>
                      <a:pt x="353551" y="957901"/>
                      <a:pt x="341262" y="958932"/>
                    </a:cubicBezTo>
                    <a:cubicBezTo>
                      <a:pt x="337654" y="958731"/>
                      <a:pt x="334992" y="958476"/>
                      <a:pt x="331311" y="957772"/>
                    </a:cubicBezTo>
                    <a:cubicBezTo>
                      <a:pt x="319835" y="942601"/>
                      <a:pt x="308089" y="931998"/>
                      <a:pt x="300193" y="926644"/>
                    </a:cubicBezTo>
                    <a:cubicBezTo>
                      <a:pt x="297177" y="911796"/>
                      <a:pt x="299290" y="896687"/>
                      <a:pt x="311259" y="886793"/>
                    </a:cubicBezTo>
                    <a:cubicBezTo>
                      <a:pt x="348462" y="840817"/>
                      <a:pt x="388388" y="799129"/>
                      <a:pt x="404618" y="793413"/>
                    </a:cubicBezTo>
                    <a:cubicBezTo>
                      <a:pt x="411735" y="799466"/>
                      <a:pt x="438047" y="835577"/>
                      <a:pt x="464522" y="853317"/>
                    </a:cubicBezTo>
                    <a:cubicBezTo>
                      <a:pt x="442110" y="883150"/>
                      <a:pt x="411650" y="921743"/>
                      <a:pt x="371148" y="946712"/>
                    </a:cubicBezTo>
                    <a:close/>
                    <a:moveTo>
                      <a:pt x="627886" y="812871"/>
                    </a:moveTo>
                    <a:cubicBezTo>
                      <a:pt x="601031" y="840001"/>
                      <a:pt x="567477" y="851202"/>
                      <a:pt x="537003" y="850989"/>
                    </a:cubicBezTo>
                    <a:cubicBezTo>
                      <a:pt x="526461" y="851988"/>
                      <a:pt x="514242" y="848947"/>
                      <a:pt x="502232" y="845992"/>
                    </a:cubicBezTo>
                    <a:cubicBezTo>
                      <a:pt x="467259" y="820422"/>
                      <a:pt x="454970" y="789207"/>
                      <a:pt x="411962" y="755723"/>
                    </a:cubicBezTo>
                    <a:cubicBezTo>
                      <a:pt x="411188" y="744359"/>
                      <a:pt x="407358" y="732812"/>
                      <a:pt x="406960" y="720911"/>
                    </a:cubicBezTo>
                    <a:cubicBezTo>
                      <a:pt x="404551" y="688639"/>
                      <a:pt x="424119" y="652146"/>
                      <a:pt x="445604" y="629476"/>
                    </a:cubicBezTo>
                    <a:cubicBezTo>
                      <a:pt x="464522" y="614598"/>
                      <a:pt x="492176" y="594149"/>
                      <a:pt x="510326" y="564727"/>
                    </a:cubicBezTo>
                    <a:cubicBezTo>
                      <a:pt x="584467" y="666324"/>
                      <a:pt x="643725" y="666055"/>
                      <a:pt x="693163" y="747564"/>
                    </a:cubicBezTo>
                    <a:cubicBezTo>
                      <a:pt x="666182" y="781941"/>
                      <a:pt x="652892" y="788261"/>
                      <a:pt x="627886" y="812871"/>
                    </a:cubicBezTo>
                    <a:close/>
                    <a:moveTo>
                      <a:pt x="1093067" y="347457"/>
                    </a:moveTo>
                    <a:cubicBezTo>
                      <a:pt x="1076120" y="378054"/>
                      <a:pt x="1038431" y="387857"/>
                      <a:pt x="1009740" y="430826"/>
                    </a:cubicBezTo>
                    <a:cubicBezTo>
                      <a:pt x="964545" y="389690"/>
                      <a:pt x="925317" y="351915"/>
                      <a:pt x="907569" y="328648"/>
                    </a:cubicBezTo>
                    <a:cubicBezTo>
                      <a:pt x="901062" y="339170"/>
                      <a:pt x="892710" y="341883"/>
                      <a:pt x="885052" y="351165"/>
                    </a:cubicBezTo>
                    <a:cubicBezTo>
                      <a:pt x="905017" y="387143"/>
                      <a:pt x="950457" y="416973"/>
                      <a:pt x="987230" y="453341"/>
                    </a:cubicBezTo>
                    <a:cubicBezTo>
                      <a:pt x="969507" y="461610"/>
                      <a:pt x="928993" y="519722"/>
                      <a:pt x="914224" y="526382"/>
                    </a:cubicBezTo>
                    <a:cubicBezTo>
                      <a:pt x="874297" y="495762"/>
                      <a:pt x="864015" y="468914"/>
                      <a:pt x="812169" y="424321"/>
                    </a:cubicBezTo>
                    <a:cubicBezTo>
                      <a:pt x="804203" y="429940"/>
                      <a:pt x="795011" y="440732"/>
                      <a:pt x="789650" y="446838"/>
                    </a:cubicBezTo>
                    <a:cubicBezTo>
                      <a:pt x="843208" y="493264"/>
                      <a:pt x="856852" y="530139"/>
                      <a:pt x="891711" y="548907"/>
                    </a:cubicBezTo>
                    <a:cubicBezTo>
                      <a:pt x="860239" y="574040"/>
                      <a:pt x="840564" y="612029"/>
                      <a:pt x="818707" y="621958"/>
                    </a:cubicBezTo>
                    <a:cubicBezTo>
                      <a:pt x="791347" y="590094"/>
                      <a:pt x="727085" y="531350"/>
                      <a:pt x="716628" y="519872"/>
                    </a:cubicBezTo>
                    <a:cubicBezTo>
                      <a:pt x="714598" y="523028"/>
                      <a:pt x="699668" y="538488"/>
                      <a:pt x="694109" y="542389"/>
                    </a:cubicBezTo>
                    <a:cubicBezTo>
                      <a:pt x="732572" y="597761"/>
                      <a:pt x="749517" y="615845"/>
                      <a:pt x="796193" y="644480"/>
                    </a:cubicBezTo>
                    <a:cubicBezTo>
                      <a:pt x="768307" y="678460"/>
                      <a:pt x="742173" y="712372"/>
                      <a:pt x="715673" y="725052"/>
                    </a:cubicBezTo>
                    <a:cubicBezTo>
                      <a:pt x="644056" y="649300"/>
                      <a:pt x="571723" y="606047"/>
                      <a:pt x="532835" y="542202"/>
                    </a:cubicBezTo>
                    <a:cubicBezTo>
                      <a:pt x="641708" y="482910"/>
                      <a:pt x="724574" y="304754"/>
                      <a:pt x="910252" y="164606"/>
                    </a:cubicBezTo>
                    <a:cubicBezTo>
                      <a:pt x="957435" y="191380"/>
                      <a:pt x="1038509" y="290046"/>
                      <a:pt x="1093067" y="347457"/>
                    </a:cubicBezTo>
                    <a:close/>
                    <a:moveTo>
                      <a:pt x="1055085" y="262453"/>
                    </a:moveTo>
                    <a:cubicBezTo>
                      <a:pt x="1054907" y="262685"/>
                      <a:pt x="1054759" y="262685"/>
                      <a:pt x="1054545" y="262995"/>
                    </a:cubicBezTo>
                    <a:cubicBezTo>
                      <a:pt x="1041692" y="248958"/>
                      <a:pt x="1001352" y="210824"/>
                      <a:pt x="994657" y="203109"/>
                    </a:cubicBezTo>
                    <a:cubicBezTo>
                      <a:pt x="994889" y="202916"/>
                      <a:pt x="995038" y="202762"/>
                      <a:pt x="995176" y="202595"/>
                    </a:cubicBezTo>
                    <a:cubicBezTo>
                      <a:pt x="1011196" y="180911"/>
                      <a:pt x="1074513" y="121258"/>
                      <a:pt x="1097721" y="100146"/>
                    </a:cubicBezTo>
                    <a:cubicBezTo>
                      <a:pt x="1107988" y="106011"/>
                      <a:pt x="1132924" y="131172"/>
                      <a:pt x="1157620" y="160047"/>
                    </a:cubicBezTo>
                    <a:cubicBezTo>
                      <a:pt x="1150352" y="184588"/>
                      <a:pt x="1096657" y="228252"/>
                      <a:pt x="1055085" y="262453"/>
                    </a:cubicBezTo>
                    <a:close/>
                  </a:path>
                  <a:path w="1257570" h="1257978" stroke="0" extrusionOk="0">
                    <a:moveTo>
                      <a:pt x="1253079" y="210480"/>
                    </a:moveTo>
                    <a:cubicBezTo>
                      <a:pt x="1173750" y="142330"/>
                      <a:pt x="1075440" y="57273"/>
                      <a:pt x="1047102" y="4493"/>
                    </a:cubicBezTo>
                    <a:cubicBezTo>
                      <a:pt x="1042414" y="-1287"/>
                      <a:pt x="1029855" y="-1450"/>
                      <a:pt x="1024585" y="4836"/>
                    </a:cubicBezTo>
                    <a:cubicBezTo>
                      <a:pt x="1017422" y="12157"/>
                      <a:pt x="1018472" y="21499"/>
                      <a:pt x="1024584" y="27010"/>
                    </a:cubicBezTo>
                    <a:cubicBezTo>
                      <a:pt x="1029470" y="34774"/>
                      <a:pt x="1055895" y="52284"/>
                      <a:pt x="1075199" y="77626"/>
                    </a:cubicBezTo>
                    <a:cubicBezTo>
                      <a:pt x="1024129" y="119349"/>
                      <a:pt x="988976" y="158850"/>
                      <a:pt x="972666" y="180063"/>
                    </a:cubicBezTo>
                    <a:cubicBezTo>
                      <a:pt x="928558" y="154544"/>
                      <a:pt x="903116" y="113671"/>
                      <a:pt x="859737" y="68187"/>
                    </a:cubicBezTo>
                    <a:cubicBezTo>
                      <a:pt x="853411" y="60944"/>
                      <a:pt x="843347" y="62090"/>
                      <a:pt x="837218" y="68184"/>
                    </a:cubicBezTo>
                    <a:cubicBezTo>
                      <a:pt x="831117" y="74469"/>
                      <a:pt x="831154" y="84521"/>
                      <a:pt x="837213" y="90704"/>
                    </a:cubicBezTo>
                    <a:cubicBezTo>
                      <a:pt x="865130" y="110879"/>
                      <a:pt x="866488" y="127605"/>
                      <a:pt x="888168" y="141659"/>
                    </a:cubicBezTo>
                    <a:cubicBezTo>
                      <a:pt x="866770" y="239744"/>
                      <a:pt x="534896" y="463979"/>
                      <a:pt x="423081" y="606962"/>
                    </a:cubicBezTo>
                    <a:cubicBezTo>
                      <a:pt x="393955" y="639176"/>
                      <a:pt x="377226" y="680397"/>
                      <a:pt x="375113" y="720911"/>
                    </a:cubicBezTo>
                    <a:cubicBezTo>
                      <a:pt x="375718" y="737387"/>
                      <a:pt x="378495" y="751610"/>
                      <a:pt x="382609" y="770388"/>
                    </a:cubicBezTo>
                    <a:cubicBezTo>
                      <a:pt x="351834" y="815651"/>
                      <a:pt x="309978" y="837005"/>
                      <a:pt x="288738" y="864276"/>
                    </a:cubicBezTo>
                    <a:cubicBezTo>
                      <a:pt x="266811" y="885097"/>
                      <a:pt x="259866" y="912825"/>
                      <a:pt x="272252" y="943734"/>
                    </a:cubicBezTo>
                    <a:cubicBezTo>
                      <a:pt x="274031" y="944099"/>
                      <a:pt x="279745" y="949787"/>
                      <a:pt x="281981" y="953465"/>
                    </a:cubicBezTo>
                    <a:cubicBezTo>
                      <a:pt x="206107" y="1078997"/>
                      <a:pt x="63436" y="1221242"/>
                      <a:pt x="4861" y="1230601"/>
                    </a:cubicBezTo>
                    <a:cubicBezTo>
                      <a:pt x="-1481" y="1237098"/>
                      <a:pt x="-1272" y="1246572"/>
                      <a:pt x="4470" y="1253118"/>
                    </a:cubicBezTo>
                    <a:cubicBezTo>
                      <a:pt x="10433" y="1259674"/>
                      <a:pt x="19116" y="1259701"/>
                      <a:pt x="26985" y="1253509"/>
                    </a:cubicBezTo>
                    <a:cubicBezTo>
                      <a:pt x="27120" y="1253383"/>
                      <a:pt x="27241" y="1253254"/>
                      <a:pt x="27376" y="1253118"/>
                    </a:cubicBezTo>
                    <a:cubicBezTo>
                      <a:pt x="77326" y="1195686"/>
                      <a:pt x="252073" y="990927"/>
                      <a:pt x="304495" y="975992"/>
                    </a:cubicBezTo>
                    <a:cubicBezTo>
                      <a:pt x="309521" y="980637"/>
                      <a:pt x="309915" y="982466"/>
                      <a:pt x="314221" y="985720"/>
                    </a:cubicBezTo>
                    <a:cubicBezTo>
                      <a:pt x="340904" y="997842"/>
                      <a:pt x="370222" y="986549"/>
                      <a:pt x="393668" y="969228"/>
                    </a:cubicBezTo>
                    <a:cubicBezTo>
                      <a:pt x="423178" y="954511"/>
                      <a:pt x="454765" y="893540"/>
                      <a:pt x="487537" y="875339"/>
                    </a:cubicBezTo>
                    <a:cubicBezTo>
                      <a:pt x="504917" y="880843"/>
                      <a:pt x="518217" y="882995"/>
                      <a:pt x="537003" y="882835"/>
                    </a:cubicBezTo>
                    <a:cubicBezTo>
                      <a:pt x="577428" y="891474"/>
                      <a:pt x="619168" y="859313"/>
                      <a:pt x="650926" y="834858"/>
                    </a:cubicBezTo>
                    <a:cubicBezTo>
                      <a:pt x="859915" y="643367"/>
                      <a:pt x="953340" y="504715"/>
                      <a:pt x="1116032" y="369523"/>
                    </a:cubicBezTo>
                    <a:cubicBezTo>
                      <a:pt x="1133515" y="390194"/>
                      <a:pt x="1163139" y="415375"/>
                      <a:pt x="1171606" y="425095"/>
                    </a:cubicBezTo>
                    <a:cubicBezTo>
                      <a:pt x="1176354" y="432176"/>
                      <a:pt x="1187874" y="431737"/>
                      <a:pt x="1194121" y="425440"/>
                    </a:cubicBezTo>
                    <a:cubicBezTo>
                      <a:pt x="1201001" y="419202"/>
                      <a:pt x="1200235" y="410556"/>
                      <a:pt x="1194466" y="402921"/>
                    </a:cubicBezTo>
                    <a:cubicBezTo>
                      <a:pt x="1194371" y="402811"/>
                      <a:pt x="1194238" y="402687"/>
                      <a:pt x="1194123" y="402578"/>
                    </a:cubicBezTo>
                    <a:cubicBezTo>
                      <a:pt x="1139883" y="343763"/>
                      <a:pt x="1094235" y="315765"/>
                      <a:pt x="1077583" y="284985"/>
                    </a:cubicBezTo>
                    <a:cubicBezTo>
                      <a:pt x="1106199" y="254201"/>
                      <a:pt x="1161024" y="191007"/>
                      <a:pt x="1180130" y="182565"/>
                    </a:cubicBezTo>
                    <a:cubicBezTo>
                      <a:pt x="1189134" y="198422"/>
                      <a:pt x="1208407" y="211787"/>
                      <a:pt x="1230561" y="232995"/>
                    </a:cubicBezTo>
                    <a:cubicBezTo>
                      <a:pt x="1236286" y="239702"/>
                      <a:pt x="1247644" y="239120"/>
                      <a:pt x="1253076" y="232651"/>
                    </a:cubicBezTo>
                    <a:cubicBezTo>
                      <a:pt x="1260190" y="225279"/>
                      <a:pt x="1258319" y="215316"/>
                      <a:pt x="1253076" y="210479"/>
                    </a:cubicBezTo>
                    <a:cubicBezTo>
                      <a:pt x="1253077" y="210479"/>
                      <a:pt x="1253077" y="210481"/>
                      <a:pt x="1253079" y="210480"/>
                    </a:cubicBezTo>
                    <a:close/>
                    <a:moveTo>
                      <a:pt x="371148" y="946712"/>
                    </a:moveTo>
                    <a:cubicBezTo>
                      <a:pt x="363063" y="954436"/>
                      <a:pt x="352830" y="958610"/>
                      <a:pt x="341262" y="958932"/>
                    </a:cubicBezTo>
                    <a:cubicBezTo>
                      <a:pt x="338239" y="959337"/>
                      <a:pt x="335117" y="958640"/>
                      <a:pt x="331311" y="957772"/>
                    </a:cubicBezTo>
                    <a:cubicBezTo>
                      <a:pt x="325157" y="954680"/>
                      <a:pt x="308390" y="931843"/>
                      <a:pt x="300193" y="926644"/>
                    </a:cubicBezTo>
                    <a:cubicBezTo>
                      <a:pt x="296815" y="911139"/>
                      <a:pt x="301567" y="895235"/>
                      <a:pt x="311259" y="886793"/>
                    </a:cubicBezTo>
                    <a:cubicBezTo>
                      <a:pt x="324181" y="877474"/>
                      <a:pt x="370051" y="843405"/>
                      <a:pt x="404618" y="793413"/>
                    </a:cubicBezTo>
                    <a:cubicBezTo>
                      <a:pt x="427989" y="810882"/>
                      <a:pt x="433283" y="826738"/>
                      <a:pt x="464522" y="853317"/>
                    </a:cubicBezTo>
                    <a:cubicBezTo>
                      <a:pt x="433134" y="890444"/>
                      <a:pt x="388722" y="928094"/>
                      <a:pt x="371148" y="946712"/>
                    </a:cubicBezTo>
                    <a:close/>
                    <a:moveTo>
                      <a:pt x="627886" y="812871"/>
                    </a:moveTo>
                    <a:cubicBezTo>
                      <a:pt x="603799" y="840040"/>
                      <a:pt x="566995" y="846952"/>
                      <a:pt x="537003" y="850989"/>
                    </a:cubicBezTo>
                    <a:cubicBezTo>
                      <a:pt x="526851" y="851965"/>
                      <a:pt x="512813" y="849221"/>
                      <a:pt x="502232" y="845992"/>
                    </a:cubicBezTo>
                    <a:cubicBezTo>
                      <a:pt x="478321" y="822799"/>
                      <a:pt x="461882" y="791477"/>
                      <a:pt x="411962" y="755723"/>
                    </a:cubicBezTo>
                    <a:cubicBezTo>
                      <a:pt x="408134" y="744654"/>
                      <a:pt x="407173" y="734129"/>
                      <a:pt x="406960" y="720911"/>
                    </a:cubicBezTo>
                    <a:cubicBezTo>
                      <a:pt x="404144" y="683887"/>
                      <a:pt x="422037" y="653664"/>
                      <a:pt x="445604" y="629476"/>
                    </a:cubicBezTo>
                    <a:cubicBezTo>
                      <a:pt x="469445" y="605559"/>
                      <a:pt x="486112" y="582960"/>
                      <a:pt x="510326" y="564727"/>
                    </a:cubicBezTo>
                    <a:cubicBezTo>
                      <a:pt x="550561" y="622356"/>
                      <a:pt x="598920" y="677142"/>
                      <a:pt x="693163" y="747564"/>
                    </a:cubicBezTo>
                    <a:cubicBezTo>
                      <a:pt x="681120" y="758562"/>
                      <a:pt x="641591" y="804100"/>
                      <a:pt x="627886" y="812871"/>
                    </a:cubicBezTo>
                    <a:close/>
                    <a:moveTo>
                      <a:pt x="1093067" y="347457"/>
                    </a:moveTo>
                    <a:cubicBezTo>
                      <a:pt x="1066221" y="359384"/>
                      <a:pt x="1018254" y="407353"/>
                      <a:pt x="1009740" y="430826"/>
                    </a:cubicBezTo>
                    <a:cubicBezTo>
                      <a:pt x="1003332" y="416192"/>
                      <a:pt x="934609" y="342670"/>
                      <a:pt x="907569" y="328648"/>
                    </a:cubicBezTo>
                    <a:cubicBezTo>
                      <a:pt x="901544" y="334786"/>
                      <a:pt x="893115" y="339938"/>
                      <a:pt x="885052" y="351165"/>
                    </a:cubicBezTo>
                    <a:cubicBezTo>
                      <a:pt x="942603" y="390986"/>
                      <a:pt x="953130" y="413515"/>
                      <a:pt x="987230" y="453341"/>
                    </a:cubicBezTo>
                    <a:cubicBezTo>
                      <a:pt x="950743" y="486339"/>
                      <a:pt x="926402" y="519818"/>
                      <a:pt x="914224" y="526382"/>
                    </a:cubicBezTo>
                    <a:cubicBezTo>
                      <a:pt x="889436" y="488983"/>
                      <a:pt x="867196" y="465295"/>
                      <a:pt x="812169" y="424321"/>
                    </a:cubicBezTo>
                    <a:cubicBezTo>
                      <a:pt x="809097" y="430134"/>
                      <a:pt x="792917" y="442289"/>
                      <a:pt x="789650" y="446838"/>
                    </a:cubicBezTo>
                    <a:cubicBezTo>
                      <a:pt x="807963" y="468631"/>
                      <a:pt x="836590" y="504649"/>
                      <a:pt x="891711" y="548907"/>
                    </a:cubicBezTo>
                    <a:cubicBezTo>
                      <a:pt x="867188" y="560992"/>
                      <a:pt x="850062" y="592199"/>
                      <a:pt x="818707" y="621958"/>
                    </a:cubicBezTo>
                    <a:cubicBezTo>
                      <a:pt x="782779" y="590459"/>
                      <a:pt x="760557" y="552833"/>
                      <a:pt x="716628" y="519872"/>
                    </a:cubicBezTo>
                    <a:cubicBezTo>
                      <a:pt x="711284" y="526614"/>
                      <a:pt x="703885" y="535218"/>
                      <a:pt x="694109" y="542389"/>
                    </a:cubicBezTo>
                    <a:cubicBezTo>
                      <a:pt x="723774" y="565925"/>
                      <a:pt x="766690" y="622914"/>
                      <a:pt x="796193" y="644480"/>
                    </a:cubicBezTo>
                    <a:cubicBezTo>
                      <a:pt x="783694" y="650388"/>
                      <a:pt x="734846" y="715052"/>
                      <a:pt x="715673" y="725052"/>
                    </a:cubicBezTo>
                    <a:cubicBezTo>
                      <a:pt x="656592" y="655187"/>
                      <a:pt x="579170" y="618777"/>
                      <a:pt x="532835" y="542202"/>
                    </a:cubicBezTo>
                    <a:cubicBezTo>
                      <a:pt x="574102" y="442642"/>
                      <a:pt x="695875" y="314975"/>
                      <a:pt x="910252" y="164606"/>
                    </a:cubicBezTo>
                    <a:cubicBezTo>
                      <a:pt x="969433" y="228830"/>
                      <a:pt x="1060552" y="334382"/>
                      <a:pt x="1093067" y="347457"/>
                    </a:cubicBezTo>
                    <a:close/>
                    <a:moveTo>
                      <a:pt x="1055085" y="262453"/>
                    </a:moveTo>
                    <a:cubicBezTo>
                      <a:pt x="1055004" y="262521"/>
                      <a:pt x="1054617" y="262850"/>
                      <a:pt x="1054545" y="262995"/>
                    </a:cubicBezTo>
                    <a:cubicBezTo>
                      <a:pt x="1040305" y="242508"/>
                      <a:pt x="1021076" y="229811"/>
                      <a:pt x="994657" y="203109"/>
                    </a:cubicBezTo>
                    <a:cubicBezTo>
                      <a:pt x="994876" y="202901"/>
                      <a:pt x="994980" y="202800"/>
                      <a:pt x="995176" y="202595"/>
                    </a:cubicBezTo>
                    <a:cubicBezTo>
                      <a:pt x="1050045" y="156831"/>
                      <a:pt x="1051061" y="134622"/>
                      <a:pt x="1097721" y="100146"/>
                    </a:cubicBezTo>
                    <a:cubicBezTo>
                      <a:pt x="1107584" y="120106"/>
                      <a:pt x="1131166" y="142011"/>
                      <a:pt x="1157620" y="160047"/>
                    </a:cubicBezTo>
                    <a:cubicBezTo>
                      <a:pt x="1099194" y="202708"/>
                      <a:pt x="1098584" y="204072"/>
                      <a:pt x="1055085" y="262453"/>
                    </a:cubicBezTo>
                    <a:close/>
                  </a:path>
                </a:pathLst>
              </a:custGeom>
              <a:solidFill>
                <a:schemeClr val="tx1"/>
              </a:solidFill>
              <a:ln w="254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749559 w 752245"/>
                          <a:gd name="connsiteY0" fmla="*/ 125904 h 752489"/>
                          <a:gd name="connsiteX1" fmla="*/ 626349 w 752245"/>
                          <a:gd name="connsiteY1" fmla="*/ 2688 h 752489"/>
                          <a:gd name="connsiteX2" fmla="*/ 612880 w 752245"/>
                          <a:gd name="connsiteY2" fmla="*/ 2893 h 752489"/>
                          <a:gd name="connsiteX3" fmla="*/ 612879 w 752245"/>
                          <a:gd name="connsiteY3" fmla="*/ 16157 h 752489"/>
                          <a:gd name="connsiteX4" fmla="*/ 643156 w 752245"/>
                          <a:gd name="connsiteY4" fmla="*/ 46434 h 752489"/>
                          <a:gd name="connsiteX5" fmla="*/ 581823 w 752245"/>
                          <a:gd name="connsiteY5" fmla="*/ 107709 h 752489"/>
                          <a:gd name="connsiteX6" fmla="*/ 514272 w 752245"/>
                          <a:gd name="connsiteY6" fmla="*/ 40788 h 752489"/>
                          <a:gd name="connsiteX7" fmla="*/ 500802 w 752245"/>
                          <a:gd name="connsiteY7" fmla="*/ 40786 h 752489"/>
                          <a:gd name="connsiteX8" fmla="*/ 500799 w 752245"/>
                          <a:gd name="connsiteY8" fmla="*/ 54257 h 752489"/>
                          <a:gd name="connsiteX9" fmla="*/ 531279 w 752245"/>
                          <a:gd name="connsiteY9" fmla="*/ 84737 h 752489"/>
                          <a:gd name="connsiteX10" fmla="*/ 253076 w 752245"/>
                          <a:gd name="connsiteY10" fmla="*/ 363069 h 752489"/>
                          <a:gd name="connsiteX11" fmla="*/ 224383 w 752245"/>
                          <a:gd name="connsiteY11" fmla="*/ 431230 h 752489"/>
                          <a:gd name="connsiteX12" fmla="*/ 228867 w 752245"/>
                          <a:gd name="connsiteY12" fmla="*/ 460826 h 752489"/>
                          <a:gd name="connsiteX13" fmla="*/ 172716 w 752245"/>
                          <a:gd name="connsiteY13" fmla="*/ 516987 h 752489"/>
                          <a:gd name="connsiteX14" fmla="*/ 162854 w 752245"/>
                          <a:gd name="connsiteY14" fmla="*/ 564517 h 752489"/>
                          <a:gd name="connsiteX15" fmla="*/ 168674 w 752245"/>
                          <a:gd name="connsiteY15" fmla="*/ 570338 h 752489"/>
                          <a:gd name="connsiteX16" fmla="*/ 2908 w 752245"/>
                          <a:gd name="connsiteY16" fmla="*/ 736113 h 752489"/>
                          <a:gd name="connsiteX17" fmla="*/ 2674 w 752245"/>
                          <a:gd name="connsiteY17" fmla="*/ 749582 h 752489"/>
                          <a:gd name="connsiteX18" fmla="*/ 16142 w 752245"/>
                          <a:gd name="connsiteY18" fmla="*/ 749816 h 752489"/>
                          <a:gd name="connsiteX19" fmla="*/ 16376 w 752245"/>
                          <a:gd name="connsiteY19" fmla="*/ 749582 h 752489"/>
                          <a:gd name="connsiteX20" fmla="*/ 182141 w 752245"/>
                          <a:gd name="connsiteY20" fmla="*/ 583813 h 752489"/>
                          <a:gd name="connsiteX21" fmla="*/ 187959 w 752245"/>
                          <a:gd name="connsiteY21" fmla="*/ 589632 h 752489"/>
                          <a:gd name="connsiteX22" fmla="*/ 235482 w 752245"/>
                          <a:gd name="connsiteY22" fmla="*/ 579767 h 752489"/>
                          <a:gd name="connsiteX23" fmla="*/ 291632 w 752245"/>
                          <a:gd name="connsiteY23" fmla="*/ 523605 h 752489"/>
                          <a:gd name="connsiteX24" fmla="*/ 321221 w 752245"/>
                          <a:gd name="connsiteY24" fmla="*/ 528089 h 752489"/>
                          <a:gd name="connsiteX25" fmla="*/ 389367 w 752245"/>
                          <a:gd name="connsiteY25" fmla="*/ 499390 h 752489"/>
                          <a:gd name="connsiteX26" fmla="*/ 667581 w 752245"/>
                          <a:gd name="connsiteY26" fmla="*/ 221039 h 752489"/>
                          <a:gd name="connsiteX27" fmla="*/ 700824 w 752245"/>
                          <a:gd name="connsiteY27" fmla="*/ 254281 h 752489"/>
                          <a:gd name="connsiteX28" fmla="*/ 714292 w 752245"/>
                          <a:gd name="connsiteY28" fmla="*/ 254487 h 752489"/>
                          <a:gd name="connsiteX29" fmla="*/ 714498 w 752245"/>
                          <a:gd name="connsiteY29" fmla="*/ 241017 h 752489"/>
                          <a:gd name="connsiteX30" fmla="*/ 714293 w 752245"/>
                          <a:gd name="connsiteY30" fmla="*/ 240812 h 752489"/>
                          <a:gd name="connsiteX31" fmla="*/ 644582 w 752245"/>
                          <a:gd name="connsiteY31" fmla="*/ 170471 h 752489"/>
                          <a:gd name="connsiteX32" fmla="*/ 705923 w 752245"/>
                          <a:gd name="connsiteY32" fmla="*/ 109206 h 752489"/>
                          <a:gd name="connsiteX33" fmla="*/ 736089 w 752245"/>
                          <a:gd name="connsiteY33" fmla="*/ 139372 h 752489"/>
                          <a:gd name="connsiteX34" fmla="*/ 749557 w 752245"/>
                          <a:gd name="connsiteY34" fmla="*/ 139166 h 752489"/>
                          <a:gd name="connsiteX35" fmla="*/ 749557 w 752245"/>
                          <a:gd name="connsiteY35" fmla="*/ 125903 h 752489"/>
                          <a:gd name="connsiteX36" fmla="*/ 222011 w 752245"/>
                          <a:gd name="connsiteY36" fmla="*/ 566298 h 752489"/>
                          <a:gd name="connsiteX37" fmla="*/ 204134 w 752245"/>
                          <a:gd name="connsiteY37" fmla="*/ 573608 h 752489"/>
                          <a:gd name="connsiteX38" fmla="*/ 198182 w 752245"/>
                          <a:gd name="connsiteY38" fmla="*/ 572914 h 752489"/>
                          <a:gd name="connsiteX39" fmla="*/ 179568 w 752245"/>
                          <a:gd name="connsiteY39" fmla="*/ 554294 h 752489"/>
                          <a:gd name="connsiteX40" fmla="*/ 186187 w 752245"/>
                          <a:gd name="connsiteY40" fmla="*/ 530456 h 752489"/>
                          <a:gd name="connsiteX41" fmla="*/ 242032 w 752245"/>
                          <a:gd name="connsiteY41" fmla="*/ 474599 h 752489"/>
                          <a:gd name="connsiteX42" fmla="*/ 277865 w 752245"/>
                          <a:gd name="connsiteY42" fmla="*/ 510432 h 752489"/>
                          <a:gd name="connsiteX43" fmla="*/ 375585 w 752245"/>
                          <a:gd name="connsiteY43" fmla="*/ 486238 h 752489"/>
                          <a:gd name="connsiteX44" fmla="*/ 321221 w 752245"/>
                          <a:gd name="connsiteY44" fmla="*/ 509039 h 752489"/>
                          <a:gd name="connsiteX45" fmla="*/ 300422 w 752245"/>
                          <a:gd name="connsiteY45" fmla="*/ 506050 h 752489"/>
                          <a:gd name="connsiteX46" fmla="*/ 246425 w 752245"/>
                          <a:gd name="connsiteY46" fmla="*/ 452054 h 752489"/>
                          <a:gd name="connsiteX47" fmla="*/ 243433 w 752245"/>
                          <a:gd name="connsiteY47" fmla="*/ 431230 h 752489"/>
                          <a:gd name="connsiteX48" fmla="*/ 266549 w 752245"/>
                          <a:gd name="connsiteY48" fmla="*/ 376536 h 752489"/>
                          <a:gd name="connsiteX49" fmla="*/ 305264 w 752245"/>
                          <a:gd name="connsiteY49" fmla="*/ 337805 h 752489"/>
                          <a:gd name="connsiteX50" fmla="*/ 414632 w 752245"/>
                          <a:gd name="connsiteY50" fmla="*/ 447173 h 752489"/>
                          <a:gd name="connsiteX51" fmla="*/ 653844 w 752245"/>
                          <a:gd name="connsiteY51" fmla="*/ 207840 h 752489"/>
                          <a:gd name="connsiteX52" fmla="*/ 604000 w 752245"/>
                          <a:gd name="connsiteY52" fmla="*/ 257709 h 752489"/>
                          <a:gd name="connsiteX53" fmla="*/ 542884 w 752245"/>
                          <a:gd name="connsiteY53" fmla="*/ 196589 h 752489"/>
                          <a:gd name="connsiteX54" fmla="*/ 529415 w 752245"/>
                          <a:gd name="connsiteY54" fmla="*/ 210058 h 752489"/>
                          <a:gd name="connsiteX55" fmla="*/ 590535 w 752245"/>
                          <a:gd name="connsiteY55" fmla="*/ 271177 h 752489"/>
                          <a:gd name="connsiteX56" fmla="*/ 546865 w 752245"/>
                          <a:gd name="connsiteY56" fmla="*/ 314868 h 752489"/>
                          <a:gd name="connsiteX57" fmla="*/ 485818 w 752245"/>
                          <a:gd name="connsiteY57" fmla="*/ 253818 h 752489"/>
                          <a:gd name="connsiteX58" fmla="*/ 472348 w 752245"/>
                          <a:gd name="connsiteY58" fmla="*/ 267287 h 752489"/>
                          <a:gd name="connsiteX59" fmla="*/ 533398 w 752245"/>
                          <a:gd name="connsiteY59" fmla="*/ 328342 h 752489"/>
                          <a:gd name="connsiteX60" fmla="*/ 489729 w 752245"/>
                          <a:gd name="connsiteY60" fmla="*/ 372039 h 752489"/>
                          <a:gd name="connsiteX61" fmla="*/ 428668 w 752245"/>
                          <a:gd name="connsiteY61" fmla="*/ 310974 h 752489"/>
                          <a:gd name="connsiteX62" fmla="*/ 415198 w 752245"/>
                          <a:gd name="connsiteY62" fmla="*/ 324443 h 752489"/>
                          <a:gd name="connsiteX63" fmla="*/ 476262 w 752245"/>
                          <a:gd name="connsiteY63" fmla="*/ 385511 h 752489"/>
                          <a:gd name="connsiteX64" fmla="*/ 428097 w 752245"/>
                          <a:gd name="connsiteY64" fmla="*/ 433707 h 752489"/>
                          <a:gd name="connsiteX65" fmla="*/ 318728 w 752245"/>
                          <a:gd name="connsiteY65" fmla="*/ 324331 h 752489"/>
                          <a:gd name="connsiteX66" fmla="*/ 544489 w 752245"/>
                          <a:gd name="connsiteY66" fmla="*/ 98463 h 752489"/>
                          <a:gd name="connsiteX67" fmla="*/ 631124 w 752245"/>
                          <a:gd name="connsiteY67" fmla="*/ 156993 h 752489"/>
                          <a:gd name="connsiteX68" fmla="*/ 630801 w 752245"/>
                          <a:gd name="connsiteY68" fmla="*/ 157317 h 752489"/>
                          <a:gd name="connsiteX69" fmla="*/ 594978 w 752245"/>
                          <a:gd name="connsiteY69" fmla="*/ 121495 h 752489"/>
                          <a:gd name="connsiteX70" fmla="*/ 595288 w 752245"/>
                          <a:gd name="connsiteY70" fmla="*/ 121187 h 752489"/>
                          <a:gd name="connsiteX71" fmla="*/ 656628 w 752245"/>
                          <a:gd name="connsiteY71" fmla="*/ 59905 h 752489"/>
                          <a:gd name="connsiteX72" fmla="*/ 692458 w 752245"/>
                          <a:gd name="connsiteY72" fmla="*/ 95736 h 7524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</a:cxnLst>
                        <a:rect l="l" t="t" r="r" b="b"/>
                        <a:pathLst>
                          <a:path w="752245" h="752489">
                            <a:moveTo>
                              <a:pt x="749559" y="125904"/>
                            </a:moveTo>
                            <a:lnTo>
                              <a:pt x="626349" y="2688"/>
                            </a:lnTo>
                            <a:cubicBezTo>
                              <a:pt x="622573" y="-974"/>
                              <a:pt x="616543" y="-883"/>
                              <a:pt x="612880" y="2893"/>
                            </a:cubicBezTo>
                            <a:cubicBezTo>
                              <a:pt x="609296" y="6588"/>
                              <a:pt x="609295" y="12462"/>
                              <a:pt x="612879" y="16157"/>
                            </a:cubicBezTo>
                            <a:lnTo>
                              <a:pt x="643156" y="46434"/>
                            </a:lnTo>
                            <a:lnTo>
                              <a:pt x="581823" y="107709"/>
                            </a:lnTo>
                            <a:lnTo>
                              <a:pt x="514272" y="40788"/>
                            </a:lnTo>
                            <a:cubicBezTo>
                              <a:pt x="510552" y="37068"/>
                              <a:pt x="504522" y="37067"/>
                              <a:pt x="500802" y="40786"/>
                            </a:cubicBezTo>
                            <a:cubicBezTo>
                              <a:pt x="497080" y="44505"/>
                              <a:pt x="497079" y="50536"/>
                              <a:pt x="500799" y="54257"/>
                            </a:cubicBezTo>
                            <a:lnTo>
                              <a:pt x="531279" y="84737"/>
                            </a:lnTo>
                            <a:lnTo>
                              <a:pt x="253076" y="363069"/>
                            </a:lnTo>
                            <a:cubicBezTo>
                              <a:pt x="234832" y="381072"/>
                              <a:pt x="224507" y="405599"/>
                              <a:pt x="224383" y="431230"/>
                            </a:cubicBezTo>
                            <a:cubicBezTo>
                              <a:pt x="224557" y="441250"/>
                              <a:pt x="226064" y="451204"/>
                              <a:pt x="228867" y="460826"/>
                            </a:cubicBezTo>
                            <a:lnTo>
                              <a:pt x="172716" y="516987"/>
                            </a:lnTo>
                            <a:cubicBezTo>
                              <a:pt x="160334" y="529494"/>
                              <a:pt x="156470" y="548116"/>
                              <a:pt x="162854" y="564517"/>
                            </a:cubicBezTo>
                            <a:lnTo>
                              <a:pt x="168674" y="570338"/>
                            </a:lnTo>
                            <a:lnTo>
                              <a:pt x="2908" y="736113"/>
                            </a:lnTo>
                            <a:cubicBezTo>
                              <a:pt x="-876" y="739768"/>
                              <a:pt x="-981" y="745797"/>
                              <a:pt x="2674" y="749582"/>
                            </a:cubicBezTo>
                            <a:cubicBezTo>
                              <a:pt x="6328" y="753366"/>
                              <a:pt x="12358" y="753471"/>
                              <a:pt x="16142" y="749816"/>
                            </a:cubicBezTo>
                            <a:cubicBezTo>
                              <a:pt x="16222" y="749739"/>
                              <a:pt x="16300" y="749661"/>
                              <a:pt x="16376" y="749582"/>
                            </a:cubicBezTo>
                            <a:lnTo>
                              <a:pt x="182141" y="583813"/>
                            </a:lnTo>
                            <a:lnTo>
                              <a:pt x="187959" y="589632"/>
                            </a:lnTo>
                            <a:cubicBezTo>
                              <a:pt x="204359" y="596002"/>
                              <a:pt x="222972" y="592137"/>
                              <a:pt x="235482" y="579767"/>
                            </a:cubicBezTo>
                            <a:lnTo>
                              <a:pt x="291632" y="523605"/>
                            </a:lnTo>
                            <a:cubicBezTo>
                              <a:pt x="301252" y="526408"/>
                              <a:pt x="311203" y="527917"/>
                              <a:pt x="321221" y="528089"/>
                            </a:cubicBezTo>
                            <a:cubicBezTo>
                              <a:pt x="346945" y="528447"/>
                              <a:pt x="371648" y="518043"/>
                              <a:pt x="389367" y="499390"/>
                            </a:cubicBezTo>
                            <a:lnTo>
                              <a:pt x="667581" y="221039"/>
                            </a:lnTo>
                            <a:lnTo>
                              <a:pt x="700824" y="254281"/>
                            </a:lnTo>
                            <a:cubicBezTo>
                              <a:pt x="704486" y="258056"/>
                              <a:pt x="710516" y="258149"/>
                              <a:pt x="714292" y="254487"/>
                            </a:cubicBezTo>
                            <a:cubicBezTo>
                              <a:pt x="718069" y="250823"/>
                              <a:pt x="718160" y="244793"/>
                              <a:pt x="714498" y="241017"/>
                            </a:cubicBezTo>
                            <a:cubicBezTo>
                              <a:pt x="714430" y="240948"/>
                              <a:pt x="714363" y="240880"/>
                              <a:pt x="714293" y="240812"/>
                            </a:cubicBezTo>
                            <a:lnTo>
                              <a:pt x="644582" y="170471"/>
                            </a:lnTo>
                            <a:lnTo>
                              <a:pt x="705923" y="109206"/>
                            </a:lnTo>
                            <a:lnTo>
                              <a:pt x="736089" y="139372"/>
                            </a:lnTo>
                            <a:cubicBezTo>
                              <a:pt x="739865" y="143035"/>
                              <a:pt x="745895" y="142943"/>
                              <a:pt x="749557" y="139166"/>
                            </a:cubicBezTo>
                            <a:cubicBezTo>
                              <a:pt x="753142" y="135472"/>
                              <a:pt x="753142" y="129598"/>
                              <a:pt x="749557" y="125903"/>
                            </a:cubicBezTo>
                            <a:close/>
                            <a:moveTo>
                              <a:pt x="222011" y="566298"/>
                            </a:moveTo>
                            <a:cubicBezTo>
                              <a:pt x="217267" y="571024"/>
                              <a:pt x="210830" y="573657"/>
                              <a:pt x="204134" y="573608"/>
                            </a:cubicBezTo>
                            <a:cubicBezTo>
                              <a:pt x="202130" y="573610"/>
                              <a:pt x="200132" y="573377"/>
                              <a:pt x="198182" y="572914"/>
                            </a:cubicBezTo>
                            <a:lnTo>
                              <a:pt x="179568" y="554294"/>
                            </a:lnTo>
                            <a:cubicBezTo>
                              <a:pt x="177476" y="545737"/>
                              <a:pt x="179983" y="536709"/>
                              <a:pt x="186187" y="530456"/>
                            </a:cubicBezTo>
                            <a:lnTo>
                              <a:pt x="242032" y="474599"/>
                            </a:lnTo>
                            <a:lnTo>
                              <a:pt x="277865" y="510432"/>
                            </a:lnTo>
                            <a:close/>
                            <a:moveTo>
                              <a:pt x="375585" y="486238"/>
                            </a:moveTo>
                            <a:cubicBezTo>
                              <a:pt x="361454" y="501113"/>
                              <a:pt x="341735" y="509382"/>
                              <a:pt x="321221" y="509039"/>
                            </a:cubicBezTo>
                            <a:cubicBezTo>
                              <a:pt x="314195" y="508855"/>
                              <a:pt x="307215" y="507852"/>
                              <a:pt x="300422" y="506050"/>
                            </a:cubicBezTo>
                            <a:lnTo>
                              <a:pt x="246425" y="452054"/>
                            </a:lnTo>
                            <a:cubicBezTo>
                              <a:pt x="244622" y="445252"/>
                              <a:pt x="243618" y="438264"/>
                              <a:pt x="243433" y="431230"/>
                            </a:cubicBezTo>
                            <a:cubicBezTo>
                              <a:pt x="243528" y="410643"/>
                              <a:pt x="251851" y="390950"/>
                              <a:pt x="266549" y="376536"/>
                            </a:cubicBezTo>
                            <a:lnTo>
                              <a:pt x="305264" y="337805"/>
                            </a:lnTo>
                            <a:lnTo>
                              <a:pt x="414632" y="447173"/>
                            </a:lnTo>
                            <a:close/>
                            <a:moveTo>
                              <a:pt x="653844" y="207840"/>
                            </a:moveTo>
                            <a:lnTo>
                              <a:pt x="604000" y="257709"/>
                            </a:lnTo>
                            <a:lnTo>
                              <a:pt x="542884" y="196589"/>
                            </a:lnTo>
                            <a:lnTo>
                              <a:pt x="529415" y="210058"/>
                            </a:lnTo>
                            <a:lnTo>
                              <a:pt x="590535" y="271177"/>
                            </a:lnTo>
                            <a:lnTo>
                              <a:pt x="546865" y="314868"/>
                            </a:lnTo>
                            <a:lnTo>
                              <a:pt x="485818" y="253818"/>
                            </a:lnTo>
                            <a:lnTo>
                              <a:pt x="472348" y="267287"/>
                            </a:lnTo>
                            <a:lnTo>
                              <a:pt x="533398" y="328342"/>
                            </a:lnTo>
                            <a:lnTo>
                              <a:pt x="489729" y="372039"/>
                            </a:lnTo>
                            <a:lnTo>
                              <a:pt x="428668" y="310974"/>
                            </a:lnTo>
                            <a:lnTo>
                              <a:pt x="415198" y="324443"/>
                            </a:lnTo>
                            <a:lnTo>
                              <a:pt x="476262" y="385511"/>
                            </a:lnTo>
                            <a:lnTo>
                              <a:pt x="428097" y="433707"/>
                            </a:lnTo>
                            <a:lnTo>
                              <a:pt x="318728" y="324331"/>
                            </a:lnTo>
                            <a:lnTo>
                              <a:pt x="544489" y="98463"/>
                            </a:lnTo>
                            <a:close/>
                            <a:moveTo>
                              <a:pt x="631124" y="156993"/>
                            </a:moveTo>
                            <a:lnTo>
                              <a:pt x="630801" y="157317"/>
                            </a:lnTo>
                            <a:lnTo>
                              <a:pt x="594978" y="121495"/>
                            </a:lnTo>
                            <a:lnTo>
                              <a:pt x="595288" y="121187"/>
                            </a:lnTo>
                            <a:lnTo>
                              <a:pt x="656628" y="59905"/>
                            </a:lnTo>
                            <a:lnTo>
                              <a:pt x="692458" y="95736"/>
                            </a:ln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66" name="Graphic 642" descr="Back with solid fill">
            <a:extLst>
              <a:ext uri="{FF2B5EF4-FFF2-40B4-BE49-F238E27FC236}">
                <a16:creationId xmlns:a16="http://schemas.microsoft.com/office/drawing/2014/main" id="{503713FA-289E-407F-B636-C0E84327EC14}"/>
              </a:ext>
            </a:extLst>
          </p:cNvPr>
          <p:cNvSpPr/>
          <p:nvPr/>
        </p:nvSpPr>
        <p:spPr>
          <a:xfrm rot="18000000" flipV="1">
            <a:off x="8586245" y="4207697"/>
            <a:ext cx="1141116" cy="841573"/>
          </a:xfrm>
          <a:custGeom>
            <a:avLst/>
            <a:gdLst>
              <a:gd name="connsiteX0" fmla="*/ 1141116 w 1141116"/>
              <a:gd name="connsiteY0" fmla="*/ 342334 h 841573"/>
              <a:gd name="connsiteX1" fmla="*/ 733167 w 1141116"/>
              <a:gd name="connsiteY1" fmla="*/ 0 h 841573"/>
              <a:gd name="connsiteX2" fmla="*/ 733167 w 1141116"/>
              <a:gd name="connsiteY2" fmla="*/ 199695 h 841573"/>
              <a:gd name="connsiteX3" fmla="*/ 0 w 1141116"/>
              <a:gd name="connsiteY3" fmla="*/ 841573 h 841573"/>
              <a:gd name="connsiteX4" fmla="*/ 733167 w 1141116"/>
              <a:gd name="connsiteY4" fmla="*/ 499238 h 841573"/>
              <a:gd name="connsiteX5" fmla="*/ 733167 w 1141116"/>
              <a:gd name="connsiteY5" fmla="*/ 684669 h 841573"/>
              <a:gd name="connsiteX6" fmla="*/ 1141116 w 1141116"/>
              <a:gd name="connsiteY6" fmla="*/ 342334 h 84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1116" h="841573" fill="none" extrusionOk="0">
                <a:moveTo>
                  <a:pt x="1141116" y="342334"/>
                </a:moveTo>
                <a:cubicBezTo>
                  <a:pt x="1044273" y="213221"/>
                  <a:pt x="783102" y="26349"/>
                  <a:pt x="733167" y="0"/>
                </a:cubicBezTo>
                <a:cubicBezTo>
                  <a:pt x="747014" y="25330"/>
                  <a:pt x="743286" y="165128"/>
                  <a:pt x="733167" y="199695"/>
                </a:cubicBezTo>
                <a:cubicBezTo>
                  <a:pt x="106979" y="205400"/>
                  <a:pt x="0" y="841573"/>
                  <a:pt x="0" y="841573"/>
                </a:cubicBezTo>
                <a:cubicBezTo>
                  <a:pt x="43146" y="905799"/>
                  <a:pt x="236879" y="548854"/>
                  <a:pt x="733167" y="499238"/>
                </a:cubicBezTo>
                <a:cubicBezTo>
                  <a:pt x="736144" y="535351"/>
                  <a:pt x="749786" y="645184"/>
                  <a:pt x="733167" y="684669"/>
                </a:cubicBezTo>
                <a:cubicBezTo>
                  <a:pt x="921075" y="565195"/>
                  <a:pt x="936561" y="480944"/>
                  <a:pt x="1141116" y="342334"/>
                </a:cubicBezTo>
                <a:close/>
              </a:path>
              <a:path w="1141116" h="841573" stroke="0" extrusionOk="0">
                <a:moveTo>
                  <a:pt x="1141116" y="342334"/>
                </a:moveTo>
                <a:cubicBezTo>
                  <a:pt x="1052784" y="283902"/>
                  <a:pt x="882879" y="137524"/>
                  <a:pt x="733167" y="0"/>
                </a:cubicBezTo>
                <a:cubicBezTo>
                  <a:pt x="748296" y="53183"/>
                  <a:pt x="739590" y="131982"/>
                  <a:pt x="733167" y="199695"/>
                </a:cubicBezTo>
                <a:cubicBezTo>
                  <a:pt x="106979" y="205400"/>
                  <a:pt x="0" y="841573"/>
                  <a:pt x="0" y="841573"/>
                </a:cubicBezTo>
                <a:cubicBezTo>
                  <a:pt x="-33177" y="823421"/>
                  <a:pt x="273184" y="522955"/>
                  <a:pt x="733167" y="499238"/>
                </a:cubicBezTo>
                <a:cubicBezTo>
                  <a:pt x="749780" y="519192"/>
                  <a:pt x="742207" y="628159"/>
                  <a:pt x="733167" y="684669"/>
                </a:cubicBezTo>
                <a:cubicBezTo>
                  <a:pt x="923613" y="559758"/>
                  <a:pt x="963019" y="543258"/>
                  <a:pt x="1141116" y="342334"/>
                </a:cubicBezTo>
                <a:close/>
              </a:path>
            </a:pathLst>
          </a:custGeom>
          <a:solidFill>
            <a:schemeClr val="tx1"/>
          </a:solidFill>
          <a:ln w="25400" cap="rnd">
            <a:solidFill>
              <a:schemeClr val="tx1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366873 w 1366873"/>
                      <a:gd name="connsiteY0" fmla="*/ 410062 h 1008069"/>
                      <a:gd name="connsiteX1" fmla="*/ 878216 w 1366873"/>
                      <a:gd name="connsiteY1" fmla="*/ 0 h 1008069"/>
                      <a:gd name="connsiteX2" fmla="*/ 878216 w 1366873"/>
                      <a:gd name="connsiteY2" fmla="*/ 239203 h 1008069"/>
                      <a:gd name="connsiteX3" fmla="*/ 0 w 1366873"/>
                      <a:gd name="connsiteY3" fmla="*/ 1008069 h 1008069"/>
                      <a:gd name="connsiteX4" fmla="*/ 878216 w 1366873"/>
                      <a:gd name="connsiteY4" fmla="*/ 598007 h 1008069"/>
                      <a:gd name="connsiteX5" fmla="*/ 878216 w 1366873"/>
                      <a:gd name="connsiteY5" fmla="*/ 820124 h 1008069"/>
                      <a:gd name="connsiteX6" fmla="*/ 1366873 w 1366873"/>
                      <a:gd name="connsiteY6" fmla="*/ 410062 h 1008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66873" h="1008069">
                        <a:moveTo>
                          <a:pt x="1366873" y="410062"/>
                        </a:moveTo>
                        <a:lnTo>
                          <a:pt x="878216" y="0"/>
                        </a:lnTo>
                        <a:lnTo>
                          <a:pt x="878216" y="239203"/>
                        </a:lnTo>
                        <a:cubicBezTo>
                          <a:pt x="128144" y="246037"/>
                          <a:pt x="0" y="1008069"/>
                          <a:pt x="0" y="1008069"/>
                        </a:cubicBezTo>
                        <a:cubicBezTo>
                          <a:pt x="0" y="1008069"/>
                          <a:pt x="278500" y="603133"/>
                          <a:pt x="878216" y="598007"/>
                        </a:cubicBezTo>
                        <a:lnTo>
                          <a:pt x="878216" y="820124"/>
                        </a:lnTo>
                        <a:lnTo>
                          <a:pt x="1366873" y="410062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245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5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5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6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65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65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667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6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6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6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"/>
                            </p:stCondLst>
                            <p:childTnLst>
                              <p:par>
                                <p:cTn id="8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"/>
                            </p:stCondLst>
                            <p:childTnLst>
                              <p:par>
                                <p:cTn id="8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7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7" grpId="0" animBg="1"/>
      <p:bldP spid="10" grpId="0" build="p" bldLvl="3"/>
      <p:bldP spid="11" grpId="0" build="p" bldLvl="3"/>
      <p:bldP spid="13" grpId="0" build="p" bldLvl="3"/>
      <p:bldP spid="6762" grpId="0" animBg="1"/>
      <p:bldP spid="6762" grpId="1" animBg="1"/>
      <p:bldP spid="6763" grpId="0" animBg="1"/>
      <p:bldP spid="6763" grpId="1" animBg="1"/>
      <p:bldP spid="266" grpId="0" animBg="1"/>
      <p:bldP spid="26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17">
            <a:extLst>
              <a:ext uri="{FF2B5EF4-FFF2-40B4-BE49-F238E27FC236}">
                <a16:creationId xmlns:a16="http://schemas.microsoft.com/office/drawing/2014/main" id="{28446B50-9562-48F4-9E7F-D46C730B7EE8}"/>
              </a:ext>
            </a:extLst>
          </p:cNvPr>
          <p:cNvSpPr/>
          <p:nvPr/>
        </p:nvSpPr>
        <p:spPr>
          <a:xfrm flipH="1">
            <a:off x="2514599" y="-245788"/>
            <a:ext cx="7712241" cy="7038866"/>
          </a:xfrm>
          <a:custGeom>
            <a:avLst/>
            <a:gdLst>
              <a:gd name="connsiteX0" fmla="*/ 5056129 w 5484847"/>
              <a:gd name="connsiteY0" fmla="*/ 0 h 5721231"/>
              <a:gd name="connsiteX1" fmla="*/ 5484847 w 5484847"/>
              <a:gd name="connsiteY1" fmla="*/ 4926952 h 5721231"/>
              <a:gd name="connsiteX2" fmla="*/ 4662476 w 5484847"/>
              <a:gd name="connsiteY2" fmla="*/ 4976241 h 5721231"/>
              <a:gd name="connsiteX3" fmla="*/ 4832012 w 5484847"/>
              <a:gd name="connsiteY3" fmla="*/ 5435062 h 5721231"/>
              <a:gd name="connsiteX4" fmla="*/ 4968632 w 5484847"/>
              <a:gd name="connsiteY4" fmla="*/ 5668608 h 5721231"/>
              <a:gd name="connsiteX5" fmla="*/ 3814964 w 5484847"/>
              <a:gd name="connsiteY5" fmla="*/ 5170752 h 5721231"/>
              <a:gd name="connsiteX6" fmla="*/ 775398 w 5484847"/>
              <a:gd name="connsiteY6" fmla="*/ 5540422 h 5721231"/>
              <a:gd name="connsiteX7" fmla="*/ 0 w 5484847"/>
              <a:gd name="connsiteY7" fmla="*/ 640100 h 5721231"/>
              <a:gd name="connsiteX8" fmla="*/ 5056129 w 5484847"/>
              <a:gd name="connsiteY8" fmla="*/ 0 h 5721231"/>
              <a:gd name="connsiteX9" fmla="*/ 3088359 w 5484847"/>
              <a:gd name="connsiteY9" fmla="*/ 5365098 h 5721231"/>
              <a:gd name="connsiteX10" fmla="*/ 3233581 w 5484847"/>
              <a:gd name="connsiteY10" fmla="*/ 5458549 h 5721231"/>
              <a:gd name="connsiteX11" fmla="*/ 3651052 w 5484847"/>
              <a:gd name="connsiteY11" fmla="*/ 5290006 h 5721231"/>
              <a:gd name="connsiteX12" fmla="*/ 3642782 w 5484847"/>
              <a:gd name="connsiteY12" fmla="*/ 5282563 h 5721231"/>
              <a:gd name="connsiteX13" fmla="*/ 3088359 w 5484847"/>
              <a:gd name="connsiteY13" fmla="*/ 5365098 h 5721231"/>
              <a:gd name="connsiteX0" fmla="*/ 5125797 w 5484847"/>
              <a:gd name="connsiteY0" fmla="*/ 224819 h 5127444"/>
              <a:gd name="connsiteX1" fmla="*/ 5484847 w 5484847"/>
              <a:gd name="connsiteY1" fmla="*/ 4333165 h 5127444"/>
              <a:gd name="connsiteX2" fmla="*/ 4662476 w 5484847"/>
              <a:gd name="connsiteY2" fmla="*/ 4382454 h 5127444"/>
              <a:gd name="connsiteX3" fmla="*/ 4832012 w 5484847"/>
              <a:gd name="connsiteY3" fmla="*/ 4841275 h 5127444"/>
              <a:gd name="connsiteX4" fmla="*/ 4968632 w 5484847"/>
              <a:gd name="connsiteY4" fmla="*/ 5074821 h 5127444"/>
              <a:gd name="connsiteX5" fmla="*/ 3814964 w 5484847"/>
              <a:gd name="connsiteY5" fmla="*/ 4576965 h 5127444"/>
              <a:gd name="connsiteX6" fmla="*/ 775398 w 5484847"/>
              <a:gd name="connsiteY6" fmla="*/ 4946635 h 5127444"/>
              <a:gd name="connsiteX7" fmla="*/ 0 w 5484847"/>
              <a:gd name="connsiteY7" fmla="*/ 46313 h 5127444"/>
              <a:gd name="connsiteX8" fmla="*/ 5125797 w 5484847"/>
              <a:gd name="connsiteY8" fmla="*/ 224819 h 5127444"/>
              <a:gd name="connsiteX9" fmla="*/ 3088359 w 5484847"/>
              <a:gd name="connsiteY9" fmla="*/ 4771311 h 5127444"/>
              <a:gd name="connsiteX10" fmla="*/ 3233581 w 5484847"/>
              <a:gd name="connsiteY10" fmla="*/ 4864762 h 5127444"/>
              <a:gd name="connsiteX11" fmla="*/ 3651052 w 5484847"/>
              <a:gd name="connsiteY11" fmla="*/ 4696219 h 5127444"/>
              <a:gd name="connsiteX12" fmla="*/ 3642782 w 5484847"/>
              <a:gd name="connsiteY12" fmla="*/ 4688776 h 5127444"/>
              <a:gd name="connsiteX13" fmla="*/ 3088359 w 5484847"/>
              <a:gd name="connsiteY13" fmla="*/ 4771311 h 5127444"/>
              <a:gd name="connsiteX0" fmla="*/ 5012586 w 5371636"/>
              <a:gd name="connsiteY0" fmla="*/ 0 h 4902625"/>
              <a:gd name="connsiteX1" fmla="*/ 5371636 w 5371636"/>
              <a:gd name="connsiteY1" fmla="*/ 4108346 h 4902625"/>
              <a:gd name="connsiteX2" fmla="*/ 4549265 w 5371636"/>
              <a:gd name="connsiteY2" fmla="*/ 4157635 h 4902625"/>
              <a:gd name="connsiteX3" fmla="*/ 4718801 w 5371636"/>
              <a:gd name="connsiteY3" fmla="*/ 4616456 h 4902625"/>
              <a:gd name="connsiteX4" fmla="*/ 4855421 w 5371636"/>
              <a:gd name="connsiteY4" fmla="*/ 4850002 h 4902625"/>
              <a:gd name="connsiteX5" fmla="*/ 3701753 w 5371636"/>
              <a:gd name="connsiteY5" fmla="*/ 4352146 h 4902625"/>
              <a:gd name="connsiteX6" fmla="*/ 662187 w 5371636"/>
              <a:gd name="connsiteY6" fmla="*/ 4721816 h 4902625"/>
              <a:gd name="connsiteX7" fmla="*/ 0 w 5371636"/>
              <a:gd name="connsiteY7" fmla="*/ 553014 h 4902625"/>
              <a:gd name="connsiteX8" fmla="*/ 5012586 w 5371636"/>
              <a:gd name="connsiteY8" fmla="*/ 0 h 4902625"/>
              <a:gd name="connsiteX9" fmla="*/ 2975148 w 5371636"/>
              <a:gd name="connsiteY9" fmla="*/ 4546492 h 4902625"/>
              <a:gd name="connsiteX10" fmla="*/ 3120370 w 5371636"/>
              <a:gd name="connsiteY10" fmla="*/ 4639943 h 4902625"/>
              <a:gd name="connsiteX11" fmla="*/ 3537841 w 5371636"/>
              <a:gd name="connsiteY11" fmla="*/ 4471400 h 4902625"/>
              <a:gd name="connsiteX12" fmla="*/ 3529571 w 5371636"/>
              <a:gd name="connsiteY12" fmla="*/ 4463957 h 4902625"/>
              <a:gd name="connsiteX13" fmla="*/ 2975148 w 5371636"/>
              <a:gd name="connsiteY13" fmla="*/ 4546492 h 4902625"/>
              <a:gd name="connsiteX0" fmla="*/ 5012586 w 5371636"/>
              <a:gd name="connsiteY0" fmla="*/ 0 h 4902625"/>
              <a:gd name="connsiteX1" fmla="*/ 5371636 w 5371636"/>
              <a:gd name="connsiteY1" fmla="*/ 4108346 h 4902625"/>
              <a:gd name="connsiteX2" fmla="*/ 4549265 w 5371636"/>
              <a:gd name="connsiteY2" fmla="*/ 4157635 h 4902625"/>
              <a:gd name="connsiteX3" fmla="*/ 4718801 w 5371636"/>
              <a:gd name="connsiteY3" fmla="*/ 4616456 h 4902625"/>
              <a:gd name="connsiteX4" fmla="*/ 4855421 w 5371636"/>
              <a:gd name="connsiteY4" fmla="*/ 4850002 h 4902625"/>
              <a:gd name="connsiteX5" fmla="*/ 3701753 w 5371636"/>
              <a:gd name="connsiteY5" fmla="*/ 4352146 h 4902625"/>
              <a:gd name="connsiteX6" fmla="*/ 662187 w 5371636"/>
              <a:gd name="connsiteY6" fmla="*/ 4721816 h 4902625"/>
              <a:gd name="connsiteX7" fmla="*/ 0 w 5371636"/>
              <a:gd name="connsiteY7" fmla="*/ 553014 h 4902625"/>
              <a:gd name="connsiteX8" fmla="*/ 5012586 w 5371636"/>
              <a:gd name="connsiteY8" fmla="*/ 0 h 4902625"/>
              <a:gd name="connsiteX9" fmla="*/ 2975148 w 5371636"/>
              <a:gd name="connsiteY9" fmla="*/ 4546492 h 4902625"/>
              <a:gd name="connsiteX10" fmla="*/ 3120370 w 5371636"/>
              <a:gd name="connsiteY10" fmla="*/ 4639943 h 4902625"/>
              <a:gd name="connsiteX11" fmla="*/ 3537841 w 5371636"/>
              <a:gd name="connsiteY11" fmla="*/ 4471400 h 4902625"/>
              <a:gd name="connsiteX12" fmla="*/ 3529571 w 5371636"/>
              <a:gd name="connsiteY12" fmla="*/ 4463957 h 4902625"/>
              <a:gd name="connsiteX13" fmla="*/ 2975148 w 5371636"/>
              <a:gd name="connsiteY13" fmla="*/ 4546492 h 490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71636" h="4902625">
                <a:moveTo>
                  <a:pt x="5012586" y="0"/>
                </a:moveTo>
                <a:lnTo>
                  <a:pt x="5371636" y="4108346"/>
                </a:lnTo>
                <a:lnTo>
                  <a:pt x="4549265" y="4157635"/>
                </a:lnTo>
                <a:cubicBezTo>
                  <a:pt x="4549265" y="4157635"/>
                  <a:pt x="4600209" y="4486286"/>
                  <a:pt x="4718801" y="4616456"/>
                </a:cubicBezTo>
                <a:cubicBezTo>
                  <a:pt x="4783307" y="4687413"/>
                  <a:pt x="4941595" y="4807825"/>
                  <a:pt x="4855421" y="4850002"/>
                </a:cubicBezTo>
                <a:cubicBezTo>
                  <a:pt x="4493525" y="5095952"/>
                  <a:pt x="3731359" y="4402759"/>
                  <a:pt x="3701753" y="4352146"/>
                </a:cubicBezTo>
                <a:lnTo>
                  <a:pt x="662187" y="4721816"/>
                </a:lnTo>
                <a:lnTo>
                  <a:pt x="0" y="553014"/>
                </a:lnTo>
                <a:lnTo>
                  <a:pt x="5012586" y="0"/>
                </a:lnTo>
                <a:close/>
                <a:moveTo>
                  <a:pt x="2975148" y="4546492"/>
                </a:moveTo>
                <a:lnTo>
                  <a:pt x="3120370" y="4639943"/>
                </a:lnTo>
                <a:cubicBezTo>
                  <a:pt x="3265261" y="4599585"/>
                  <a:pt x="3405520" y="4542853"/>
                  <a:pt x="3537841" y="4471400"/>
                </a:cubicBezTo>
                <a:lnTo>
                  <a:pt x="3529571" y="4463957"/>
                </a:lnTo>
                <a:cubicBezTo>
                  <a:pt x="3346141" y="4500014"/>
                  <a:pt x="3161058" y="4527471"/>
                  <a:pt x="2975148" y="4546492"/>
                </a:cubicBezTo>
                <a:close/>
              </a:path>
            </a:pathLst>
          </a:custGeom>
          <a:solidFill>
            <a:srgbClr val="323232"/>
          </a:solidFill>
          <a:ln w="16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0FE12D8-35CC-4DC0-B9A0-65E876C1F8B0}"/>
              </a:ext>
            </a:extLst>
          </p:cNvPr>
          <p:cNvSpPr txBox="1">
            <a:spLocks/>
          </p:cNvSpPr>
          <p:nvPr/>
        </p:nvSpPr>
        <p:spPr>
          <a:xfrm rot="436663">
            <a:off x="3075824" y="2531382"/>
            <a:ext cx="6148152" cy="31424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4800" b="1" i="0" u="none" strike="noStrike" kern="1200" cap="none" spc="-15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A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/>
          </a:p>
          <a:p>
            <a:pPr marL="457200" indent="-457200" algn="l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800" b="0">
                <a:latin typeface="+mn-lt"/>
              </a:rPr>
              <a:t>In the Australian prisons more than 1 in 10 people have chronic hep C</a:t>
            </a:r>
          </a:p>
          <a:p>
            <a:pPr marL="457200" indent="-457200" algn="l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800" b="0">
                <a:latin typeface="+mn-lt"/>
              </a:rPr>
              <a:t>Each year, 1 in every 10 people who enter prison without hep C infection, gets infected inside prison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1554FF58-2AFC-4436-9F54-FA9DD825732F}"/>
              </a:ext>
            </a:extLst>
          </p:cNvPr>
          <p:cNvGrpSpPr/>
          <p:nvPr/>
        </p:nvGrpSpPr>
        <p:grpSpPr>
          <a:xfrm>
            <a:off x="3563876" y="1936304"/>
            <a:ext cx="5561884" cy="1554707"/>
            <a:chOff x="3306700" y="1717026"/>
            <a:chExt cx="5961749" cy="1666481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28BF839E-0D19-4AC3-A921-7F576FAC3837}"/>
                </a:ext>
              </a:extLst>
            </p:cNvPr>
            <p:cNvGrpSpPr/>
            <p:nvPr/>
          </p:nvGrpSpPr>
          <p:grpSpPr>
            <a:xfrm>
              <a:off x="4531753" y="1882222"/>
              <a:ext cx="468623" cy="958546"/>
              <a:chOff x="4531753" y="1882222"/>
              <a:chExt cx="468623" cy="958546"/>
            </a:xfrm>
          </p:grpSpPr>
          <p:grpSp>
            <p:nvGrpSpPr>
              <p:cNvPr id="141" name="Graphic 65" descr="Man with solid fill">
                <a:extLst>
                  <a:ext uri="{FF2B5EF4-FFF2-40B4-BE49-F238E27FC236}">
                    <a16:creationId xmlns:a16="http://schemas.microsoft.com/office/drawing/2014/main" id="{9A4761D5-87DA-4506-8DBC-87B731685310}"/>
                  </a:ext>
                </a:extLst>
              </p:cNvPr>
              <p:cNvGrpSpPr/>
              <p:nvPr/>
            </p:nvGrpSpPr>
            <p:grpSpPr>
              <a:xfrm rot="460794">
                <a:off x="4531753" y="1882222"/>
                <a:ext cx="468623" cy="958546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E2E92020-2C2B-4CF7-80D1-6811EA367AE5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0646504-3568-4D4B-9BDA-33195D918E8B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0" name="Graphic 6" descr="Man outline">
                <a:extLst>
                  <a:ext uri="{FF2B5EF4-FFF2-40B4-BE49-F238E27FC236}">
                    <a16:creationId xmlns:a16="http://schemas.microsoft.com/office/drawing/2014/main" id="{25740E46-CC9F-4213-BB11-07A1CE9B15A2}"/>
                  </a:ext>
                </a:extLst>
              </p:cNvPr>
              <p:cNvGrpSpPr/>
              <p:nvPr/>
            </p:nvGrpSpPr>
            <p:grpSpPr>
              <a:xfrm rot="460794" flipH="1">
                <a:off x="4562684" y="1894541"/>
                <a:ext cx="389069" cy="921558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97079E2-73AD-4BCC-A615-24D7EA3850EB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6D462DAD-B976-4215-91CE-A3CC1C9B40E5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09166D67-650F-4E71-8BA5-2B440946764E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B4C312AC-AC9F-4C12-98ED-496BC3962094}"/>
                </a:ext>
              </a:extLst>
            </p:cNvPr>
            <p:cNvGrpSpPr/>
            <p:nvPr/>
          </p:nvGrpSpPr>
          <p:grpSpPr>
            <a:xfrm>
              <a:off x="3921363" y="1789884"/>
              <a:ext cx="468623" cy="958546"/>
              <a:chOff x="3921363" y="1789884"/>
              <a:chExt cx="468623" cy="958546"/>
            </a:xfrm>
          </p:grpSpPr>
          <p:grpSp>
            <p:nvGrpSpPr>
              <p:cNvPr id="144" name="Graphic 65" descr="Man with solid fill">
                <a:extLst>
                  <a:ext uri="{FF2B5EF4-FFF2-40B4-BE49-F238E27FC236}">
                    <a16:creationId xmlns:a16="http://schemas.microsoft.com/office/drawing/2014/main" id="{4E9468A0-C785-4FA8-ADC8-E016642AB859}"/>
                  </a:ext>
                </a:extLst>
              </p:cNvPr>
              <p:cNvGrpSpPr/>
              <p:nvPr/>
            </p:nvGrpSpPr>
            <p:grpSpPr>
              <a:xfrm rot="460794">
                <a:off x="3921363" y="1789884"/>
                <a:ext cx="468623" cy="958546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B5507A5E-AA30-4E3F-B1CA-38A9BCCBD40F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4B757B33-BA6E-4955-BF77-F90442FDC699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8" name="Graphic 6" descr="Man outline">
                <a:extLst>
                  <a:ext uri="{FF2B5EF4-FFF2-40B4-BE49-F238E27FC236}">
                    <a16:creationId xmlns:a16="http://schemas.microsoft.com/office/drawing/2014/main" id="{3D0047B6-BB29-4183-A205-154E9D36E3DE}"/>
                  </a:ext>
                </a:extLst>
              </p:cNvPr>
              <p:cNvGrpSpPr/>
              <p:nvPr/>
            </p:nvGrpSpPr>
            <p:grpSpPr>
              <a:xfrm rot="460794" flipH="1">
                <a:off x="3952294" y="1802203"/>
                <a:ext cx="389069" cy="921558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36D9CD04-10AD-4A9B-9139-9667BF26453C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D1A3BD51-4681-409F-8C27-5FC70A37B3A4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BF32485F-92ED-4C9E-A601-1C421E3DAE89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8D1224E3-BE47-44C3-B593-273162F1C522}"/>
                </a:ext>
              </a:extLst>
            </p:cNvPr>
            <p:cNvGrpSpPr/>
            <p:nvPr/>
          </p:nvGrpSpPr>
          <p:grpSpPr>
            <a:xfrm>
              <a:off x="3306700" y="1717026"/>
              <a:ext cx="468623" cy="958546"/>
              <a:chOff x="3306700" y="1717026"/>
              <a:chExt cx="468623" cy="958546"/>
            </a:xfrm>
          </p:grpSpPr>
          <p:grpSp>
            <p:nvGrpSpPr>
              <p:cNvPr id="147" name="Graphic 65" descr="Man with solid fill">
                <a:extLst>
                  <a:ext uri="{FF2B5EF4-FFF2-40B4-BE49-F238E27FC236}">
                    <a16:creationId xmlns:a16="http://schemas.microsoft.com/office/drawing/2014/main" id="{E358D207-EE43-43E1-A3D9-4C672C3B8058}"/>
                  </a:ext>
                </a:extLst>
              </p:cNvPr>
              <p:cNvGrpSpPr/>
              <p:nvPr/>
            </p:nvGrpSpPr>
            <p:grpSpPr>
              <a:xfrm rot="460794">
                <a:off x="3306700" y="1717026"/>
                <a:ext cx="468623" cy="958546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13C08BB5-55F6-4D1D-B1FE-78751828BD75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5A074764-9C66-4DFF-AFEE-D07CD09D31A6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76" name="Graphic 6" descr="Man outline">
                <a:extLst>
                  <a:ext uri="{FF2B5EF4-FFF2-40B4-BE49-F238E27FC236}">
                    <a16:creationId xmlns:a16="http://schemas.microsoft.com/office/drawing/2014/main" id="{84189736-7C23-45CC-81D5-F242FFD76860}"/>
                  </a:ext>
                </a:extLst>
              </p:cNvPr>
              <p:cNvGrpSpPr/>
              <p:nvPr/>
            </p:nvGrpSpPr>
            <p:grpSpPr>
              <a:xfrm rot="460794" flipH="1">
                <a:off x="3337631" y="1729345"/>
                <a:ext cx="389069" cy="921558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7697BC68-61FB-4CB5-8C7B-CB1C54BD15ED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A1E0CD26-E787-4530-8F36-3C5AFF070217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80B5CC37-E7E0-4144-B0A5-8C3B3895268C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D1A65B17-A103-4559-A7D1-B02DD81BEE92}"/>
                </a:ext>
              </a:extLst>
            </p:cNvPr>
            <p:cNvGrpSpPr/>
            <p:nvPr/>
          </p:nvGrpSpPr>
          <p:grpSpPr>
            <a:xfrm>
              <a:off x="5138421" y="1957657"/>
              <a:ext cx="468623" cy="958546"/>
              <a:chOff x="5138421" y="1957657"/>
              <a:chExt cx="468623" cy="958546"/>
            </a:xfrm>
          </p:grpSpPr>
          <p:grpSp>
            <p:nvGrpSpPr>
              <p:cNvPr id="150" name="Graphic 65" descr="Man with solid fill">
                <a:extLst>
                  <a:ext uri="{FF2B5EF4-FFF2-40B4-BE49-F238E27FC236}">
                    <a16:creationId xmlns:a16="http://schemas.microsoft.com/office/drawing/2014/main" id="{065E8318-6E7F-44F5-8B4E-796E31D0EA20}"/>
                  </a:ext>
                </a:extLst>
              </p:cNvPr>
              <p:cNvGrpSpPr/>
              <p:nvPr/>
            </p:nvGrpSpPr>
            <p:grpSpPr>
              <a:xfrm rot="460794">
                <a:off x="5138421" y="1957657"/>
                <a:ext cx="468623" cy="958546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A0D9400B-3FDC-4484-9541-30C80B0977A6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F5A588AF-361C-4D00-8DA7-059D5B96A7BA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84" name="Graphic 6" descr="Man outline">
                <a:extLst>
                  <a:ext uri="{FF2B5EF4-FFF2-40B4-BE49-F238E27FC236}">
                    <a16:creationId xmlns:a16="http://schemas.microsoft.com/office/drawing/2014/main" id="{53F8A151-8A0B-4FEC-B834-4C1C2382E1B6}"/>
                  </a:ext>
                </a:extLst>
              </p:cNvPr>
              <p:cNvGrpSpPr/>
              <p:nvPr/>
            </p:nvGrpSpPr>
            <p:grpSpPr>
              <a:xfrm rot="460794" flipH="1">
                <a:off x="5169352" y="1969976"/>
                <a:ext cx="389069" cy="921558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109FBA67-CBEE-4E2F-B6BF-2F024C34D146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8F5BBD31-E111-4B9A-957A-76274E5E377A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C09E2270-A3D1-4E09-AD67-A82B79ABD89D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82B57895-85ED-4F9B-89C2-63F4F3983E39}"/>
                </a:ext>
              </a:extLst>
            </p:cNvPr>
            <p:cNvGrpSpPr/>
            <p:nvPr/>
          </p:nvGrpSpPr>
          <p:grpSpPr>
            <a:xfrm>
              <a:off x="7578495" y="2276668"/>
              <a:ext cx="468623" cy="958546"/>
              <a:chOff x="7578495" y="2276668"/>
              <a:chExt cx="468623" cy="958546"/>
            </a:xfrm>
          </p:grpSpPr>
          <p:grpSp>
            <p:nvGrpSpPr>
              <p:cNvPr id="153" name="Graphic 65" descr="Man with solid fill">
                <a:extLst>
                  <a:ext uri="{FF2B5EF4-FFF2-40B4-BE49-F238E27FC236}">
                    <a16:creationId xmlns:a16="http://schemas.microsoft.com/office/drawing/2014/main" id="{4902B6EF-AD40-4991-A2E0-AD5831CB6E7A}"/>
                  </a:ext>
                </a:extLst>
              </p:cNvPr>
              <p:cNvGrpSpPr/>
              <p:nvPr/>
            </p:nvGrpSpPr>
            <p:grpSpPr>
              <a:xfrm rot="460794">
                <a:off x="7578495" y="2276668"/>
                <a:ext cx="468623" cy="958546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C252E735-6205-4639-8271-D8356505A584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759F4D2E-C482-49E9-89E2-A0AA43EE6244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92" name="Graphic 6" descr="Man outline">
                <a:extLst>
                  <a:ext uri="{FF2B5EF4-FFF2-40B4-BE49-F238E27FC236}">
                    <a16:creationId xmlns:a16="http://schemas.microsoft.com/office/drawing/2014/main" id="{FFE3F560-BE7A-4A7D-8CC4-FC517AB0BC07}"/>
                  </a:ext>
                </a:extLst>
              </p:cNvPr>
              <p:cNvGrpSpPr/>
              <p:nvPr/>
            </p:nvGrpSpPr>
            <p:grpSpPr>
              <a:xfrm rot="460794" flipH="1">
                <a:off x="7609426" y="2288987"/>
                <a:ext cx="389069" cy="921558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6AD4971A-96BB-4426-8126-810F7EC5A140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37EB42B6-9EE4-4A26-9EC0-4C398295D314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3B7C0767-8998-4468-9BD1-C9507411F929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D5BD4AAC-ADD4-4D8F-B712-1ADA261387BB}"/>
                </a:ext>
              </a:extLst>
            </p:cNvPr>
            <p:cNvGrpSpPr/>
            <p:nvPr/>
          </p:nvGrpSpPr>
          <p:grpSpPr>
            <a:xfrm>
              <a:off x="6968105" y="2184330"/>
              <a:ext cx="468623" cy="958546"/>
              <a:chOff x="6968105" y="2184330"/>
              <a:chExt cx="468623" cy="958546"/>
            </a:xfrm>
          </p:grpSpPr>
          <p:grpSp>
            <p:nvGrpSpPr>
              <p:cNvPr id="156" name="Graphic 65" descr="Man with solid fill">
                <a:extLst>
                  <a:ext uri="{FF2B5EF4-FFF2-40B4-BE49-F238E27FC236}">
                    <a16:creationId xmlns:a16="http://schemas.microsoft.com/office/drawing/2014/main" id="{D211F2E4-354F-4297-9C35-F5812BE18836}"/>
                  </a:ext>
                </a:extLst>
              </p:cNvPr>
              <p:cNvGrpSpPr/>
              <p:nvPr/>
            </p:nvGrpSpPr>
            <p:grpSpPr>
              <a:xfrm rot="460794">
                <a:off x="6968105" y="2184330"/>
                <a:ext cx="468623" cy="958546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0A3FF7E7-7E63-4548-90F0-60E0B0B53A78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5F6D3E92-2B33-4D5A-B8A2-71F94919B1B2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00" name="Graphic 6" descr="Man outline">
                <a:extLst>
                  <a:ext uri="{FF2B5EF4-FFF2-40B4-BE49-F238E27FC236}">
                    <a16:creationId xmlns:a16="http://schemas.microsoft.com/office/drawing/2014/main" id="{214CDB05-CAA8-4C2A-A758-A999EEE50681}"/>
                  </a:ext>
                </a:extLst>
              </p:cNvPr>
              <p:cNvGrpSpPr/>
              <p:nvPr/>
            </p:nvGrpSpPr>
            <p:grpSpPr>
              <a:xfrm rot="460794" flipH="1">
                <a:off x="6999036" y="2196649"/>
                <a:ext cx="389069" cy="921558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08E447D3-E9A6-40BB-9747-E369FABACF2D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A3D17436-1EAC-47B4-8BD6-998C597BC995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EE2A398D-2854-4DA0-828D-68F77954B6D9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F518CCC8-C9ED-4EF9-8DAD-8A38DA7AF6D7}"/>
                </a:ext>
              </a:extLst>
            </p:cNvPr>
            <p:cNvGrpSpPr/>
            <p:nvPr/>
          </p:nvGrpSpPr>
          <p:grpSpPr>
            <a:xfrm>
              <a:off x="6353442" y="2111472"/>
              <a:ext cx="468623" cy="958546"/>
              <a:chOff x="6353442" y="2111472"/>
              <a:chExt cx="468623" cy="958546"/>
            </a:xfrm>
          </p:grpSpPr>
          <p:grpSp>
            <p:nvGrpSpPr>
              <p:cNvPr id="159" name="Graphic 65" descr="Man with solid fill">
                <a:extLst>
                  <a:ext uri="{FF2B5EF4-FFF2-40B4-BE49-F238E27FC236}">
                    <a16:creationId xmlns:a16="http://schemas.microsoft.com/office/drawing/2014/main" id="{DAE81063-E60E-4A03-B123-9E117F5219BF}"/>
                  </a:ext>
                </a:extLst>
              </p:cNvPr>
              <p:cNvGrpSpPr/>
              <p:nvPr/>
            </p:nvGrpSpPr>
            <p:grpSpPr>
              <a:xfrm rot="460794">
                <a:off x="6353442" y="2111472"/>
                <a:ext cx="468623" cy="958546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FB492BB7-FB15-4ABD-9510-FFFAA920CEE2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A5FA16BB-C242-4BA4-97AB-C52AFB7DF8F3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08" name="Graphic 6" descr="Man outline">
                <a:extLst>
                  <a:ext uri="{FF2B5EF4-FFF2-40B4-BE49-F238E27FC236}">
                    <a16:creationId xmlns:a16="http://schemas.microsoft.com/office/drawing/2014/main" id="{FDC4A8B8-0055-4EBE-85F5-E75F3AD5C294}"/>
                  </a:ext>
                </a:extLst>
              </p:cNvPr>
              <p:cNvGrpSpPr/>
              <p:nvPr/>
            </p:nvGrpSpPr>
            <p:grpSpPr>
              <a:xfrm rot="460794" flipH="1">
                <a:off x="6384373" y="2123791"/>
                <a:ext cx="389069" cy="921558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30CFB3E7-171A-4340-BEA7-A9BFC3143FF8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42D31BAD-F6EA-415A-8229-8CC44C5226C9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22638C76-8C70-46E0-9F1E-31D9E080E52E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BD6DC59E-EEF1-42FC-AD4A-7858B7D61F5E}"/>
                </a:ext>
              </a:extLst>
            </p:cNvPr>
            <p:cNvGrpSpPr/>
            <p:nvPr/>
          </p:nvGrpSpPr>
          <p:grpSpPr>
            <a:xfrm>
              <a:off x="5748926" y="2029954"/>
              <a:ext cx="468623" cy="958546"/>
              <a:chOff x="5748926" y="2029954"/>
              <a:chExt cx="468623" cy="958546"/>
            </a:xfrm>
          </p:grpSpPr>
          <p:grpSp>
            <p:nvGrpSpPr>
              <p:cNvPr id="162" name="Graphic 65" descr="Man with solid fill">
                <a:extLst>
                  <a:ext uri="{FF2B5EF4-FFF2-40B4-BE49-F238E27FC236}">
                    <a16:creationId xmlns:a16="http://schemas.microsoft.com/office/drawing/2014/main" id="{EDCDFF48-BCFA-4B83-8A5A-10A56428B0A9}"/>
                  </a:ext>
                </a:extLst>
              </p:cNvPr>
              <p:cNvGrpSpPr/>
              <p:nvPr/>
            </p:nvGrpSpPr>
            <p:grpSpPr>
              <a:xfrm rot="460794">
                <a:off x="5748926" y="2029954"/>
                <a:ext cx="468623" cy="958546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CB697CF8-4E8A-4CC2-A07D-E25081455801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EC8A8231-60AE-4EEB-8087-2BDAE2B1D584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16" name="Graphic 6" descr="Man outline">
                <a:extLst>
                  <a:ext uri="{FF2B5EF4-FFF2-40B4-BE49-F238E27FC236}">
                    <a16:creationId xmlns:a16="http://schemas.microsoft.com/office/drawing/2014/main" id="{547245F1-927E-4368-9945-E72FBCF11C88}"/>
                  </a:ext>
                </a:extLst>
              </p:cNvPr>
              <p:cNvGrpSpPr/>
              <p:nvPr/>
            </p:nvGrpSpPr>
            <p:grpSpPr>
              <a:xfrm rot="460794" flipH="1">
                <a:off x="5779857" y="2042273"/>
                <a:ext cx="389069" cy="921558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9BBC9353-8290-4583-BCB9-DF3CB43FBF9F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6CED4FB7-CA49-4831-910C-EAA0AFC2FA64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79AEE8ED-A2B5-46CA-84FE-EE168A2BA6F4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7235057-E74B-47D8-876F-1759E3BB1DDD}"/>
                </a:ext>
              </a:extLst>
            </p:cNvPr>
            <p:cNvGrpSpPr/>
            <p:nvPr/>
          </p:nvGrpSpPr>
          <p:grpSpPr>
            <a:xfrm>
              <a:off x="8799826" y="2424961"/>
              <a:ext cx="468623" cy="958546"/>
              <a:chOff x="8799826" y="2424961"/>
              <a:chExt cx="468623" cy="958546"/>
            </a:xfrm>
          </p:grpSpPr>
          <p:grpSp>
            <p:nvGrpSpPr>
              <p:cNvPr id="165" name="Graphic 65" descr="Man with solid fill">
                <a:extLst>
                  <a:ext uri="{FF2B5EF4-FFF2-40B4-BE49-F238E27FC236}">
                    <a16:creationId xmlns:a16="http://schemas.microsoft.com/office/drawing/2014/main" id="{9660E938-CF57-459C-857C-C4CB328264BD}"/>
                  </a:ext>
                </a:extLst>
              </p:cNvPr>
              <p:cNvGrpSpPr/>
              <p:nvPr/>
            </p:nvGrpSpPr>
            <p:grpSpPr>
              <a:xfrm rot="460794">
                <a:off x="8799826" y="2424961"/>
                <a:ext cx="468623" cy="958546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10A3EA11-BEEE-4DAF-907B-272C10315330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8ABE3247-E0F4-400A-BDD7-793CFC567229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24" name="Graphic 6" descr="Man outline">
                <a:extLst>
                  <a:ext uri="{FF2B5EF4-FFF2-40B4-BE49-F238E27FC236}">
                    <a16:creationId xmlns:a16="http://schemas.microsoft.com/office/drawing/2014/main" id="{F36EBFBA-4C32-4B5B-B68D-01753F58DA28}"/>
                  </a:ext>
                </a:extLst>
              </p:cNvPr>
              <p:cNvGrpSpPr/>
              <p:nvPr/>
            </p:nvGrpSpPr>
            <p:grpSpPr>
              <a:xfrm rot="460794" flipH="1">
                <a:off x="8830757" y="2437280"/>
                <a:ext cx="389069" cy="921558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D34AFB0D-DCA3-4ECE-9DE1-4CA157682C07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BB608291-9823-4FB2-A0FE-07EB7222EF01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E1C6856E-F602-4E51-A3BD-34AAD6753F4B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E78A8CF4-9CEC-47AF-B8CC-7CE23B339A41}"/>
                </a:ext>
              </a:extLst>
            </p:cNvPr>
            <p:cNvGrpSpPr/>
            <p:nvPr/>
          </p:nvGrpSpPr>
          <p:grpSpPr>
            <a:xfrm>
              <a:off x="8185163" y="2352103"/>
              <a:ext cx="468623" cy="958546"/>
              <a:chOff x="8185163" y="2352103"/>
              <a:chExt cx="468623" cy="958546"/>
            </a:xfrm>
          </p:grpSpPr>
          <p:grpSp>
            <p:nvGrpSpPr>
              <p:cNvPr id="168" name="Graphic 65" descr="Man with solid fill">
                <a:extLst>
                  <a:ext uri="{FF2B5EF4-FFF2-40B4-BE49-F238E27FC236}">
                    <a16:creationId xmlns:a16="http://schemas.microsoft.com/office/drawing/2014/main" id="{58697ED1-0B24-40C9-A0DB-5504BCF7972B}"/>
                  </a:ext>
                </a:extLst>
              </p:cNvPr>
              <p:cNvGrpSpPr/>
              <p:nvPr/>
            </p:nvGrpSpPr>
            <p:grpSpPr>
              <a:xfrm rot="460794">
                <a:off x="8185163" y="2352103"/>
                <a:ext cx="468623" cy="958546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63C00CA8-1A2B-4FF2-A276-0C36D571AE51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22140AA8-637C-48A7-87D1-6BCBE3B0D8A8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32" name="Graphic 6" descr="Man outline">
                <a:extLst>
                  <a:ext uri="{FF2B5EF4-FFF2-40B4-BE49-F238E27FC236}">
                    <a16:creationId xmlns:a16="http://schemas.microsoft.com/office/drawing/2014/main" id="{587DD50A-E733-490F-8048-89D2F30DCF5E}"/>
                  </a:ext>
                </a:extLst>
              </p:cNvPr>
              <p:cNvGrpSpPr/>
              <p:nvPr/>
            </p:nvGrpSpPr>
            <p:grpSpPr>
              <a:xfrm rot="460794" flipH="1">
                <a:off x="8216094" y="2364422"/>
                <a:ext cx="389069" cy="921558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92ED427D-D65A-4D84-9CC0-2ACA882F7D7A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1F19796-D6AD-4F4B-A94E-E9C6A9AE7D3B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3D103EB3-3703-49EE-B4CE-6F3CEA19327C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</p:grp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FEF06493-D9CF-49E3-98B1-B17463E1127D}"/>
              </a:ext>
            </a:extLst>
          </p:cNvPr>
          <p:cNvSpPr txBox="1">
            <a:spLocks/>
          </p:cNvSpPr>
          <p:nvPr/>
        </p:nvSpPr>
        <p:spPr>
          <a:xfrm rot="436663">
            <a:off x="3422865" y="603060"/>
            <a:ext cx="6148152" cy="156415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4800" b="1" i="0" u="none" strike="noStrike" kern="1200" cap="none" spc="-15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A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/>
              <a:t>What about inside the prisons?</a:t>
            </a:r>
          </a:p>
        </p:txBody>
      </p:sp>
    </p:spTree>
    <p:extLst>
      <p:ext uri="{BB962C8B-B14F-4D97-AF65-F5344CB8AC3E}">
        <p14:creationId xmlns:p14="http://schemas.microsoft.com/office/powerpoint/2010/main" val="215808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build="p" bldLvl="3"/>
      <p:bldP spid="89" grpId="0" build="p" bldLvl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558134"/>
            <a:ext cx="9094634" cy="1731962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AU">
                <a:cs typeface="Times New Roman"/>
              </a:rPr>
              <a:t>How is hep C spread amongst prisoners?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D8E9B70-EB53-81A7-0AB0-7C31B9AA68AD}"/>
              </a:ext>
            </a:extLst>
          </p:cNvPr>
          <p:cNvSpPr txBox="1">
            <a:spLocks/>
          </p:cNvSpPr>
          <p:nvPr/>
        </p:nvSpPr>
        <p:spPr>
          <a:xfrm>
            <a:off x="349667" y="1994038"/>
            <a:ext cx="7887553" cy="541436"/>
          </a:xfrm>
          <a:prstGeom prst="rect">
            <a:avLst/>
          </a:prstGeom>
        </p:spPr>
        <p:txBody>
          <a:bodyPr lIns="0" tIns="0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1" spc="-100">
                <a:latin typeface="+mn-lt"/>
                <a:ea typeface="Verdana"/>
              </a:rPr>
              <a:t>Sharing injecting needles or equipment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C1C31B5-E2D5-E0F6-B472-C3FCE4047324}"/>
              </a:ext>
            </a:extLst>
          </p:cNvPr>
          <p:cNvSpPr txBox="1">
            <a:spLocks/>
          </p:cNvSpPr>
          <p:nvPr/>
        </p:nvSpPr>
        <p:spPr>
          <a:xfrm>
            <a:off x="348515" y="2628762"/>
            <a:ext cx="7887553" cy="53891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1" spc="-100">
                <a:latin typeface="+mn-lt"/>
              </a:rPr>
              <a:t>Sharing tattooing equipment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439F12FB-48EA-8C11-8A1F-19A055E57D5C}"/>
              </a:ext>
            </a:extLst>
          </p:cNvPr>
          <p:cNvSpPr txBox="1">
            <a:spLocks/>
          </p:cNvSpPr>
          <p:nvPr/>
        </p:nvSpPr>
        <p:spPr>
          <a:xfrm>
            <a:off x="348515" y="3263484"/>
            <a:ext cx="7887553" cy="5363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1" spc="-100">
                <a:latin typeface="+mn-lt"/>
              </a:rPr>
              <a:t>Blood to blood contact in fights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EF54C52-C9AE-9F0F-A315-E75841E8F129}"/>
              </a:ext>
            </a:extLst>
          </p:cNvPr>
          <p:cNvSpPr txBox="1">
            <a:spLocks/>
          </p:cNvSpPr>
          <p:nvPr/>
        </p:nvSpPr>
        <p:spPr>
          <a:xfrm>
            <a:off x="347363" y="3886201"/>
            <a:ext cx="7887553" cy="54587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1" spc="-100">
                <a:latin typeface="+mn-lt"/>
              </a:rPr>
              <a:t>Sharing piercing equipment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7785B8C-2E42-6700-774E-59B90024F251}"/>
              </a:ext>
            </a:extLst>
          </p:cNvPr>
          <p:cNvSpPr txBox="1">
            <a:spLocks/>
          </p:cNvSpPr>
          <p:nvPr/>
        </p:nvSpPr>
        <p:spPr>
          <a:xfrm>
            <a:off x="346211" y="4520923"/>
            <a:ext cx="7887553" cy="5363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1" spc="-100">
                <a:latin typeface="+mn-lt"/>
              </a:rPr>
              <a:t>Sharing razors and toothbrushes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0E79FB66-CC79-734F-0B0C-F5EF4053A02F}"/>
              </a:ext>
            </a:extLst>
          </p:cNvPr>
          <p:cNvSpPr txBox="1">
            <a:spLocks/>
          </p:cNvSpPr>
          <p:nvPr/>
        </p:nvSpPr>
        <p:spPr>
          <a:xfrm>
            <a:off x="346211" y="5143639"/>
            <a:ext cx="7887553" cy="1043801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1" spc="-100">
                <a:latin typeface="+mn-lt"/>
              </a:rPr>
              <a:t>Unprotected sex </a:t>
            </a:r>
            <a:br>
              <a:rPr lang="en-GB" b="1" spc="-100">
                <a:latin typeface="+mn-lt"/>
              </a:rPr>
            </a:br>
            <a:r>
              <a:rPr lang="en-GB" b="1" spc="-100">
                <a:latin typeface="+mn-lt"/>
              </a:rPr>
              <a:t>(when blood is involved)</a:t>
            </a:r>
          </a:p>
        </p:txBody>
      </p:sp>
      <p:sp>
        <p:nvSpPr>
          <p:cNvPr id="16" name="Graphic 7" descr="Needle outline">
            <a:extLst>
              <a:ext uri="{FF2B5EF4-FFF2-40B4-BE49-F238E27FC236}">
                <a16:creationId xmlns:a16="http://schemas.microsoft.com/office/drawing/2014/main" id="{B99827C4-14EE-4539-BE2D-A7DAA40ADD87}"/>
              </a:ext>
            </a:extLst>
          </p:cNvPr>
          <p:cNvSpPr/>
          <p:nvPr/>
        </p:nvSpPr>
        <p:spPr>
          <a:xfrm rot="5400000">
            <a:off x="7071420" y="1537680"/>
            <a:ext cx="1257570" cy="1257978"/>
          </a:xfrm>
          <a:custGeom>
            <a:avLst/>
            <a:gdLst>
              <a:gd name="connsiteX0" fmla="*/ 1253079 w 1257570"/>
              <a:gd name="connsiteY0" fmla="*/ 210480 h 1257978"/>
              <a:gd name="connsiteX1" fmla="*/ 1047102 w 1257570"/>
              <a:gd name="connsiteY1" fmla="*/ 4493 h 1257978"/>
              <a:gd name="connsiteX2" fmla="*/ 1024585 w 1257570"/>
              <a:gd name="connsiteY2" fmla="*/ 4836 h 1257978"/>
              <a:gd name="connsiteX3" fmla="*/ 1024584 w 1257570"/>
              <a:gd name="connsiteY3" fmla="*/ 27010 h 1257978"/>
              <a:gd name="connsiteX4" fmla="*/ 1075199 w 1257570"/>
              <a:gd name="connsiteY4" fmla="*/ 77626 h 1257978"/>
              <a:gd name="connsiteX5" fmla="*/ 972666 w 1257570"/>
              <a:gd name="connsiteY5" fmla="*/ 180063 h 1257978"/>
              <a:gd name="connsiteX6" fmla="*/ 859737 w 1257570"/>
              <a:gd name="connsiteY6" fmla="*/ 68187 h 1257978"/>
              <a:gd name="connsiteX7" fmla="*/ 837218 w 1257570"/>
              <a:gd name="connsiteY7" fmla="*/ 68184 h 1257978"/>
              <a:gd name="connsiteX8" fmla="*/ 837213 w 1257570"/>
              <a:gd name="connsiteY8" fmla="*/ 90704 h 1257978"/>
              <a:gd name="connsiteX9" fmla="*/ 888168 w 1257570"/>
              <a:gd name="connsiteY9" fmla="*/ 141659 h 1257978"/>
              <a:gd name="connsiteX10" fmla="*/ 646323 w 1257570"/>
              <a:gd name="connsiteY10" fmla="*/ 383617 h 1257978"/>
              <a:gd name="connsiteX11" fmla="*/ 423081 w 1257570"/>
              <a:gd name="connsiteY11" fmla="*/ 606962 h 1257978"/>
              <a:gd name="connsiteX12" fmla="*/ 375113 w 1257570"/>
              <a:gd name="connsiteY12" fmla="*/ 720911 h 1257978"/>
              <a:gd name="connsiteX13" fmla="*/ 382609 w 1257570"/>
              <a:gd name="connsiteY13" fmla="*/ 770388 h 1257978"/>
              <a:gd name="connsiteX14" fmla="*/ 288738 w 1257570"/>
              <a:gd name="connsiteY14" fmla="*/ 864276 h 1257978"/>
              <a:gd name="connsiteX15" fmla="*/ 272252 w 1257570"/>
              <a:gd name="connsiteY15" fmla="*/ 943734 h 1257978"/>
              <a:gd name="connsiteX16" fmla="*/ 281981 w 1257570"/>
              <a:gd name="connsiteY16" fmla="*/ 953465 h 1257978"/>
              <a:gd name="connsiteX17" fmla="*/ 4861 w 1257570"/>
              <a:gd name="connsiteY17" fmla="*/ 1230601 h 1257978"/>
              <a:gd name="connsiteX18" fmla="*/ 4470 w 1257570"/>
              <a:gd name="connsiteY18" fmla="*/ 1253118 h 1257978"/>
              <a:gd name="connsiteX19" fmla="*/ 26985 w 1257570"/>
              <a:gd name="connsiteY19" fmla="*/ 1253509 h 1257978"/>
              <a:gd name="connsiteX20" fmla="*/ 27376 w 1257570"/>
              <a:gd name="connsiteY20" fmla="*/ 1253118 h 1257978"/>
              <a:gd name="connsiteX21" fmla="*/ 304495 w 1257570"/>
              <a:gd name="connsiteY21" fmla="*/ 975992 h 1257978"/>
              <a:gd name="connsiteX22" fmla="*/ 314221 w 1257570"/>
              <a:gd name="connsiteY22" fmla="*/ 985720 h 1257978"/>
              <a:gd name="connsiteX23" fmla="*/ 393668 w 1257570"/>
              <a:gd name="connsiteY23" fmla="*/ 969228 h 1257978"/>
              <a:gd name="connsiteX24" fmla="*/ 487537 w 1257570"/>
              <a:gd name="connsiteY24" fmla="*/ 875339 h 1257978"/>
              <a:gd name="connsiteX25" fmla="*/ 537003 w 1257570"/>
              <a:gd name="connsiteY25" fmla="*/ 882835 h 1257978"/>
              <a:gd name="connsiteX26" fmla="*/ 650926 w 1257570"/>
              <a:gd name="connsiteY26" fmla="*/ 834858 h 1257978"/>
              <a:gd name="connsiteX27" fmla="*/ 878828 w 1257570"/>
              <a:gd name="connsiteY27" fmla="*/ 606844 h 1257978"/>
              <a:gd name="connsiteX28" fmla="*/ 1116032 w 1257570"/>
              <a:gd name="connsiteY28" fmla="*/ 369523 h 1257978"/>
              <a:gd name="connsiteX29" fmla="*/ 1171606 w 1257570"/>
              <a:gd name="connsiteY29" fmla="*/ 425095 h 1257978"/>
              <a:gd name="connsiteX30" fmla="*/ 1194121 w 1257570"/>
              <a:gd name="connsiteY30" fmla="*/ 425440 h 1257978"/>
              <a:gd name="connsiteX31" fmla="*/ 1194466 w 1257570"/>
              <a:gd name="connsiteY31" fmla="*/ 402921 h 1257978"/>
              <a:gd name="connsiteX32" fmla="*/ 1194123 w 1257570"/>
              <a:gd name="connsiteY32" fmla="*/ 402578 h 1257978"/>
              <a:gd name="connsiteX33" fmla="*/ 1077583 w 1257570"/>
              <a:gd name="connsiteY33" fmla="*/ 284985 h 1257978"/>
              <a:gd name="connsiteX34" fmla="*/ 1180130 w 1257570"/>
              <a:gd name="connsiteY34" fmla="*/ 182565 h 1257978"/>
              <a:gd name="connsiteX35" fmla="*/ 1230561 w 1257570"/>
              <a:gd name="connsiteY35" fmla="*/ 232995 h 1257978"/>
              <a:gd name="connsiteX36" fmla="*/ 1253076 w 1257570"/>
              <a:gd name="connsiteY36" fmla="*/ 232651 h 1257978"/>
              <a:gd name="connsiteX37" fmla="*/ 1253076 w 1257570"/>
              <a:gd name="connsiteY37" fmla="*/ 210479 h 1257978"/>
              <a:gd name="connsiteX38" fmla="*/ 1253079 w 1257570"/>
              <a:gd name="connsiteY38" fmla="*/ 210480 h 1257978"/>
              <a:gd name="connsiteX39" fmla="*/ 371148 w 1257570"/>
              <a:gd name="connsiteY39" fmla="*/ 946712 h 1257978"/>
              <a:gd name="connsiteX40" fmla="*/ 341262 w 1257570"/>
              <a:gd name="connsiteY40" fmla="*/ 958932 h 1257978"/>
              <a:gd name="connsiteX41" fmla="*/ 331311 w 1257570"/>
              <a:gd name="connsiteY41" fmla="*/ 957772 h 1257978"/>
              <a:gd name="connsiteX42" fmla="*/ 300193 w 1257570"/>
              <a:gd name="connsiteY42" fmla="*/ 926644 h 1257978"/>
              <a:gd name="connsiteX43" fmla="*/ 311259 w 1257570"/>
              <a:gd name="connsiteY43" fmla="*/ 886793 h 1257978"/>
              <a:gd name="connsiteX44" fmla="*/ 404618 w 1257570"/>
              <a:gd name="connsiteY44" fmla="*/ 793413 h 1257978"/>
              <a:gd name="connsiteX45" fmla="*/ 464522 w 1257570"/>
              <a:gd name="connsiteY45" fmla="*/ 853317 h 1257978"/>
              <a:gd name="connsiteX46" fmla="*/ 371148 w 1257570"/>
              <a:gd name="connsiteY46" fmla="*/ 946712 h 1257978"/>
              <a:gd name="connsiteX47" fmla="*/ 627886 w 1257570"/>
              <a:gd name="connsiteY47" fmla="*/ 812871 h 1257978"/>
              <a:gd name="connsiteX48" fmla="*/ 537003 w 1257570"/>
              <a:gd name="connsiteY48" fmla="*/ 850989 h 1257978"/>
              <a:gd name="connsiteX49" fmla="*/ 502232 w 1257570"/>
              <a:gd name="connsiteY49" fmla="*/ 845992 h 1257978"/>
              <a:gd name="connsiteX50" fmla="*/ 411962 w 1257570"/>
              <a:gd name="connsiteY50" fmla="*/ 755723 h 1257978"/>
              <a:gd name="connsiteX51" fmla="*/ 406960 w 1257570"/>
              <a:gd name="connsiteY51" fmla="*/ 720911 h 1257978"/>
              <a:gd name="connsiteX52" fmla="*/ 445604 w 1257570"/>
              <a:gd name="connsiteY52" fmla="*/ 629476 h 1257978"/>
              <a:gd name="connsiteX53" fmla="*/ 510326 w 1257570"/>
              <a:gd name="connsiteY53" fmla="*/ 564727 h 1257978"/>
              <a:gd name="connsiteX54" fmla="*/ 693163 w 1257570"/>
              <a:gd name="connsiteY54" fmla="*/ 747564 h 1257978"/>
              <a:gd name="connsiteX55" fmla="*/ 627886 w 1257570"/>
              <a:gd name="connsiteY55" fmla="*/ 812871 h 1257978"/>
              <a:gd name="connsiteX56" fmla="*/ 1093067 w 1257570"/>
              <a:gd name="connsiteY56" fmla="*/ 347457 h 1257978"/>
              <a:gd name="connsiteX57" fmla="*/ 1009740 w 1257570"/>
              <a:gd name="connsiteY57" fmla="*/ 430826 h 1257978"/>
              <a:gd name="connsiteX58" fmla="*/ 907569 w 1257570"/>
              <a:gd name="connsiteY58" fmla="*/ 328648 h 1257978"/>
              <a:gd name="connsiteX59" fmla="*/ 885052 w 1257570"/>
              <a:gd name="connsiteY59" fmla="*/ 351165 h 1257978"/>
              <a:gd name="connsiteX60" fmla="*/ 987230 w 1257570"/>
              <a:gd name="connsiteY60" fmla="*/ 453341 h 1257978"/>
              <a:gd name="connsiteX61" fmla="*/ 914224 w 1257570"/>
              <a:gd name="connsiteY61" fmla="*/ 526382 h 1257978"/>
              <a:gd name="connsiteX62" fmla="*/ 812169 w 1257570"/>
              <a:gd name="connsiteY62" fmla="*/ 424321 h 1257978"/>
              <a:gd name="connsiteX63" fmla="*/ 789650 w 1257570"/>
              <a:gd name="connsiteY63" fmla="*/ 446838 h 1257978"/>
              <a:gd name="connsiteX64" fmla="*/ 891711 w 1257570"/>
              <a:gd name="connsiteY64" fmla="*/ 548907 h 1257978"/>
              <a:gd name="connsiteX65" fmla="*/ 818707 w 1257570"/>
              <a:gd name="connsiteY65" fmla="*/ 621958 h 1257978"/>
              <a:gd name="connsiteX66" fmla="*/ 716628 w 1257570"/>
              <a:gd name="connsiteY66" fmla="*/ 519872 h 1257978"/>
              <a:gd name="connsiteX67" fmla="*/ 694109 w 1257570"/>
              <a:gd name="connsiteY67" fmla="*/ 542389 h 1257978"/>
              <a:gd name="connsiteX68" fmla="*/ 796193 w 1257570"/>
              <a:gd name="connsiteY68" fmla="*/ 644480 h 1257978"/>
              <a:gd name="connsiteX69" fmla="*/ 715673 w 1257570"/>
              <a:gd name="connsiteY69" fmla="*/ 725052 h 1257978"/>
              <a:gd name="connsiteX70" fmla="*/ 532835 w 1257570"/>
              <a:gd name="connsiteY70" fmla="*/ 542202 h 1257978"/>
              <a:gd name="connsiteX71" fmla="*/ 910252 w 1257570"/>
              <a:gd name="connsiteY71" fmla="*/ 164606 h 1257978"/>
              <a:gd name="connsiteX72" fmla="*/ 1093067 w 1257570"/>
              <a:gd name="connsiteY72" fmla="*/ 347457 h 1257978"/>
              <a:gd name="connsiteX73" fmla="*/ 1055085 w 1257570"/>
              <a:gd name="connsiteY73" fmla="*/ 262453 h 1257978"/>
              <a:gd name="connsiteX74" fmla="*/ 1054545 w 1257570"/>
              <a:gd name="connsiteY74" fmla="*/ 262995 h 1257978"/>
              <a:gd name="connsiteX75" fmla="*/ 994657 w 1257570"/>
              <a:gd name="connsiteY75" fmla="*/ 203109 h 1257978"/>
              <a:gd name="connsiteX76" fmla="*/ 995176 w 1257570"/>
              <a:gd name="connsiteY76" fmla="*/ 202595 h 1257978"/>
              <a:gd name="connsiteX77" fmla="*/ 1097721 w 1257570"/>
              <a:gd name="connsiteY77" fmla="*/ 100146 h 1257978"/>
              <a:gd name="connsiteX78" fmla="*/ 1157620 w 1257570"/>
              <a:gd name="connsiteY78" fmla="*/ 160047 h 1257978"/>
              <a:gd name="connsiteX79" fmla="*/ 1055085 w 1257570"/>
              <a:gd name="connsiteY79" fmla="*/ 262453 h 125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57570" h="1257978" fill="none" extrusionOk="0">
                <a:moveTo>
                  <a:pt x="1253079" y="210480"/>
                </a:moveTo>
                <a:cubicBezTo>
                  <a:pt x="1130031" y="129041"/>
                  <a:pt x="1120146" y="48961"/>
                  <a:pt x="1047102" y="4493"/>
                </a:cubicBezTo>
                <a:cubicBezTo>
                  <a:pt x="1041668" y="-2491"/>
                  <a:pt x="1028791" y="-787"/>
                  <a:pt x="1024585" y="4836"/>
                </a:cubicBezTo>
                <a:cubicBezTo>
                  <a:pt x="1020418" y="11392"/>
                  <a:pt x="1020340" y="22068"/>
                  <a:pt x="1024584" y="27010"/>
                </a:cubicBezTo>
                <a:cubicBezTo>
                  <a:pt x="1046673" y="38534"/>
                  <a:pt x="1054726" y="59416"/>
                  <a:pt x="1075199" y="77626"/>
                </a:cubicBezTo>
                <a:cubicBezTo>
                  <a:pt x="1045937" y="108479"/>
                  <a:pt x="1012265" y="119604"/>
                  <a:pt x="972666" y="180063"/>
                </a:cubicBezTo>
                <a:cubicBezTo>
                  <a:pt x="908509" y="135928"/>
                  <a:pt x="913069" y="105385"/>
                  <a:pt x="859737" y="68187"/>
                </a:cubicBezTo>
                <a:cubicBezTo>
                  <a:pt x="855604" y="61218"/>
                  <a:pt x="842101" y="63228"/>
                  <a:pt x="837218" y="68184"/>
                </a:cubicBezTo>
                <a:cubicBezTo>
                  <a:pt x="831210" y="74700"/>
                  <a:pt x="831363" y="85644"/>
                  <a:pt x="837213" y="90704"/>
                </a:cubicBezTo>
                <a:cubicBezTo>
                  <a:pt x="851735" y="97750"/>
                  <a:pt x="868577" y="123482"/>
                  <a:pt x="888168" y="141659"/>
                </a:cubicBezTo>
                <a:cubicBezTo>
                  <a:pt x="812053" y="223331"/>
                  <a:pt x="712721" y="313794"/>
                  <a:pt x="646323" y="383617"/>
                </a:cubicBezTo>
                <a:cubicBezTo>
                  <a:pt x="579925" y="453440"/>
                  <a:pt x="525783" y="487484"/>
                  <a:pt x="423081" y="606962"/>
                </a:cubicBezTo>
                <a:cubicBezTo>
                  <a:pt x="398495" y="647507"/>
                  <a:pt x="370784" y="682482"/>
                  <a:pt x="375113" y="720911"/>
                </a:cubicBezTo>
                <a:cubicBezTo>
                  <a:pt x="375359" y="738216"/>
                  <a:pt x="373142" y="753574"/>
                  <a:pt x="382609" y="770388"/>
                </a:cubicBezTo>
                <a:cubicBezTo>
                  <a:pt x="350386" y="806454"/>
                  <a:pt x="307226" y="844350"/>
                  <a:pt x="288738" y="864276"/>
                </a:cubicBezTo>
                <a:cubicBezTo>
                  <a:pt x="268122" y="884515"/>
                  <a:pt x="259828" y="912158"/>
                  <a:pt x="272252" y="943734"/>
                </a:cubicBezTo>
                <a:cubicBezTo>
                  <a:pt x="277319" y="947814"/>
                  <a:pt x="277111" y="948710"/>
                  <a:pt x="281981" y="953465"/>
                </a:cubicBezTo>
                <a:cubicBezTo>
                  <a:pt x="185173" y="1051235"/>
                  <a:pt x="91689" y="1115807"/>
                  <a:pt x="4861" y="1230601"/>
                </a:cubicBezTo>
                <a:cubicBezTo>
                  <a:pt x="-3948" y="1236024"/>
                  <a:pt x="-1242" y="1245001"/>
                  <a:pt x="4470" y="1253118"/>
                </a:cubicBezTo>
                <a:cubicBezTo>
                  <a:pt x="11049" y="1259624"/>
                  <a:pt x="19419" y="1260470"/>
                  <a:pt x="26985" y="1253509"/>
                </a:cubicBezTo>
                <a:cubicBezTo>
                  <a:pt x="27125" y="1253371"/>
                  <a:pt x="27254" y="1253255"/>
                  <a:pt x="27376" y="1253118"/>
                </a:cubicBezTo>
                <a:cubicBezTo>
                  <a:pt x="130303" y="1089148"/>
                  <a:pt x="214066" y="1074842"/>
                  <a:pt x="304495" y="975992"/>
                </a:cubicBezTo>
                <a:cubicBezTo>
                  <a:pt x="309087" y="978921"/>
                  <a:pt x="309215" y="981431"/>
                  <a:pt x="314221" y="985720"/>
                </a:cubicBezTo>
                <a:cubicBezTo>
                  <a:pt x="344674" y="994565"/>
                  <a:pt x="373614" y="997061"/>
                  <a:pt x="393668" y="969228"/>
                </a:cubicBezTo>
                <a:cubicBezTo>
                  <a:pt x="430310" y="924251"/>
                  <a:pt x="467379" y="913856"/>
                  <a:pt x="487537" y="875339"/>
                </a:cubicBezTo>
                <a:cubicBezTo>
                  <a:pt x="501018" y="877726"/>
                  <a:pt x="521729" y="882056"/>
                  <a:pt x="537003" y="882835"/>
                </a:cubicBezTo>
                <a:cubicBezTo>
                  <a:pt x="592294" y="886769"/>
                  <a:pt x="622356" y="875757"/>
                  <a:pt x="650926" y="834858"/>
                </a:cubicBezTo>
                <a:cubicBezTo>
                  <a:pt x="692064" y="776748"/>
                  <a:pt x="843516" y="696185"/>
                  <a:pt x="878828" y="606844"/>
                </a:cubicBezTo>
                <a:cubicBezTo>
                  <a:pt x="914140" y="517503"/>
                  <a:pt x="1033232" y="469199"/>
                  <a:pt x="1116032" y="369523"/>
                </a:cubicBezTo>
                <a:cubicBezTo>
                  <a:pt x="1143069" y="385464"/>
                  <a:pt x="1149464" y="415760"/>
                  <a:pt x="1171606" y="425095"/>
                </a:cubicBezTo>
                <a:cubicBezTo>
                  <a:pt x="1179803" y="430231"/>
                  <a:pt x="1188624" y="430955"/>
                  <a:pt x="1194121" y="425440"/>
                </a:cubicBezTo>
                <a:cubicBezTo>
                  <a:pt x="1200005" y="418564"/>
                  <a:pt x="1201236" y="406755"/>
                  <a:pt x="1194466" y="402921"/>
                </a:cubicBezTo>
                <a:cubicBezTo>
                  <a:pt x="1194384" y="402821"/>
                  <a:pt x="1194240" y="402740"/>
                  <a:pt x="1194123" y="402578"/>
                </a:cubicBezTo>
                <a:cubicBezTo>
                  <a:pt x="1151860" y="382797"/>
                  <a:pt x="1142180" y="323009"/>
                  <a:pt x="1077583" y="284985"/>
                </a:cubicBezTo>
                <a:cubicBezTo>
                  <a:pt x="1096388" y="255879"/>
                  <a:pt x="1140105" y="243010"/>
                  <a:pt x="1180130" y="182565"/>
                </a:cubicBezTo>
                <a:cubicBezTo>
                  <a:pt x="1205405" y="197204"/>
                  <a:pt x="1216178" y="223500"/>
                  <a:pt x="1230561" y="232995"/>
                </a:cubicBezTo>
                <a:cubicBezTo>
                  <a:pt x="1236505" y="238400"/>
                  <a:pt x="1248464" y="238469"/>
                  <a:pt x="1253076" y="232651"/>
                </a:cubicBezTo>
                <a:cubicBezTo>
                  <a:pt x="1260212" y="224455"/>
                  <a:pt x="1260082" y="218811"/>
                  <a:pt x="1253076" y="210479"/>
                </a:cubicBezTo>
                <a:cubicBezTo>
                  <a:pt x="1253077" y="210480"/>
                  <a:pt x="1253078" y="210481"/>
                  <a:pt x="1253079" y="210480"/>
                </a:cubicBezTo>
                <a:close/>
                <a:moveTo>
                  <a:pt x="371148" y="946712"/>
                </a:moveTo>
                <a:cubicBezTo>
                  <a:pt x="362432" y="954053"/>
                  <a:pt x="353109" y="959702"/>
                  <a:pt x="341262" y="958932"/>
                </a:cubicBezTo>
                <a:cubicBezTo>
                  <a:pt x="338603" y="959192"/>
                  <a:pt x="334655" y="958566"/>
                  <a:pt x="331311" y="957772"/>
                </a:cubicBezTo>
                <a:cubicBezTo>
                  <a:pt x="318933" y="950259"/>
                  <a:pt x="315496" y="940971"/>
                  <a:pt x="300193" y="926644"/>
                </a:cubicBezTo>
                <a:cubicBezTo>
                  <a:pt x="297853" y="914840"/>
                  <a:pt x="300392" y="897118"/>
                  <a:pt x="311259" y="886793"/>
                </a:cubicBezTo>
                <a:cubicBezTo>
                  <a:pt x="341586" y="850267"/>
                  <a:pt x="369313" y="846605"/>
                  <a:pt x="404618" y="793413"/>
                </a:cubicBezTo>
                <a:cubicBezTo>
                  <a:pt x="437739" y="816158"/>
                  <a:pt x="441575" y="840359"/>
                  <a:pt x="464522" y="853317"/>
                </a:cubicBezTo>
                <a:cubicBezTo>
                  <a:pt x="419437" y="898482"/>
                  <a:pt x="399542" y="916380"/>
                  <a:pt x="371148" y="946712"/>
                </a:cubicBezTo>
                <a:close/>
                <a:moveTo>
                  <a:pt x="627886" y="812871"/>
                </a:moveTo>
                <a:cubicBezTo>
                  <a:pt x="605223" y="841693"/>
                  <a:pt x="568089" y="853422"/>
                  <a:pt x="537003" y="850989"/>
                </a:cubicBezTo>
                <a:cubicBezTo>
                  <a:pt x="525198" y="852081"/>
                  <a:pt x="513072" y="851090"/>
                  <a:pt x="502232" y="845992"/>
                </a:cubicBezTo>
                <a:cubicBezTo>
                  <a:pt x="463950" y="808644"/>
                  <a:pt x="451047" y="779204"/>
                  <a:pt x="411962" y="755723"/>
                </a:cubicBezTo>
                <a:cubicBezTo>
                  <a:pt x="409505" y="742760"/>
                  <a:pt x="407730" y="730793"/>
                  <a:pt x="406960" y="720911"/>
                </a:cubicBezTo>
                <a:cubicBezTo>
                  <a:pt x="409232" y="696154"/>
                  <a:pt x="415276" y="654352"/>
                  <a:pt x="445604" y="629476"/>
                </a:cubicBezTo>
                <a:cubicBezTo>
                  <a:pt x="470833" y="595405"/>
                  <a:pt x="495112" y="585790"/>
                  <a:pt x="510326" y="564727"/>
                </a:cubicBezTo>
                <a:cubicBezTo>
                  <a:pt x="568040" y="600288"/>
                  <a:pt x="645751" y="711616"/>
                  <a:pt x="693163" y="747564"/>
                </a:cubicBezTo>
                <a:cubicBezTo>
                  <a:pt x="671054" y="771893"/>
                  <a:pt x="646680" y="789027"/>
                  <a:pt x="627886" y="812871"/>
                </a:cubicBezTo>
                <a:close/>
                <a:moveTo>
                  <a:pt x="1093067" y="347457"/>
                </a:moveTo>
                <a:cubicBezTo>
                  <a:pt x="1070105" y="380789"/>
                  <a:pt x="1034351" y="398059"/>
                  <a:pt x="1009740" y="430826"/>
                </a:cubicBezTo>
                <a:cubicBezTo>
                  <a:pt x="977747" y="420372"/>
                  <a:pt x="967373" y="368877"/>
                  <a:pt x="907569" y="328648"/>
                </a:cubicBezTo>
                <a:cubicBezTo>
                  <a:pt x="900516" y="338438"/>
                  <a:pt x="890700" y="343282"/>
                  <a:pt x="885052" y="351165"/>
                </a:cubicBezTo>
                <a:cubicBezTo>
                  <a:pt x="941865" y="396513"/>
                  <a:pt x="937637" y="412814"/>
                  <a:pt x="987230" y="453341"/>
                </a:cubicBezTo>
                <a:cubicBezTo>
                  <a:pt x="963548" y="482110"/>
                  <a:pt x="939573" y="489733"/>
                  <a:pt x="914224" y="526382"/>
                </a:cubicBezTo>
                <a:cubicBezTo>
                  <a:pt x="860847" y="492881"/>
                  <a:pt x="867676" y="461677"/>
                  <a:pt x="812169" y="424321"/>
                </a:cubicBezTo>
                <a:cubicBezTo>
                  <a:pt x="808624" y="430083"/>
                  <a:pt x="792786" y="439639"/>
                  <a:pt x="789650" y="446838"/>
                </a:cubicBezTo>
                <a:cubicBezTo>
                  <a:pt x="826251" y="468931"/>
                  <a:pt x="858977" y="521223"/>
                  <a:pt x="891711" y="548907"/>
                </a:cubicBezTo>
                <a:cubicBezTo>
                  <a:pt x="867099" y="579423"/>
                  <a:pt x="838712" y="584731"/>
                  <a:pt x="818707" y="621958"/>
                </a:cubicBezTo>
                <a:cubicBezTo>
                  <a:pt x="766135" y="588852"/>
                  <a:pt x="773257" y="563768"/>
                  <a:pt x="716628" y="519872"/>
                </a:cubicBezTo>
                <a:cubicBezTo>
                  <a:pt x="706824" y="530177"/>
                  <a:pt x="700302" y="536186"/>
                  <a:pt x="694109" y="542389"/>
                </a:cubicBezTo>
                <a:cubicBezTo>
                  <a:pt x="724216" y="571659"/>
                  <a:pt x="743635" y="597731"/>
                  <a:pt x="796193" y="644480"/>
                </a:cubicBezTo>
                <a:cubicBezTo>
                  <a:pt x="760449" y="683707"/>
                  <a:pt x="732446" y="706660"/>
                  <a:pt x="715673" y="725052"/>
                </a:cubicBezTo>
                <a:cubicBezTo>
                  <a:pt x="634305" y="672091"/>
                  <a:pt x="619218" y="620499"/>
                  <a:pt x="532835" y="542202"/>
                </a:cubicBezTo>
                <a:cubicBezTo>
                  <a:pt x="612182" y="407396"/>
                  <a:pt x="789011" y="289916"/>
                  <a:pt x="910252" y="164606"/>
                </a:cubicBezTo>
                <a:cubicBezTo>
                  <a:pt x="970146" y="199011"/>
                  <a:pt x="1022017" y="284776"/>
                  <a:pt x="1093067" y="347457"/>
                </a:cubicBezTo>
                <a:close/>
                <a:moveTo>
                  <a:pt x="1055085" y="262453"/>
                </a:moveTo>
                <a:cubicBezTo>
                  <a:pt x="1055015" y="262609"/>
                  <a:pt x="1054599" y="262811"/>
                  <a:pt x="1054545" y="262995"/>
                </a:cubicBezTo>
                <a:cubicBezTo>
                  <a:pt x="1040844" y="249437"/>
                  <a:pt x="1022976" y="228071"/>
                  <a:pt x="994657" y="203109"/>
                </a:cubicBezTo>
                <a:cubicBezTo>
                  <a:pt x="994764" y="202932"/>
                  <a:pt x="995076" y="202716"/>
                  <a:pt x="995176" y="202595"/>
                </a:cubicBezTo>
                <a:cubicBezTo>
                  <a:pt x="1036521" y="155437"/>
                  <a:pt x="1063135" y="135812"/>
                  <a:pt x="1097721" y="100146"/>
                </a:cubicBezTo>
                <a:cubicBezTo>
                  <a:pt x="1118569" y="109546"/>
                  <a:pt x="1127863" y="132343"/>
                  <a:pt x="1157620" y="160047"/>
                </a:cubicBezTo>
                <a:cubicBezTo>
                  <a:pt x="1142661" y="191294"/>
                  <a:pt x="1099671" y="213107"/>
                  <a:pt x="1055085" y="262453"/>
                </a:cubicBezTo>
                <a:close/>
              </a:path>
              <a:path w="1257570" h="1257978" stroke="0" extrusionOk="0">
                <a:moveTo>
                  <a:pt x="1253079" y="210480"/>
                </a:moveTo>
                <a:cubicBezTo>
                  <a:pt x="1152729" y="148579"/>
                  <a:pt x="1147759" y="73935"/>
                  <a:pt x="1047102" y="4493"/>
                </a:cubicBezTo>
                <a:cubicBezTo>
                  <a:pt x="1042495" y="-1292"/>
                  <a:pt x="1030492" y="-2407"/>
                  <a:pt x="1024585" y="4836"/>
                </a:cubicBezTo>
                <a:cubicBezTo>
                  <a:pt x="1017506" y="10186"/>
                  <a:pt x="1018333" y="21365"/>
                  <a:pt x="1024584" y="27010"/>
                </a:cubicBezTo>
                <a:cubicBezTo>
                  <a:pt x="1047115" y="46541"/>
                  <a:pt x="1054576" y="61719"/>
                  <a:pt x="1075199" y="77626"/>
                </a:cubicBezTo>
                <a:cubicBezTo>
                  <a:pt x="1045433" y="115395"/>
                  <a:pt x="994351" y="140862"/>
                  <a:pt x="972666" y="180063"/>
                </a:cubicBezTo>
                <a:cubicBezTo>
                  <a:pt x="922984" y="151201"/>
                  <a:pt x="898918" y="106283"/>
                  <a:pt x="859737" y="68187"/>
                </a:cubicBezTo>
                <a:cubicBezTo>
                  <a:pt x="854146" y="62320"/>
                  <a:pt x="843924" y="62083"/>
                  <a:pt x="837218" y="68184"/>
                </a:cubicBezTo>
                <a:cubicBezTo>
                  <a:pt x="829065" y="74089"/>
                  <a:pt x="831413" y="84826"/>
                  <a:pt x="837213" y="90704"/>
                </a:cubicBezTo>
                <a:cubicBezTo>
                  <a:pt x="865165" y="112257"/>
                  <a:pt x="868131" y="125211"/>
                  <a:pt x="888168" y="141659"/>
                </a:cubicBezTo>
                <a:cubicBezTo>
                  <a:pt x="824124" y="218760"/>
                  <a:pt x="684858" y="303028"/>
                  <a:pt x="650974" y="378964"/>
                </a:cubicBezTo>
                <a:cubicBezTo>
                  <a:pt x="617090" y="454900"/>
                  <a:pt x="521595" y="487639"/>
                  <a:pt x="423081" y="606962"/>
                </a:cubicBezTo>
                <a:cubicBezTo>
                  <a:pt x="391602" y="634617"/>
                  <a:pt x="373384" y="676238"/>
                  <a:pt x="375113" y="720911"/>
                </a:cubicBezTo>
                <a:cubicBezTo>
                  <a:pt x="374711" y="736626"/>
                  <a:pt x="377615" y="755462"/>
                  <a:pt x="382609" y="770388"/>
                </a:cubicBezTo>
                <a:cubicBezTo>
                  <a:pt x="358544" y="795224"/>
                  <a:pt x="308155" y="836812"/>
                  <a:pt x="288738" y="864276"/>
                </a:cubicBezTo>
                <a:cubicBezTo>
                  <a:pt x="273227" y="889039"/>
                  <a:pt x="261259" y="923932"/>
                  <a:pt x="272252" y="943734"/>
                </a:cubicBezTo>
                <a:cubicBezTo>
                  <a:pt x="274789" y="945862"/>
                  <a:pt x="277066" y="949069"/>
                  <a:pt x="281981" y="953465"/>
                </a:cubicBezTo>
                <a:cubicBezTo>
                  <a:pt x="240438" y="1051621"/>
                  <a:pt x="94240" y="1102231"/>
                  <a:pt x="4861" y="1230601"/>
                </a:cubicBezTo>
                <a:cubicBezTo>
                  <a:pt x="-1258" y="1235530"/>
                  <a:pt x="-2549" y="1246739"/>
                  <a:pt x="4470" y="1253118"/>
                </a:cubicBezTo>
                <a:cubicBezTo>
                  <a:pt x="11184" y="1259966"/>
                  <a:pt x="20261" y="1260820"/>
                  <a:pt x="26985" y="1253509"/>
                </a:cubicBezTo>
                <a:cubicBezTo>
                  <a:pt x="27109" y="1253400"/>
                  <a:pt x="27225" y="1253218"/>
                  <a:pt x="27376" y="1253118"/>
                </a:cubicBezTo>
                <a:cubicBezTo>
                  <a:pt x="105451" y="1111857"/>
                  <a:pt x="215385" y="1111576"/>
                  <a:pt x="304495" y="975992"/>
                </a:cubicBezTo>
                <a:cubicBezTo>
                  <a:pt x="310118" y="980044"/>
                  <a:pt x="308679" y="982460"/>
                  <a:pt x="314221" y="985720"/>
                </a:cubicBezTo>
                <a:cubicBezTo>
                  <a:pt x="339205" y="988706"/>
                  <a:pt x="378345" y="985708"/>
                  <a:pt x="393668" y="969228"/>
                </a:cubicBezTo>
                <a:cubicBezTo>
                  <a:pt x="413841" y="945760"/>
                  <a:pt x="476190" y="908444"/>
                  <a:pt x="487537" y="875339"/>
                </a:cubicBezTo>
                <a:cubicBezTo>
                  <a:pt x="504419" y="879546"/>
                  <a:pt x="519936" y="885385"/>
                  <a:pt x="537003" y="882835"/>
                </a:cubicBezTo>
                <a:cubicBezTo>
                  <a:pt x="582094" y="874323"/>
                  <a:pt x="618973" y="865966"/>
                  <a:pt x="650926" y="834858"/>
                </a:cubicBezTo>
                <a:cubicBezTo>
                  <a:pt x="750362" y="733382"/>
                  <a:pt x="810802" y="697518"/>
                  <a:pt x="874177" y="611497"/>
                </a:cubicBezTo>
                <a:cubicBezTo>
                  <a:pt x="937552" y="525476"/>
                  <a:pt x="1074262" y="466090"/>
                  <a:pt x="1116032" y="369523"/>
                </a:cubicBezTo>
                <a:cubicBezTo>
                  <a:pt x="1132801" y="382997"/>
                  <a:pt x="1159147" y="414692"/>
                  <a:pt x="1171606" y="425095"/>
                </a:cubicBezTo>
                <a:cubicBezTo>
                  <a:pt x="1178400" y="432071"/>
                  <a:pt x="1186942" y="430403"/>
                  <a:pt x="1194121" y="425440"/>
                </a:cubicBezTo>
                <a:cubicBezTo>
                  <a:pt x="1199233" y="420508"/>
                  <a:pt x="1202452" y="409652"/>
                  <a:pt x="1194466" y="402921"/>
                </a:cubicBezTo>
                <a:cubicBezTo>
                  <a:pt x="1194371" y="402786"/>
                  <a:pt x="1194229" y="402672"/>
                  <a:pt x="1194123" y="402578"/>
                </a:cubicBezTo>
                <a:cubicBezTo>
                  <a:pt x="1144503" y="358826"/>
                  <a:pt x="1128538" y="310626"/>
                  <a:pt x="1077583" y="284985"/>
                </a:cubicBezTo>
                <a:cubicBezTo>
                  <a:pt x="1114767" y="225740"/>
                  <a:pt x="1130460" y="233945"/>
                  <a:pt x="1180130" y="182565"/>
                </a:cubicBezTo>
                <a:cubicBezTo>
                  <a:pt x="1204135" y="206162"/>
                  <a:pt x="1207189" y="213336"/>
                  <a:pt x="1230561" y="232995"/>
                </a:cubicBezTo>
                <a:cubicBezTo>
                  <a:pt x="1238416" y="237734"/>
                  <a:pt x="1246292" y="241033"/>
                  <a:pt x="1253076" y="232651"/>
                </a:cubicBezTo>
                <a:cubicBezTo>
                  <a:pt x="1260641" y="227015"/>
                  <a:pt x="1258857" y="216236"/>
                  <a:pt x="1253076" y="210479"/>
                </a:cubicBezTo>
                <a:cubicBezTo>
                  <a:pt x="1253078" y="210479"/>
                  <a:pt x="1253077" y="210479"/>
                  <a:pt x="1253079" y="210480"/>
                </a:cubicBezTo>
                <a:close/>
                <a:moveTo>
                  <a:pt x="371148" y="946712"/>
                </a:moveTo>
                <a:cubicBezTo>
                  <a:pt x="361880" y="952236"/>
                  <a:pt x="352623" y="957532"/>
                  <a:pt x="341262" y="958932"/>
                </a:cubicBezTo>
                <a:cubicBezTo>
                  <a:pt x="338245" y="959645"/>
                  <a:pt x="334483" y="958905"/>
                  <a:pt x="331311" y="957772"/>
                </a:cubicBezTo>
                <a:cubicBezTo>
                  <a:pt x="318773" y="947375"/>
                  <a:pt x="313275" y="935826"/>
                  <a:pt x="300193" y="926644"/>
                </a:cubicBezTo>
                <a:cubicBezTo>
                  <a:pt x="293616" y="913420"/>
                  <a:pt x="300821" y="893938"/>
                  <a:pt x="311259" y="886793"/>
                </a:cubicBezTo>
                <a:cubicBezTo>
                  <a:pt x="335736" y="840808"/>
                  <a:pt x="363857" y="840676"/>
                  <a:pt x="404618" y="793413"/>
                </a:cubicBezTo>
                <a:cubicBezTo>
                  <a:pt x="437927" y="816050"/>
                  <a:pt x="446975" y="846498"/>
                  <a:pt x="464522" y="853317"/>
                </a:cubicBezTo>
                <a:cubicBezTo>
                  <a:pt x="444172" y="894971"/>
                  <a:pt x="397940" y="900362"/>
                  <a:pt x="371148" y="946712"/>
                </a:cubicBezTo>
                <a:close/>
                <a:moveTo>
                  <a:pt x="627886" y="812871"/>
                </a:moveTo>
                <a:cubicBezTo>
                  <a:pt x="607742" y="835270"/>
                  <a:pt x="573384" y="851883"/>
                  <a:pt x="537003" y="850989"/>
                </a:cubicBezTo>
                <a:cubicBezTo>
                  <a:pt x="526626" y="852782"/>
                  <a:pt x="516326" y="849133"/>
                  <a:pt x="502232" y="845992"/>
                </a:cubicBezTo>
                <a:cubicBezTo>
                  <a:pt x="448066" y="812416"/>
                  <a:pt x="439993" y="777024"/>
                  <a:pt x="411962" y="755723"/>
                </a:cubicBezTo>
                <a:cubicBezTo>
                  <a:pt x="410158" y="742036"/>
                  <a:pt x="407925" y="731988"/>
                  <a:pt x="406960" y="720911"/>
                </a:cubicBezTo>
                <a:cubicBezTo>
                  <a:pt x="410531" y="684144"/>
                  <a:pt x="425834" y="649512"/>
                  <a:pt x="445604" y="629476"/>
                </a:cubicBezTo>
                <a:cubicBezTo>
                  <a:pt x="468129" y="592734"/>
                  <a:pt x="498260" y="579692"/>
                  <a:pt x="510326" y="564727"/>
                </a:cubicBezTo>
                <a:cubicBezTo>
                  <a:pt x="577221" y="595442"/>
                  <a:pt x="588516" y="685340"/>
                  <a:pt x="693163" y="747564"/>
                </a:cubicBezTo>
                <a:cubicBezTo>
                  <a:pt x="669853" y="786087"/>
                  <a:pt x="639070" y="791813"/>
                  <a:pt x="627886" y="812871"/>
                </a:cubicBezTo>
                <a:close/>
                <a:moveTo>
                  <a:pt x="1093067" y="347457"/>
                </a:moveTo>
                <a:cubicBezTo>
                  <a:pt x="1074381" y="371652"/>
                  <a:pt x="1026122" y="404792"/>
                  <a:pt x="1009740" y="430826"/>
                </a:cubicBezTo>
                <a:cubicBezTo>
                  <a:pt x="966171" y="400672"/>
                  <a:pt x="954839" y="373152"/>
                  <a:pt x="907569" y="328648"/>
                </a:cubicBezTo>
                <a:cubicBezTo>
                  <a:pt x="899959" y="338107"/>
                  <a:pt x="890289" y="343819"/>
                  <a:pt x="885052" y="351165"/>
                </a:cubicBezTo>
                <a:cubicBezTo>
                  <a:pt x="914683" y="373655"/>
                  <a:pt x="954969" y="444597"/>
                  <a:pt x="987230" y="453341"/>
                </a:cubicBezTo>
                <a:cubicBezTo>
                  <a:pt x="971738" y="476541"/>
                  <a:pt x="928743" y="498735"/>
                  <a:pt x="914224" y="526382"/>
                </a:cubicBezTo>
                <a:cubicBezTo>
                  <a:pt x="872251" y="505997"/>
                  <a:pt x="855342" y="464831"/>
                  <a:pt x="812169" y="424321"/>
                </a:cubicBezTo>
                <a:cubicBezTo>
                  <a:pt x="803356" y="434370"/>
                  <a:pt x="797450" y="435440"/>
                  <a:pt x="789650" y="446838"/>
                </a:cubicBezTo>
                <a:cubicBezTo>
                  <a:pt x="823786" y="480294"/>
                  <a:pt x="843470" y="519012"/>
                  <a:pt x="891711" y="548907"/>
                </a:cubicBezTo>
                <a:cubicBezTo>
                  <a:pt x="866832" y="583595"/>
                  <a:pt x="830009" y="599457"/>
                  <a:pt x="818707" y="621958"/>
                </a:cubicBezTo>
                <a:cubicBezTo>
                  <a:pt x="790644" y="596120"/>
                  <a:pt x="760593" y="561742"/>
                  <a:pt x="716628" y="519872"/>
                </a:cubicBezTo>
                <a:cubicBezTo>
                  <a:pt x="710969" y="526556"/>
                  <a:pt x="697430" y="535787"/>
                  <a:pt x="694109" y="542389"/>
                </a:cubicBezTo>
                <a:cubicBezTo>
                  <a:pt x="742275" y="585800"/>
                  <a:pt x="755620" y="610692"/>
                  <a:pt x="796193" y="644480"/>
                </a:cubicBezTo>
                <a:cubicBezTo>
                  <a:pt x="773539" y="681169"/>
                  <a:pt x="724506" y="699745"/>
                  <a:pt x="715673" y="725052"/>
                </a:cubicBezTo>
                <a:cubicBezTo>
                  <a:pt x="649186" y="692180"/>
                  <a:pt x="610512" y="608925"/>
                  <a:pt x="532835" y="542202"/>
                </a:cubicBezTo>
                <a:cubicBezTo>
                  <a:pt x="649791" y="347638"/>
                  <a:pt x="772717" y="312566"/>
                  <a:pt x="910252" y="164606"/>
                </a:cubicBezTo>
                <a:cubicBezTo>
                  <a:pt x="966317" y="212331"/>
                  <a:pt x="999324" y="280080"/>
                  <a:pt x="1093067" y="347457"/>
                </a:cubicBezTo>
                <a:close/>
                <a:moveTo>
                  <a:pt x="1055085" y="262453"/>
                </a:moveTo>
                <a:cubicBezTo>
                  <a:pt x="1054932" y="262626"/>
                  <a:pt x="1054618" y="262846"/>
                  <a:pt x="1054545" y="262995"/>
                </a:cubicBezTo>
                <a:cubicBezTo>
                  <a:pt x="1031329" y="247002"/>
                  <a:pt x="1013853" y="215281"/>
                  <a:pt x="994657" y="203109"/>
                </a:cubicBezTo>
                <a:cubicBezTo>
                  <a:pt x="994851" y="202865"/>
                  <a:pt x="994971" y="202852"/>
                  <a:pt x="995176" y="202595"/>
                </a:cubicBezTo>
                <a:cubicBezTo>
                  <a:pt x="1019332" y="175089"/>
                  <a:pt x="1060721" y="158864"/>
                  <a:pt x="1097721" y="100146"/>
                </a:cubicBezTo>
                <a:cubicBezTo>
                  <a:pt x="1130108" y="121288"/>
                  <a:pt x="1139638" y="148569"/>
                  <a:pt x="1157620" y="160047"/>
                </a:cubicBezTo>
                <a:cubicBezTo>
                  <a:pt x="1137131" y="187252"/>
                  <a:pt x="1071950" y="234374"/>
                  <a:pt x="1055085" y="262453"/>
                </a:cubicBezTo>
                <a:close/>
              </a:path>
            </a:pathLst>
          </a:custGeom>
          <a:solidFill>
            <a:schemeClr val="accent2"/>
          </a:solidFill>
          <a:ln w="25400" cap="rnd">
            <a:solidFill>
              <a:schemeClr val="accent2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749559 w 752245"/>
                      <a:gd name="connsiteY0" fmla="*/ 125904 h 752489"/>
                      <a:gd name="connsiteX1" fmla="*/ 626349 w 752245"/>
                      <a:gd name="connsiteY1" fmla="*/ 2688 h 752489"/>
                      <a:gd name="connsiteX2" fmla="*/ 612880 w 752245"/>
                      <a:gd name="connsiteY2" fmla="*/ 2893 h 752489"/>
                      <a:gd name="connsiteX3" fmla="*/ 612879 w 752245"/>
                      <a:gd name="connsiteY3" fmla="*/ 16157 h 752489"/>
                      <a:gd name="connsiteX4" fmla="*/ 643156 w 752245"/>
                      <a:gd name="connsiteY4" fmla="*/ 46434 h 752489"/>
                      <a:gd name="connsiteX5" fmla="*/ 581823 w 752245"/>
                      <a:gd name="connsiteY5" fmla="*/ 107709 h 752489"/>
                      <a:gd name="connsiteX6" fmla="*/ 514272 w 752245"/>
                      <a:gd name="connsiteY6" fmla="*/ 40788 h 752489"/>
                      <a:gd name="connsiteX7" fmla="*/ 500802 w 752245"/>
                      <a:gd name="connsiteY7" fmla="*/ 40786 h 752489"/>
                      <a:gd name="connsiteX8" fmla="*/ 500799 w 752245"/>
                      <a:gd name="connsiteY8" fmla="*/ 54257 h 752489"/>
                      <a:gd name="connsiteX9" fmla="*/ 531279 w 752245"/>
                      <a:gd name="connsiteY9" fmla="*/ 84737 h 752489"/>
                      <a:gd name="connsiteX10" fmla="*/ 253076 w 752245"/>
                      <a:gd name="connsiteY10" fmla="*/ 363069 h 752489"/>
                      <a:gd name="connsiteX11" fmla="*/ 224383 w 752245"/>
                      <a:gd name="connsiteY11" fmla="*/ 431230 h 752489"/>
                      <a:gd name="connsiteX12" fmla="*/ 228867 w 752245"/>
                      <a:gd name="connsiteY12" fmla="*/ 460826 h 752489"/>
                      <a:gd name="connsiteX13" fmla="*/ 172716 w 752245"/>
                      <a:gd name="connsiteY13" fmla="*/ 516987 h 752489"/>
                      <a:gd name="connsiteX14" fmla="*/ 162854 w 752245"/>
                      <a:gd name="connsiteY14" fmla="*/ 564517 h 752489"/>
                      <a:gd name="connsiteX15" fmla="*/ 168674 w 752245"/>
                      <a:gd name="connsiteY15" fmla="*/ 570338 h 752489"/>
                      <a:gd name="connsiteX16" fmla="*/ 2908 w 752245"/>
                      <a:gd name="connsiteY16" fmla="*/ 736113 h 752489"/>
                      <a:gd name="connsiteX17" fmla="*/ 2674 w 752245"/>
                      <a:gd name="connsiteY17" fmla="*/ 749582 h 752489"/>
                      <a:gd name="connsiteX18" fmla="*/ 16142 w 752245"/>
                      <a:gd name="connsiteY18" fmla="*/ 749816 h 752489"/>
                      <a:gd name="connsiteX19" fmla="*/ 16376 w 752245"/>
                      <a:gd name="connsiteY19" fmla="*/ 749582 h 752489"/>
                      <a:gd name="connsiteX20" fmla="*/ 182141 w 752245"/>
                      <a:gd name="connsiteY20" fmla="*/ 583813 h 752489"/>
                      <a:gd name="connsiteX21" fmla="*/ 187959 w 752245"/>
                      <a:gd name="connsiteY21" fmla="*/ 589632 h 752489"/>
                      <a:gd name="connsiteX22" fmla="*/ 235482 w 752245"/>
                      <a:gd name="connsiteY22" fmla="*/ 579767 h 752489"/>
                      <a:gd name="connsiteX23" fmla="*/ 291632 w 752245"/>
                      <a:gd name="connsiteY23" fmla="*/ 523605 h 752489"/>
                      <a:gd name="connsiteX24" fmla="*/ 321221 w 752245"/>
                      <a:gd name="connsiteY24" fmla="*/ 528089 h 752489"/>
                      <a:gd name="connsiteX25" fmla="*/ 389367 w 752245"/>
                      <a:gd name="connsiteY25" fmla="*/ 499390 h 752489"/>
                      <a:gd name="connsiteX26" fmla="*/ 667581 w 752245"/>
                      <a:gd name="connsiteY26" fmla="*/ 221039 h 752489"/>
                      <a:gd name="connsiteX27" fmla="*/ 700824 w 752245"/>
                      <a:gd name="connsiteY27" fmla="*/ 254281 h 752489"/>
                      <a:gd name="connsiteX28" fmla="*/ 714292 w 752245"/>
                      <a:gd name="connsiteY28" fmla="*/ 254487 h 752489"/>
                      <a:gd name="connsiteX29" fmla="*/ 714498 w 752245"/>
                      <a:gd name="connsiteY29" fmla="*/ 241017 h 752489"/>
                      <a:gd name="connsiteX30" fmla="*/ 714293 w 752245"/>
                      <a:gd name="connsiteY30" fmla="*/ 240812 h 752489"/>
                      <a:gd name="connsiteX31" fmla="*/ 644582 w 752245"/>
                      <a:gd name="connsiteY31" fmla="*/ 170471 h 752489"/>
                      <a:gd name="connsiteX32" fmla="*/ 705923 w 752245"/>
                      <a:gd name="connsiteY32" fmla="*/ 109206 h 752489"/>
                      <a:gd name="connsiteX33" fmla="*/ 736089 w 752245"/>
                      <a:gd name="connsiteY33" fmla="*/ 139372 h 752489"/>
                      <a:gd name="connsiteX34" fmla="*/ 749557 w 752245"/>
                      <a:gd name="connsiteY34" fmla="*/ 139166 h 752489"/>
                      <a:gd name="connsiteX35" fmla="*/ 749557 w 752245"/>
                      <a:gd name="connsiteY35" fmla="*/ 125903 h 752489"/>
                      <a:gd name="connsiteX36" fmla="*/ 222011 w 752245"/>
                      <a:gd name="connsiteY36" fmla="*/ 566298 h 752489"/>
                      <a:gd name="connsiteX37" fmla="*/ 204134 w 752245"/>
                      <a:gd name="connsiteY37" fmla="*/ 573608 h 752489"/>
                      <a:gd name="connsiteX38" fmla="*/ 198182 w 752245"/>
                      <a:gd name="connsiteY38" fmla="*/ 572914 h 752489"/>
                      <a:gd name="connsiteX39" fmla="*/ 179568 w 752245"/>
                      <a:gd name="connsiteY39" fmla="*/ 554294 h 752489"/>
                      <a:gd name="connsiteX40" fmla="*/ 186187 w 752245"/>
                      <a:gd name="connsiteY40" fmla="*/ 530456 h 752489"/>
                      <a:gd name="connsiteX41" fmla="*/ 242032 w 752245"/>
                      <a:gd name="connsiteY41" fmla="*/ 474599 h 752489"/>
                      <a:gd name="connsiteX42" fmla="*/ 277865 w 752245"/>
                      <a:gd name="connsiteY42" fmla="*/ 510432 h 752489"/>
                      <a:gd name="connsiteX43" fmla="*/ 375585 w 752245"/>
                      <a:gd name="connsiteY43" fmla="*/ 486238 h 752489"/>
                      <a:gd name="connsiteX44" fmla="*/ 321221 w 752245"/>
                      <a:gd name="connsiteY44" fmla="*/ 509039 h 752489"/>
                      <a:gd name="connsiteX45" fmla="*/ 300422 w 752245"/>
                      <a:gd name="connsiteY45" fmla="*/ 506050 h 752489"/>
                      <a:gd name="connsiteX46" fmla="*/ 246425 w 752245"/>
                      <a:gd name="connsiteY46" fmla="*/ 452054 h 752489"/>
                      <a:gd name="connsiteX47" fmla="*/ 243433 w 752245"/>
                      <a:gd name="connsiteY47" fmla="*/ 431230 h 752489"/>
                      <a:gd name="connsiteX48" fmla="*/ 266549 w 752245"/>
                      <a:gd name="connsiteY48" fmla="*/ 376536 h 752489"/>
                      <a:gd name="connsiteX49" fmla="*/ 305264 w 752245"/>
                      <a:gd name="connsiteY49" fmla="*/ 337805 h 752489"/>
                      <a:gd name="connsiteX50" fmla="*/ 414632 w 752245"/>
                      <a:gd name="connsiteY50" fmla="*/ 447173 h 752489"/>
                      <a:gd name="connsiteX51" fmla="*/ 653844 w 752245"/>
                      <a:gd name="connsiteY51" fmla="*/ 207840 h 752489"/>
                      <a:gd name="connsiteX52" fmla="*/ 604000 w 752245"/>
                      <a:gd name="connsiteY52" fmla="*/ 257709 h 752489"/>
                      <a:gd name="connsiteX53" fmla="*/ 542884 w 752245"/>
                      <a:gd name="connsiteY53" fmla="*/ 196589 h 752489"/>
                      <a:gd name="connsiteX54" fmla="*/ 529415 w 752245"/>
                      <a:gd name="connsiteY54" fmla="*/ 210058 h 752489"/>
                      <a:gd name="connsiteX55" fmla="*/ 590535 w 752245"/>
                      <a:gd name="connsiteY55" fmla="*/ 271177 h 752489"/>
                      <a:gd name="connsiteX56" fmla="*/ 546865 w 752245"/>
                      <a:gd name="connsiteY56" fmla="*/ 314868 h 752489"/>
                      <a:gd name="connsiteX57" fmla="*/ 485818 w 752245"/>
                      <a:gd name="connsiteY57" fmla="*/ 253818 h 752489"/>
                      <a:gd name="connsiteX58" fmla="*/ 472348 w 752245"/>
                      <a:gd name="connsiteY58" fmla="*/ 267287 h 752489"/>
                      <a:gd name="connsiteX59" fmla="*/ 533398 w 752245"/>
                      <a:gd name="connsiteY59" fmla="*/ 328342 h 752489"/>
                      <a:gd name="connsiteX60" fmla="*/ 489729 w 752245"/>
                      <a:gd name="connsiteY60" fmla="*/ 372039 h 752489"/>
                      <a:gd name="connsiteX61" fmla="*/ 428668 w 752245"/>
                      <a:gd name="connsiteY61" fmla="*/ 310974 h 752489"/>
                      <a:gd name="connsiteX62" fmla="*/ 415198 w 752245"/>
                      <a:gd name="connsiteY62" fmla="*/ 324443 h 752489"/>
                      <a:gd name="connsiteX63" fmla="*/ 476262 w 752245"/>
                      <a:gd name="connsiteY63" fmla="*/ 385511 h 752489"/>
                      <a:gd name="connsiteX64" fmla="*/ 428097 w 752245"/>
                      <a:gd name="connsiteY64" fmla="*/ 433707 h 752489"/>
                      <a:gd name="connsiteX65" fmla="*/ 318728 w 752245"/>
                      <a:gd name="connsiteY65" fmla="*/ 324331 h 752489"/>
                      <a:gd name="connsiteX66" fmla="*/ 544489 w 752245"/>
                      <a:gd name="connsiteY66" fmla="*/ 98463 h 752489"/>
                      <a:gd name="connsiteX67" fmla="*/ 631124 w 752245"/>
                      <a:gd name="connsiteY67" fmla="*/ 156993 h 752489"/>
                      <a:gd name="connsiteX68" fmla="*/ 630801 w 752245"/>
                      <a:gd name="connsiteY68" fmla="*/ 157317 h 752489"/>
                      <a:gd name="connsiteX69" fmla="*/ 594978 w 752245"/>
                      <a:gd name="connsiteY69" fmla="*/ 121495 h 752489"/>
                      <a:gd name="connsiteX70" fmla="*/ 595288 w 752245"/>
                      <a:gd name="connsiteY70" fmla="*/ 121187 h 752489"/>
                      <a:gd name="connsiteX71" fmla="*/ 656628 w 752245"/>
                      <a:gd name="connsiteY71" fmla="*/ 59905 h 752489"/>
                      <a:gd name="connsiteX72" fmla="*/ 692458 w 752245"/>
                      <a:gd name="connsiteY72" fmla="*/ 95736 h 752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</a:cxnLst>
                    <a:rect l="l" t="t" r="r" b="b"/>
                    <a:pathLst>
                      <a:path w="752245" h="752489">
                        <a:moveTo>
                          <a:pt x="749559" y="125904"/>
                        </a:moveTo>
                        <a:lnTo>
                          <a:pt x="626349" y="2688"/>
                        </a:lnTo>
                        <a:cubicBezTo>
                          <a:pt x="622573" y="-974"/>
                          <a:pt x="616543" y="-883"/>
                          <a:pt x="612880" y="2893"/>
                        </a:cubicBezTo>
                        <a:cubicBezTo>
                          <a:pt x="609296" y="6588"/>
                          <a:pt x="609295" y="12462"/>
                          <a:pt x="612879" y="16157"/>
                        </a:cubicBezTo>
                        <a:lnTo>
                          <a:pt x="643156" y="46434"/>
                        </a:lnTo>
                        <a:lnTo>
                          <a:pt x="581823" y="107709"/>
                        </a:lnTo>
                        <a:lnTo>
                          <a:pt x="514272" y="40788"/>
                        </a:lnTo>
                        <a:cubicBezTo>
                          <a:pt x="510552" y="37068"/>
                          <a:pt x="504522" y="37067"/>
                          <a:pt x="500802" y="40786"/>
                        </a:cubicBezTo>
                        <a:cubicBezTo>
                          <a:pt x="497080" y="44505"/>
                          <a:pt x="497079" y="50536"/>
                          <a:pt x="500799" y="54257"/>
                        </a:cubicBezTo>
                        <a:lnTo>
                          <a:pt x="531279" y="84737"/>
                        </a:lnTo>
                        <a:lnTo>
                          <a:pt x="253076" y="363069"/>
                        </a:lnTo>
                        <a:cubicBezTo>
                          <a:pt x="234832" y="381072"/>
                          <a:pt x="224507" y="405599"/>
                          <a:pt x="224383" y="431230"/>
                        </a:cubicBezTo>
                        <a:cubicBezTo>
                          <a:pt x="224557" y="441250"/>
                          <a:pt x="226064" y="451204"/>
                          <a:pt x="228867" y="460826"/>
                        </a:cubicBezTo>
                        <a:lnTo>
                          <a:pt x="172716" y="516987"/>
                        </a:lnTo>
                        <a:cubicBezTo>
                          <a:pt x="160334" y="529494"/>
                          <a:pt x="156470" y="548116"/>
                          <a:pt x="162854" y="564517"/>
                        </a:cubicBezTo>
                        <a:lnTo>
                          <a:pt x="168674" y="570338"/>
                        </a:lnTo>
                        <a:lnTo>
                          <a:pt x="2908" y="736113"/>
                        </a:lnTo>
                        <a:cubicBezTo>
                          <a:pt x="-876" y="739768"/>
                          <a:pt x="-981" y="745797"/>
                          <a:pt x="2674" y="749582"/>
                        </a:cubicBezTo>
                        <a:cubicBezTo>
                          <a:pt x="6328" y="753366"/>
                          <a:pt x="12358" y="753471"/>
                          <a:pt x="16142" y="749816"/>
                        </a:cubicBezTo>
                        <a:cubicBezTo>
                          <a:pt x="16222" y="749739"/>
                          <a:pt x="16300" y="749661"/>
                          <a:pt x="16376" y="749582"/>
                        </a:cubicBezTo>
                        <a:lnTo>
                          <a:pt x="182141" y="583813"/>
                        </a:lnTo>
                        <a:lnTo>
                          <a:pt x="187959" y="589632"/>
                        </a:lnTo>
                        <a:cubicBezTo>
                          <a:pt x="204359" y="596002"/>
                          <a:pt x="222972" y="592137"/>
                          <a:pt x="235482" y="579767"/>
                        </a:cubicBezTo>
                        <a:lnTo>
                          <a:pt x="291632" y="523605"/>
                        </a:lnTo>
                        <a:cubicBezTo>
                          <a:pt x="301252" y="526408"/>
                          <a:pt x="311203" y="527917"/>
                          <a:pt x="321221" y="528089"/>
                        </a:cubicBezTo>
                        <a:cubicBezTo>
                          <a:pt x="346945" y="528447"/>
                          <a:pt x="371648" y="518043"/>
                          <a:pt x="389367" y="499390"/>
                        </a:cubicBezTo>
                        <a:lnTo>
                          <a:pt x="667581" y="221039"/>
                        </a:lnTo>
                        <a:lnTo>
                          <a:pt x="700824" y="254281"/>
                        </a:lnTo>
                        <a:cubicBezTo>
                          <a:pt x="704486" y="258056"/>
                          <a:pt x="710516" y="258149"/>
                          <a:pt x="714292" y="254487"/>
                        </a:cubicBezTo>
                        <a:cubicBezTo>
                          <a:pt x="718069" y="250823"/>
                          <a:pt x="718160" y="244793"/>
                          <a:pt x="714498" y="241017"/>
                        </a:cubicBezTo>
                        <a:cubicBezTo>
                          <a:pt x="714430" y="240948"/>
                          <a:pt x="714363" y="240880"/>
                          <a:pt x="714293" y="240812"/>
                        </a:cubicBezTo>
                        <a:lnTo>
                          <a:pt x="644582" y="170471"/>
                        </a:lnTo>
                        <a:lnTo>
                          <a:pt x="705923" y="109206"/>
                        </a:lnTo>
                        <a:lnTo>
                          <a:pt x="736089" y="139372"/>
                        </a:lnTo>
                        <a:cubicBezTo>
                          <a:pt x="739865" y="143035"/>
                          <a:pt x="745895" y="142943"/>
                          <a:pt x="749557" y="139166"/>
                        </a:cubicBezTo>
                        <a:cubicBezTo>
                          <a:pt x="753142" y="135472"/>
                          <a:pt x="753142" y="129598"/>
                          <a:pt x="749557" y="125903"/>
                        </a:cubicBezTo>
                        <a:close/>
                        <a:moveTo>
                          <a:pt x="222011" y="566298"/>
                        </a:moveTo>
                        <a:cubicBezTo>
                          <a:pt x="217267" y="571024"/>
                          <a:pt x="210830" y="573657"/>
                          <a:pt x="204134" y="573608"/>
                        </a:cubicBezTo>
                        <a:cubicBezTo>
                          <a:pt x="202130" y="573610"/>
                          <a:pt x="200132" y="573377"/>
                          <a:pt x="198182" y="572914"/>
                        </a:cubicBezTo>
                        <a:lnTo>
                          <a:pt x="179568" y="554294"/>
                        </a:lnTo>
                        <a:cubicBezTo>
                          <a:pt x="177476" y="545737"/>
                          <a:pt x="179983" y="536709"/>
                          <a:pt x="186187" y="530456"/>
                        </a:cubicBezTo>
                        <a:lnTo>
                          <a:pt x="242032" y="474599"/>
                        </a:lnTo>
                        <a:lnTo>
                          <a:pt x="277865" y="510432"/>
                        </a:lnTo>
                        <a:close/>
                        <a:moveTo>
                          <a:pt x="375585" y="486238"/>
                        </a:moveTo>
                        <a:cubicBezTo>
                          <a:pt x="361454" y="501113"/>
                          <a:pt x="341735" y="509382"/>
                          <a:pt x="321221" y="509039"/>
                        </a:cubicBezTo>
                        <a:cubicBezTo>
                          <a:pt x="314195" y="508855"/>
                          <a:pt x="307215" y="507852"/>
                          <a:pt x="300422" y="506050"/>
                        </a:cubicBezTo>
                        <a:lnTo>
                          <a:pt x="246425" y="452054"/>
                        </a:lnTo>
                        <a:cubicBezTo>
                          <a:pt x="244622" y="445252"/>
                          <a:pt x="243618" y="438264"/>
                          <a:pt x="243433" y="431230"/>
                        </a:cubicBezTo>
                        <a:cubicBezTo>
                          <a:pt x="243528" y="410643"/>
                          <a:pt x="251851" y="390950"/>
                          <a:pt x="266549" y="376536"/>
                        </a:cubicBezTo>
                        <a:lnTo>
                          <a:pt x="305264" y="337805"/>
                        </a:lnTo>
                        <a:lnTo>
                          <a:pt x="414632" y="447173"/>
                        </a:lnTo>
                        <a:close/>
                        <a:moveTo>
                          <a:pt x="653844" y="207840"/>
                        </a:moveTo>
                        <a:lnTo>
                          <a:pt x="604000" y="257709"/>
                        </a:lnTo>
                        <a:lnTo>
                          <a:pt x="542884" y="196589"/>
                        </a:lnTo>
                        <a:lnTo>
                          <a:pt x="529415" y="210058"/>
                        </a:lnTo>
                        <a:lnTo>
                          <a:pt x="590535" y="271177"/>
                        </a:lnTo>
                        <a:lnTo>
                          <a:pt x="546865" y="314868"/>
                        </a:lnTo>
                        <a:lnTo>
                          <a:pt x="485818" y="253818"/>
                        </a:lnTo>
                        <a:lnTo>
                          <a:pt x="472348" y="267287"/>
                        </a:lnTo>
                        <a:lnTo>
                          <a:pt x="533398" y="328342"/>
                        </a:lnTo>
                        <a:lnTo>
                          <a:pt x="489729" y="372039"/>
                        </a:lnTo>
                        <a:lnTo>
                          <a:pt x="428668" y="310974"/>
                        </a:lnTo>
                        <a:lnTo>
                          <a:pt x="415198" y="324443"/>
                        </a:lnTo>
                        <a:lnTo>
                          <a:pt x="476262" y="385511"/>
                        </a:lnTo>
                        <a:lnTo>
                          <a:pt x="428097" y="433707"/>
                        </a:lnTo>
                        <a:lnTo>
                          <a:pt x="318728" y="324331"/>
                        </a:lnTo>
                        <a:lnTo>
                          <a:pt x="544489" y="98463"/>
                        </a:lnTo>
                        <a:close/>
                        <a:moveTo>
                          <a:pt x="631124" y="156993"/>
                        </a:moveTo>
                        <a:lnTo>
                          <a:pt x="630801" y="157317"/>
                        </a:lnTo>
                        <a:lnTo>
                          <a:pt x="594978" y="121495"/>
                        </a:lnTo>
                        <a:lnTo>
                          <a:pt x="595288" y="121187"/>
                        </a:lnTo>
                        <a:lnTo>
                          <a:pt x="656628" y="59905"/>
                        </a:lnTo>
                        <a:lnTo>
                          <a:pt x="692458" y="95736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grpSp>
        <p:nvGrpSpPr>
          <p:cNvPr id="5" name="Graphic 3">
            <a:extLst>
              <a:ext uri="{FF2B5EF4-FFF2-40B4-BE49-F238E27FC236}">
                <a16:creationId xmlns:a16="http://schemas.microsoft.com/office/drawing/2014/main" id="{8F80F7B3-62CF-4C12-97B2-3763C7387D5E}"/>
              </a:ext>
            </a:extLst>
          </p:cNvPr>
          <p:cNvGrpSpPr/>
          <p:nvPr/>
        </p:nvGrpSpPr>
        <p:grpSpPr>
          <a:xfrm rot="2700000">
            <a:off x="4637522" y="5383159"/>
            <a:ext cx="1178251" cy="470380"/>
            <a:chOff x="3657600" y="3966768"/>
            <a:chExt cx="2716704" cy="1084559"/>
          </a:xfrm>
          <a:solidFill>
            <a:schemeClr val="accent2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53FBF1B-72C0-4674-AB14-7CC222494F36}"/>
                </a:ext>
              </a:extLst>
            </p:cNvPr>
            <p:cNvSpPr/>
            <p:nvPr/>
          </p:nvSpPr>
          <p:spPr>
            <a:xfrm>
              <a:off x="3657600" y="3966768"/>
              <a:ext cx="2716704" cy="1084559"/>
            </a:xfrm>
            <a:custGeom>
              <a:avLst/>
              <a:gdLst>
                <a:gd name="connsiteX0" fmla="*/ 1358352 w 2716704"/>
                <a:gd name="connsiteY0" fmla="*/ 0 h 1084559"/>
                <a:gd name="connsiteX1" fmla="*/ 0 w 2716704"/>
                <a:gd name="connsiteY1" fmla="*/ 542280 h 1084559"/>
                <a:gd name="connsiteX2" fmla="*/ 1358352 w 2716704"/>
                <a:gd name="connsiteY2" fmla="*/ 1084559 h 1084559"/>
                <a:gd name="connsiteX3" fmla="*/ 2716704 w 2716704"/>
                <a:gd name="connsiteY3" fmla="*/ 542280 h 1084559"/>
                <a:gd name="connsiteX4" fmla="*/ 1358352 w 2716704"/>
                <a:gd name="connsiteY4" fmla="*/ 0 h 1084559"/>
                <a:gd name="connsiteX5" fmla="*/ 1358352 w 2716704"/>
                <a:gd name="connsiteY5" fmla="*/ 1018764 h 1084559"/>
                <a:gd name="connsiteX6" fmla="*/ 65795 w 2716704"/>
                <a:gd name="connsiteY6" fmla="*/ 542280 h 1084559"/>
                <a:gd name="connsiteX7" fmla="*/ 1358352 w 2716704"/>
                <a:gd name="connsiteY7" fmla="*/ 65795 h 1084559"/>
                <a:gd name="connsiteX8" fmla="*/ 2650909 w 2716704"/>
                <a:gd name="connsiteY8" fmla="*/ 542280 h 1084559"/>
                <a:gd name="connsiteX9" fmla="*/ 1358352 w 2716704"/>
                <a:gd name="connsiteY9" fmla="*/ 1018764 h 1084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6704" h="1084559" fill="none" extrusionOk="0">
                  <a:moveTo>
                    <a:pt x="1358352" y="0"/>
                  </a:moveTo>
                  <a:cubicBezTo>
                    <a:pt x="578192" y="-41187"/>
                    <a:pt x="84777" y="254160"/>
                    <a:pt x="0" y="542280"/>
                  </a:cubicBezTo>
                  <a:cubicBezTo>
                    <a:pt x="-43689" y="955109"/>
                    <a:pt x="773294" y="1014556"/>
                    <a:pt x="1358352" y="1084559"/>
                  </a:cubicBezTo>
                  <a:cubicBezTo>
                    <a:pt x="2113113" y="1010098"/>
                    <a:pt x="2699714" y="889785"/>
                    <a:pt x="2716704" y="542280"/>
                  </a:cubicBezTo>
                  <a:cubicBezTo>
                    <a:pt x="2741490" y="283381"/>
                    <a:pt x="2114782" y="35925"/>
                    <a:pt x="1358352" y="0"/>
                  </a:cubicBezTo>
                  <a:close/>
                  <a:moveTo>
                    <a:pt x="1358352" y="1018764"/>
                  </a:moveTo>
                  <a:cubicBezTo>
                    <a:pt x="665451" y="1009665"/>
                    <a:pt x="28102" y="798981"/>
                    <a:pt x="65795" y="542280"/>
                  </a:cubicBezTo>
                  <a:cubicBezTo>
                    <a:pt x="61794" y="267858"/>
                    <a:pt x="659732" y="11517"/>
                    <a:pt x="1358352" y="65795"/>
                  </a:cubicBezTo>
                  <a:cubicBezTo>
                    <a:pt x="2011819" y="52004"/>
                    <a:pt x="2624497" y="306790"/>
                    <a:pt x="2650909" y="542280"/>
                  </a:cubicBezTo>
                  <a:cubicBezTo>
                    <a:pt x="2529344" y="709178"/>
                    <a:pt x="2080953" y="1030972"/>
                    <a:pt x="1358352" y="1018764"/>
                  </a:cubicBezTo>
                  <a:close/>
                </a:path>
                <a:path w="2716704" h="1084559" stroke="0" extrusionOk="0">
                  <a:moveTo>
                    <a:pt x="1358352" y="0"/>
                  </a:moveTo>
                  <a:cubicBezTo>
                    <a:pt x="598867" y="6273"/>
                    <a:pt x="-8319" y="206605"/>
                    <a:pt x="0" y="542280"/>
                  </a:cubicBezTo>
                  <a:cubicBezTo>
                    <a:pt x="-15401" y="869729"/>
                    <a:pt x="643989" y="1153557"/>
                    <a:pt x="1358352" y="1084559"/>
                  </a:cubicBezTo>
                  <a:cubicBezTo>
                    <a:pt x="2117115" y="1158303"/>
                    <a:pt x="2678407" y="792080"/>
                    <a:pt x="2716704" y="542280"/>
                  </a:cubicBezTo>
                  <a:cubicBezTo>
                    <a:pt x="2881487" y="224140"/>
                    <a:pt x="2081505" y="-147341"/>
                    <a:pt x="1358352" y="0"/>
                  </a:cubicBezTo>
                  <a:close/>
                  <a:moveTo>
                    <a:pt x="1358352" y="1018764"/>
                  </a:moveTo>
                  <a:cubicBezTo>
                    <a:pt x="647641" y="994206"/>
                    <a:pt x="38173" y="798446"/>
                    <a:pt x="65795" y="542280"/>
                  </a:cubicBezTo>
                  <a:cubicBezTo>
                    <a:pt x="87891" y="302069"/>
                    <a:pt x="700412" y="144506"/>
                    <a:pt x="1358352" y="65795"/>
                  </a:cubicBezTo>
                  <a:cubicBezTo>
                    <a:pt x="2070024" y="68062"/>
                    <a:pt x="2634299" y="251653"/>
                    <a:pt x="2650909" y="542280"/>
                  </a:cubicBezTo>
                  <a:cubicBezTo>
                    <a:pt x="2612634" y="770575"/>
                    <a:pt x="2069396" y="977206"/>
                    <a:pt x="1358352" y="1018764"/>
                  </a:cubicBezTo>
                  <a:close/>
                </a:path>
              </a:pathLst>
            </a:custGeom>
            <a:grpFill/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4103306542">
                    <a:custGeom>
                      <a:avLst/>
                      <a:gdLst>
                        <a:gd name="connsiteX0" fmla="*/ 1358352 w 2716704"/>
                        <a:gd name="connsiteY0" fmla="*/ 0 h 1084559"/>
                        <a:gd name="connsiteX1" fmla="*/ 0 w 2716704"/>
                        <a:gd name="connsiteY1" fmla="*/ 542280 h 1084559"/>
                        <a:gd name="connsiteX2" fmla="*/ 1358352 w 2716704"/>
                        <a:gd name="connsiteY2" fmla="*/ 1084559 h 1084559"/>
                        <a:gd name="connsiteX3" fmla="*/ 2716704 w 2716704"/>
                        <a:gd name="connsiteY3" fmla="*/ 542280 h 1084559"/>
                        <a:gd name="connsiteX4" fmla="*/ 1358352 w 2716704"/>
                        <a:gd name="connsiteY4" fmla="*/ 0 h 1084559"/>
                        <a:gd name="connsiteX5" fmla="*/ 1358352 w 2716704"/>
                        <a:gd name="connsiteY5" fmla="*/ 1018764 h 1084559"/>
                        <a:gd name="connsiteX6" fmla="*/ 65795 w 2716704"/>
                        <a:gd name="connsiteY6" fmla="*/ 542280 h 1084559"/>
                        <a:gd name="connsiteX7" fmla="*/ 1358352 w 2716704"/>
                        <a:gd name="connsiteY7" fmla="*/ 65795 h 1084559"/>
                        <a:gd name="connsiteX8" fmla="*/ 2650909 w 2716704"/>
                        <a:gd name="connsiteY8" fmla="*/ 542280 h 1084559"/>
                        <a:gd name="connsiteX9" fmla="*/ 1358352 w 2716704"/>
                        <a:gd name="connsiteY9" fmla="*/ 1018764 h 1084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16704" h="1084559">
                          <a:moveTo>
                            <a:pt x="1358352" y="0"/>
                          </a:moveTo>
                          <a:cubicBezTo>
                            <a:pt x="596401" y="0"/>
                            <a:pt x="0" y="238242"/>
                            <a:pt x="0" y="542280"/>
                          </a:cubicBezTo>
                          <a:cubicBezTo>
                            <a:pt x="0" y="846317"/>
                            <a:pt x="596401" y="1084559"/>
                            <a:pt x="1358352" y="1084559"/>
                          </a:cubicBezTo>
                          <a:cubicBezTo>
                            <a:pt x="2120303" y="1084559"/>
                            <a:pt x="2716704" y="846317"/>
                            <a:pt x="2716704" y="542280"/>
                          </a:cubicBezTo>
                          <a:cubicBezTo>
                            <a:pt x="2716704" y="238242"/>
                            <a:pt x="2120303" y="0"/>
                            <a:pt x="1358352" y="0"/>
                          </a:cubicBezTo>
                          <a:close/>
                          <a:moveTo>
                            <a:pt x="1358352" y="1018764"/>
                          </a:moveTo>
                          <a:cubicBezTo>
                            <a:pt x="657952" y="1018764"/>
                            <a:pt x="65795" y="800685"/>
                            <a:pt x="65795" y="542280"/>
                          </a:cubicBezTo>
                          <a:cubicBezTo>
                            <a:pt x="65795" y="283874"/>
                            <a:pt x="657952" y="65795"/>
                            <a:pt x="1358352" y="65795"/>
                          </a:cubicBezTo>
                          <a:cubicBezTo>
                            <a:pt x="2058752" y="65795"/>
                            <a:pt x="2650909" y="283874"/>
                            <a:pt x="2650909" y="542280"/>
                          </a:cubicBezTo>
                          <a:cubicBezTo>
                            <a:pt x="2650909" y="800685"/>
                            <a:pt x="2059283" y="1018764"/>
                            <a:pt x="1358352" y="1018764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8377D92-3B20-45EB-9461-739D1A669A5A}"/>
                </a:ext>
              </a:extLst>
            </p:cNvPr>
            <p:cNvSpPr/>
            <p:nvPr/>
          </p:nvSpPr>
          <p:spPr>
            <a:xfrm>
              <a:off x="3946249" y="4168175"/>
              <a:ext cx="2138874" cy="697439"/>
            </a:xfrm>
            <a:custGeom>
              <a:avLst/>
              <a:gdLst>
                <a:gd name="connsiteX0" fmla="*/ 1395494 w 2138874"/>
                <a:gd name="connsiteY0" fmla="*/ 223 h 697439"/>
                <a:gd name="connsiteX1" fmla="*/ 1359413 w 2138874"/>
                <a:gd name="connsiteY1" fmla="*/ 29407 h 697439"/>
                <a:gd name="connsiteX2" fmla="*/ 1388597 w 2138874"/>
                <a:gd name="connsiteY2" fmla="*/ 65488 h 697439"/>
                <a:gd name="connsiteX3" fmla="*/ 2073609 w 2138874"/>
                <a:gd name="connsiteY3" fmla="*/ 340872 h 697439"/>
                <a:gd name="connsiteX4" fmla="*/ 1069702 w 2138874"/>
                <a:gd name="connsiteY4" fmla="*/ 631645 h 697439"/>
                <a:gd name="connsiteX5" fmla="*/ 65795 w 2138874"/>
                <a:gd name="connsiteY5" fmla="*/ 340872 h 697439"/>
                <a:gd name="connsiteX6" fmla="*/ 750808 w 2138874"/>
                <a:gd name="connsiteY6" fmla="*/ 65488 h 697439"/>
                <a:gd name="connsiteX7" fmla="*/ 779991 w 2138874"/>
                <a:gd name="connsiteY7" fmla="*/ 29407 h 697439"/>
                <a:gd name="connsiteX8" fmla="*/ 743910 w 2138874"/>
                <a:gd name="connsiteY8" fmla="*/ 223 h 697439"/>
                <a:gd name="connsiteX9" fmla="*/ 0 w 2138874"/>
                <a:gd name="connsiteY9" fmla="*/ 340872 h 697439"/>
                <a:gd name="connsiteX10" fmla="*/ 1069702 w 2138874"/>
                <a:gd name="connsiteY10" fmla="*/ 697440 h 697439"/>
                <a:gd name="connsiteX11" fmla="*/ 2138874 w 2138874"/>
                <a:gd name="connsiteY11" fmla="*/ 340872 h 697439"/>
                <a:gd name="connsiteX12" fmla="*/ 1395494 w 2138874"/>
                <a:gd name="connsiteY12" fmla="*/ 223 h 697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8874" h="697439" fill="none" extrusionOk="0">
                  <a:moveTo>
                    <a:pt x="1395494" y="223"/>
                  </a:moveTo>
                  <a:cubicBezTo>
                    <a:pt x="1376622" y="482"/>
                    <a:pt x="1360967" y="12951"/>
                    <a:pt x="1359413" y="29407"/>
                  </a:cubicBezTo>
                  <a:cubicBezTo>
                    <a:pt x="1353216" y="48102"/>
                    <a:pt x="1368022" y="62372"/>
                    <a:pt x="1388597" y="65488"/>
                  </a:cubicBezTo>
                  <a:cubicBezTo>
                    <a:pt x="1810999" y="111482"/>
                    <a:pt x="2064471" y="218605"/>
                    <a:pt x="2073609" y="340872"/>
                  </a:cubicBezTo>
                  <a:cubicBezTo>
                    <a:pt x="2183153" y="450000"/>
                    <a:pt x="1596486" y="628021"/>
                    <a:pt x="1069702" y="631645"/>
                  </a:cubicBezTo>
                  <a:cubicBezTo>
                    <a:pt x="503356" y="639495"/>
                    <a:pt x="105419" y="479886"/>
                    <a:pt x="65795" y="340872"/>
                  </a:cubicBezTo>
                  <a:cubicBezTo>
                    <a:pt x="87328" y="274571"/>
                    <a:pt x="303407" y="119447"/>
                    <a:pt x="750808" y="65488"/>
                  </a:cubicBezTo>
                  <a:cubicBezTo>
                    <a:pt x="768935" y="66018"/>
                    <a:pt x="780298" y="51390"/>
                    <a:pt x="779991" y="29407"/>
                  </a:cubicBezTo>
                  <a:cubicBezTo>
                    <a:pt x="773401" y="10104"/>
                    <a:pt x="766565" y="-4359"/>
                    <a:pt x="743910" y="223"/>
                  </a:cubicBezTo>
                  <a:cubicBezTo>
                    <a:pt x="409099" y="25602"/>
                    <a:pt x="-5884" y="167480"/>
                    <a:pt x="0" y="340872"/>
                  </a:cubicBezTo>
                  <a:cubicBezTo>
                    <a:pt x="616" y="714596"/>
                    <a:pt x="561684" y="804026"/>
                    <a:pt x="1069702" y="697440"/>
                  </a:cubicBezTo>
                  <a:cubicBezTo>
                    <a:pt x="1582134" y="688567"/>
                    <a:pt x="2161909" y="604604"/>
                    <a:pt x="2138874" y="340872"/>
                  </a:cubicBezTo>
                  <a:cubicBezTo>
                    <a:pt x="2116958" y="148052"/>
                    <a:pt x="1712907" y="-34098"/>
                    <a:pt x="1395494" y="223"/>
                  </a:cubicBezTo>
                  <a:close/>
                </a:path>
                <a:path w="2138874" h="697439" stroke="0" extrusionOk="0">
                  <a:moveTo>
                    <a:pt x="1395494" y="223"/>
                  </a:moveTo>
                  <a:cubicBezTo>
                    <a:pt x="1374194" y="-5929"/>
                    <a:pt x="1360187" y="7534"/>
                    <a:pt x="1359413" y="29407"/>
                  </a:cubicBezTo>
                  <a:cubicBezTo>
                    <a:pt x="1361637" y="47258"/>
                    <a:pt x="1367644" y="61684"/>
                    <a:pt x="1388597" y="65488"/>
                  </a:cubicBezTo>
                  <a:cubicBezTo>
                    <a:pt x="1842900" y="92085"/>
                    <a:pt x="2070665" y="235127"/>
                    <a:pt x="2073609" y="340872"/>
                  </a:cubicBezTo>
                  <a:cubicBezTo>
                    <a:pt x="2114513" y="358070"/>
                    <a:pt x="1677551" y="590431"/>
                    <a:pt x="1069702" y="631645"/>
                  </a:cubicBezTo>
                  <a:cubicBezTo>
                    <a:pt x="505002" y="620420"/>
                    <a:pt x="63835" y="486904"/>
                    <a:pt x="65795" y="340872"/>
                  </a:cubicBezTo>
                  <a:cubicBezTo>
                    <a:pt x="54455" y="188227"/>
                    <a:pt x="267312" y="158129"/>
                    <a:pt x="750808" y="65488"/>
                  </a:cubicBezTo>
                  <a:cubicBezTo>
                    <a:pt x="772599" y="61456"/>
                    <a:pt x="785073" y="50133"/>
                    <a:pt x="779991" y="29407"/>
                  </a:cubicBezTo>
                  <a:cubicBezTo>
                    <a:pt x="777703" y="12199"/>
                    <a:pt x="761809" y="-6405"/>
                    <a:pt x="743910" y="223"/>
                  </a:cubicBezTo>
                  <a:cubicBezTo>
                    <a:pt x="374936" y="-7981"/>
                    <a:pt x="2938" y="111228"/>
                    <a:pt x="0" y="340872"/>
                  </a:cubicBezTo>
                  <a:cubicBezTo>
                    <a:pt x="21498" y="517577"/>
                    <a:pt x="507439" y="818586"/>
                    <a:pt x="1069702" y="697440"/>
                  </a:cubicBezTo>
                  <a:cubicBezTo>
                    <a:pt x="1526883" y="674027"/>
                    <a:pt x="2178926" y="538413"/>
                    <a:pt x="2138874" y="340872"/>
                  </a:cubicBezTo>
                  <a:cubicBezTo>
                    <a:pt x="2195157" y="173497"/>
                    <a:pt x="1826354" y="37506"/>
                    <a:pt x="1395494" y="223"/>
                  </a:cubicBezTo>
                  <a:close/>
                </a:path>
              </a:pathLst>
            </a:custGeom>
            <a:grpFill/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673093882">
                    <a:custGeom>
                      <a:avLst/>
                      <a:gdLst>
                        <a:gd name="connsiteX0" fmla="*/ 1395494 w 2138874"/>
                        <a:gd name="connsiteY0" fmla="*/ 223 h 697439"/>
                        <a:gd name="connsiteX1" fmla="*/ 1359413 w 2138874"/>
                        <a:gd name="connsiteY1" fmla="*/ 29407 h 697439"/>
                        <a:gd name="connsiteX2" fmla="*/ 1388597 w 2138874"/>
                        <a:gd name="connsiteY2" fmla="*/ 65488 h 697439"/>
                        <a:gd name="connsiteX3" fmla="*/ 2073609 w 2138874"/>
                        <a:gd name="connsiteY3" fmla="*/ 340872 h 697439"/>
                        <a:gd name="connsiteX4" fmla="*/ 1069702 w 2138874"/>
                        <a:gd name="connsiteY4" fmla="*/ 631645 h 697439"/>
                        <a:gd name="connsiteX5" fmla="*/ 65795 w 2138874"/>
                        <a:gd name="connsiteY5" fmla="*/ 340872 h 697439"/>
                        <a:gd name="connsiteX6" fmla="*/ 750808 w 2138874"/>
                        <a:gd name="connsiteY6" fmla="*/ 65488 h 697439"/>
                        <a:gd name="connsiteX7" fmla="*/ 779991 w 2138874"/>
                        <a:gd name="connsiteY7" fmla="*/ 29407 h 697439"/>
                        <a:gd name="connsiteX8" fmla="*/ 743910 w 2138874"/>
                        <a:gd name="connsiteY8" fmla="*/ 223 h 697439"/>
                        <a:gd name="connsiteX9" fmla="*/ 0 w 2138874"/>
                        <a:gd name="connsiteY9" fmla="*/ 340872 h 697439"/>
                        <a:gd name="connsiteX10" fmla="*/ 1069702 w 2138874"/>
                        <a:gd name="connsiteY10" fmla="*/ 697440 h 697439"/>
                        <a:gd name="connsiteX11" fmla="*/ 2138874 w 2138874"/>
                        <a:gd name="connsiteY11" fmla="*/ 340872 h 697439"/>
                        <a:gd name="connsiteX12" fmla="*/ 1395494 w 2138874"/>
                        <a:gd name="connsiteY12" fmla="*/ 223 h 6974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138874" h="697439">
                          <a:moveTo>
                            <a:pt x="1395494" y="223"/>
                          </a:moveTo>
                          <a:cubicBezTo>
                            <a:pt x="1376923" y="-1369"/>
                            <a:pt x="1361536" y="11366"/>
                            <a:pt x="1359413" y="29407"/>
                          </a:cubicBezTo>
                          <a:cubicBezTo>
                            <a:pt x="1357821" y="47447"/>
                            <a:pt x="1370556" y="63365"/>
                            <a:pt x="1388597" y="65488"/>
                          </a:cubicBezTo>
                          <a:cubicBezTo>
                            <a:pt x="1838020" y="111120"/>
                            <a:pt x="2073609" y="238465"/>
                            <a:pt x="2073609" y="340872"/>
                          </a:cubicBezTo>
                          <a:cubicBezTo>
                            <a:pt x="2073609" y="478299"/>
                            <a:pt x="1661328" y="631645"/>
                            <a:pt x="1069702" y="631645"/>
                          </a:cubicBezTo>
                          <a:cubicBezTo>
                            <a:pt x="478076" y="631645"/>
                            <a:pt x="65795" y="478299"/>
                            <a:pt x="65795" y="340872"/>
                          </a:cubicBezTo>
                          <a:cubicBezTo>
                            <a:pt x="65795" y="238996"/>
                            <a:pt x="301384" y="111650"/>
                            <a:pt x="750808" y="65488"/>
                          </a:cubicBezTo>
                          <a:cubicBezTo>
                            <a:pt x="768848" y="63896"/>
                            <a:pt x="782114" y="47447"/>
                            <a:pt x="779991" y="29407"/>
                          </a:cubicBezTo>
                          <a:cubicBezTo>
                            <a:pt x="778399" y="11366"/>
                            <a:pt x="762481" y="-1899"/>
                            <a:pt x="743910" y="223"/>
                          </a:cubicBezTo>
                          <a:cubicBezTo>
                            <a:pt x="401138" y="35243"/>
                            <a:pt x="0" y="145609"/>
                            <a:pt x="0" y="340872"/>
                          </a:cubicBezTo>
                          <a:cubicBezTo>
                            <a:pt x="0" y="572747"/>
                            <a:pt x="550769" y="697440"/>
                            <a:pt x="1069702" y="697440"/>
                          </a:cubicBezTo>
                          <a:cubicBezTo>
                            <a:pt x="1588635" y="697440"/>
                            <a:pt x="2138874" y="572217"/>
                            <a:pt x="2138874" y="340872"/>
                          </a:cubicBezTo>
                          <a:cubicBezTo>
                            <a:pt x="2139405" y="145609"/>
                            <a:pt x="1738266" y="35243"/>
                            <a:pt x="1395494" y="223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BC1AE6D-423C-4055-BD8E-A01428A7F76E}"/>
                </a:ext>
              </a:extLst>
            </p:cNvPr>
            <p:cNvSpPr/>
            <p:nvPr/>
          </p:nvSpPr>
          <p:spPr>
            <a:xfrm>
              <a:off x="4599076" y="4066522"/>
              <a:ext cx="834694" cy="411750"/>
            </a:xfrm>
            <a:custGeom>
              <a:avLst/>
              <a:gdLst>
                <a:gd name="connsiteX0" fmla="*/ 103818 w 834694"/>
                <a:gd name="connsiteY0" fmla="*/ 302446 h 411750"/>
                <a:gd name="connsiteX1" fmla="*/ 28472 w 834694"/>
                <a:gd name="connsiteY1" fmla="*/ 346486 h 411750"/>
                <a:gd name="connsiteX2" fmla="*/ 350 w 834694"/>
                <a:gd name="connsiteY2" fmla="*/ 383098 h 411750"/>
                <a:gd name="connsiteX3" fmla="*/ 36962 w 834694"/>
                <a:gd name="connsiteY3" fmla="*/ 411220 h 411750"/>
                <a:gd name="connsiteX4" fmla="*/ 146797 w 834694"/>
                <a:gd name="connsiteY4" fmla="*/ 351792 h 411750"/>
                <a:gd name="connsiteX5" fmla="*/ 238061 w 834694"/>
                <a:gd name="connsiteY5" fmla="*/ 201630 h 411750"/>
                <a:gd name="connsiteX6" fmla="*/ 417406 w 834694"/>
                <a:gd name="connsiteY6" fmla="*/ 65265 h 411750"/>
                <a:gd name="connsiteX7" fmla="*/ 596751 w 834694"/>
                <a:gd name="connsiteY7" fmla="*/ 201630 h 411750"/>
                <a:gd name="connsiteX8" fmla="*/ 688016 w 834694"/>
                <a:gd name="connsiteY8" fmla="*/ 351792 h 411750"/>
                <a:gd name="connsiteX9" fmla="*/ 797851 w 834694"/>
                <a:gd name="connsiteY9" fmla="*/ 411220 h 411750"/>
                <a:gd name="connsiteX10" fmla="*/ 802096 w 834694"/>
                <a:gd name="connsiteY10" fmla="*/ 411750 h 411750"/>
                <a:gd name="connsiteX11" fmla="*/ 834463 w 834694"/>
                <a:gd name="connsiteY11" fmla="*/ 383098 h 411750"/>
                <a:gd name="connsiteX12" fmla="*/ 806341 w 834694"/>
                <a:gd name="connsiteY12" fmla="*/ 346486 h 411750"/>
                <a:gd name="connsiteX13" fmla="*/ 730995 w 834694"/>
                <a:gd name="connsiteY13" fmla="*/ 302446 h 411750"/>
                <a:gd name="connsiteX14" fmla="*/ 660424 w 834694"/>
                <a:gd name="connsiteY14" fmla="*/ 184651 h 411750"/>
                <a:gd name="connsiteX15" fmla="*/ 417937 w 834694"/>
                <a:gd name="connsiteY15" fmla="*/ 0 h 411750"/>
                <a:gd name="connsiteX16" fmla="*/ 175450 w 834694"/>
                <a:gd name="connsiteY16" fmla="*/ 184651 h 411750"/>
                <a:gd name="connsiteX17" fmla="*/ 103818 w 834694"/>
                <a:gd name="connsiteY17" fmla="*/ 302446 h 41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34694" h="411750" fill="none" extrusionOk="0">
                  <a:moveTo>
                    <a:pt x="103818" y="302446"/>
                  </a:moveTo>
                  <a:cubicBezTo>
                    <a:pt x="64134" y="336598"/>
                    <a:pt x="37240" y="343194"/>
                    <a:pt x="28472" y="346486"/>
                  </a:cubicBezTo>
                  <a:cubicBezTo>
                    <a:pt x="6953" y="351190"/>
                    <a:pt x="-6016" y="366925"/>
                    <a:pt x="350" y="383098"/>
                  </a:cubicBezTo>
                  <a:cubicBezTo>
                    <a:pt x="2230" y="397700"/>
                    <a:pt x="21230" y="414806"/>
                    <a:pt x="36962" y="411220"/>
                  </a:cubicBezTo>
                  <a:cubicBezTo>
                    <a:pt x="78583" y="413150"/>
                    <a:pt x="99797" y="379010"/>
                    <a:pt x="146797" y="351792"/>
                  </a:cubicBezTo>
                  <a:cubicBezTo>
                    <a:pt x="202941" y="308235"/>
                    <a:pt x="222876" y="264039"/>
                    <a:pt x="238061" y="201630"/>
                  </a:cubicBezTo>
                  <a:cubicBezTo>
                    <a:pt x="251687" y="120359"/>
                    <a:pt x="313341" y="76354"/>
                    <a:pt x="417406" y="65265"/>
                  </a:cubicBezTo>
                  <a:cubicBezTo>
                    <a:pt x="514919" y="76707"/>
                    <a:pt x="572325" y="106704"/>
                    <a:pt x="596751" y="201630"/>
                  </a:cubicBezTo>
                  <a:cubicBezTo>
                    <a:pt x="612573" y="269767"/>
                    <a:pt x="641194" y="316377"/>
                    <a:pt x="688016" y="351792"/>
                  </a:cubicBezTo>
                  <a:cubicBezTo>
                    <a:pt x="723010" y="391346"/>
                    <a:pt x="772746" y="407432"/>
                    <a:pt x="797851" y="411220"/>
                  </a:cubicBezTo>
                  <a:cubicBezTo>
                    <a:pt x="799408" y="411317"/>
                    <a:pt x="800743" y="411912"/>
                    <a:pt x="802096" y="411750"/>
                  </a:cubicBezTo>
                  <a:cubicBezTo>
                    <a:pt x="820939" y="408980"/>
                    <a:pt x="832018" y="395961"/>
                    <a:pt x="834463" y="383098"/>
                  </a:cubicBezTo>
                  <a:cubicBezTo>
                    <a:pt x="838062" y="364766"/>
                    <a:pt x="823295" y="348398"/>
                    <a:pt x="806341" y="346486"/>
                  </a:cubicBezTo>
                  <a:cubicBezTo>
                    <a:pt x="792999" y="344861"/>
                    <a:pt x="772061" y="335983"/>
                    <a:pt x="730995" y="302446"/>
                  </a:cubicBezTo>
                  <a:cubicBezTo>
                    <a:pt x="696452" y="274068"/>
                    <a:pt x="685005" y="233025"/>
                    <a:pt x="660424" y="184651"/>
                  </a:cubicBezTo>
                  <a:cubicBezTo>
                    <a:pt x="631656" y="84237"/>
                    <a:pt x="536853" y="1590"/>
                    <a:pt x="417937" y="0"/>
                  </a:cubicBezTo>
                  <a:cubicBezTo>
                    <a:pt x="293597" y="-13557"/>
                    <a:pt x="204737" y="100283"/>
                    <a:pt x="175450" y="184651"/>
                  </a:cubicBezTo>
                  <a:cubicBezTo>
                    <a:pt x="149103" y="238040"/>
                    <a:pt x="137714" y="277633"/>
                    <a:pt x="103818" y="302446"/>
                  </a:cubicBezTo>
                  <a:close/>
                </a:path>
                <a:path w="834694" h="411750" stroke="0" extrusionOk="0">
                  <a:moveTo>
                    <a:pt x="103818" y="302446"/>
                  </a:moveTo>
                  <a:cubicBezTo>
                    <a:pt x="63249" y="340378"/>
                    <a:pt x="39911" y="343984"/>
                    <a:pt x="28472" y="346486"/>
                  </a:cubicBezTo>
                  <a:cubicBezTo>
                    <a:pt x="14833" y="345411"/>
                    <a:pt x="-2584" y="362214"/>
                    <a:pt x="350" y="383098"/>
                  </a:cubicBezTo>
                  <a:cubicBezTo>
                    <a:pt x="1001" y="399232"/>
                    <a:pt x="17150" y="417312"/>
                    <a:pt x="36962" y="411220"/>
                  </a:cubicBezTo>
                  <a:cubicBezTo>
                    <a:pt x="69895" y="395017"/>
                    <a:pt x="95249" y="393696"/>
                    <a:pt x="146797" y="351792"/>
                  </a:cubicBezTo>
                  <a:cubicBezTo>
                    <a:pt x="177605" y="327342"/>
                    <a:pt x="229923" y="255818"/>
                    <a:pt x="238061" y="201630"/>
                  </a:cubicBezTo>
                  <a:cubicBezTo>
                    <a:pt x="264328" y="111425"/>
                    <a:pt x="344992" y="44658"/>
                    <a:pt x="417406" y="65265"/>
                  </a:cubicBezTo>
                  <a:cubicBezTo>
                    <a:pt x="499976" y="66559"/>
                    <a:pt x="586725" y="135528"/>
                    <a:pt x="596751" y="201630"/>
                  </a:cubicBezTo>
                  <a:cubicBezTo>
                    <a:pt x="615325" y="264641"/>
                    <a:pt x="650280" y="310835"/>
                    <a:pt x="688016" y="351792"/>
                  </a:cubicBezTo>
                  <a:cubicBezTo>
                    <a:pt x="730555" y="389598"/>
                    <a:pt x="768709" y="406900"/>
                    <a:pt x="797851" y="411220"/>
                  </a:cubicBezTo>
                  <a:cubicBezTo>
                    <a:pt x="799458" y="411109"/>
                    <a:pt x="800575" y="411856"/>
                    <a:pt x="802096" y="411750"/>
                  </a:cubicBezTo>
                  <a:cubicBezTo>
                    <a:pt x="815260" y="413838"/>
                    <a:pt x="836353" y="401785"/>
                    <a:pt x="834463" y="383098"/>
                  </a:cubicBezTo>
                  <a:cubicBezTo>
                    <a:pt x="836625" y="364061"/>
                    <a:pt x="822772" y="351126"/>
                    <a:pt x="806341" y="346486"/>
                  </a:cubicBezTo>
                  <a:cubicBezTo>
                    <a:pt x="795704" y="347667"/>
                    <a:pt x="770767" y="338647"/>
                    <a:pt x="730995" y="302446"/>
                  </a:cubicBezTo>
                  <a:cubicBezTo>
                    <a:pt x="706986" y="272526"/>
                    <a:pt x="674608" y="235199"/>
                    <a:pt x="660424" y="184651"/>
                  </a:cubicBezTo>
                  <a:cubicBezTo>
                    <a:pt x="633874" y="75261"/>
                    <a:pt x="526210" y="-9097"/>
                    <a:pt x="417937" y="0"/>
                  </a:cubicBezTo>
                  <a:cubicBezTo>
                    <a:pt x="303242" y="-3814"/>
                    <a:pt x="219484" y="68261"/>
                    <a:pt x="175450" y="184651"/>
                  </a:cubicBezTo>
                  <a:cubicBezTo>
                    <a:pt x="160808" y="240158"/>
                    <a:pt x="135361" y="275757"/>
                    <a:pt x="103818" y="302446"/>
                  </a:cubicBezTo>
                  <a:close/>
                </a:path>
              </a:pathLst>
            </a:custGeom>
            <a:grpFill/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3686909743">
                    <a:custGeom>
                      <a:avLst/>
                      <a:gdLst>
                        <a:gd name="connsiteX0" fmla="*/ 103818 w 834694"/>
                        <a:gd name="connsiteY0" fmla="*/ 302446 h 411750"/>
                        <a:gd name="connsiteX1" fmla="*/ 28472 w 834694"/>
                        <a:gd name="connsiteY1" fmla="*/ 346486 h 411750"/>
                        <a:gd name="connsiteX2" fmla="*/ 350 w 834694"/>
                        <a:gd name="connsiteY2" fmla="*/ 383098 h 411750"/>
                        <a:gd name="connsiteX3" fmla="*/ 36962 w 834694"/>
                        <a:gd name="connsiteY3" fmla="*/ 411220 h 411750"/>
                        <a:gd name="connsiteX4" fmla="*/ 146797 w 834694"/>
                        <a:gd name="connsiteY4" fmla="*/ 351792 h 411750"/>
                        <a:gd name="connsiteX5" fmla="*/ 238061 w 834694"/>
                        <a:gd name="connsiteY5" fmla="*/ 201630 h 411750"/>
                        <a:gd name="connsiteX6" fmla="*/ 417406 w 834694"/>
                        <a:gd name="connsiteY6" fmla="*/ 65265 h 411750"/>
                        <a:gd name="connsiteX7" fmla="*/ 596751 w 834694"/>
                        <a:gd name="connsiteY7" fmla="*/ 201630 h 411750"/>
                        <a:gd name="connsiteX8" fmla="*/ 688016 w 834694"/>
                        <a:gd name="connsiteY8" fmla="*/ 351792 h 411750"/>
                        <a:gd name="connsiteX9" fmla="*/ 797851 w 834694"/>
                        <a:gd name="connsiteY9" fmla="*/ 411220 h 411750"/>
                        <a:gd name="connsiteX10" fmla="*/ 802096 w 834694"/>
                        <a:gd name="connsiteY10" fmla="*/ 411750 h 411750"/>
                        <a:gd name="connsiteX11" fmla="*/ 834463 w 834694"/>
                        <a:gd name="connsiteY11" fmla="*/ 383098 h 411750"/>
                        <a:gd name="connsiteX12" fmla="*/ 806341 w 834694"/>
                        <a:gd name="connsiteY12" fmla="*/ 346486 h 411750"/>
                        <a:gd name="connsiteX13" fmla="*/ 730995 w 834694"/>
                        <a:gd name="connsiteY13" fmla="*/ 302446 h 411750"/>
                        <a:gd name="connsiteX14" fmla="*/ 660424 w 834694"/>
                        <a:gd name="connsiteY14" fmla="*/ 184651 h 411750"/>
                        <a:gd name="connsiteX15" fmla="*/ 417937 w 834694"/>
                        <a:gd name="connsiteY15" fmla="*/ 0 h 411750"/>
                        <a:gd name="connsiteX16" fmla="*/ 175450 w 834694"/>
                        <a:gd name="connsiteY16" fmla="*/ 184651 h 411750"/>
                        <a:gd name="connsiteX17" fmla="*/ 103818 w 834694"/>
                        <a:gd name="connsiteY17" fmla="*/ 302446 h 411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834694" h="411750">
                          <a:moveTo>
                            <a:pt x="103818" y="302446"/>
                          </a:moveTo>
                          <a:cubicBezTo>
                            <a:pt x="63492" y="337466"/>
                            <a:pt x="39084" y="344894"/>
                            <a:pt x="28472" y="346486"/>
                          </a:cubicBezTo>
                          <a:cubicBezTo>
                            <a:pt x="10431" y="348608"/>
                            <a:pt x="-2303" y="365057"/>
                            <a:pt x="350" y="383098"/>
                          </a:cubicBezTo>
                          <a:cubicBezTo>
                            <a:pt x="2472" y="401138"/>
                            <a:pt x="19452" y="413873"/>
                            <a:pt x="36962" y="411220"/>
                          </a:cubicBezTo>
                          <a:cubicBezTo>
                            <a:pt x="69329" y="406975"/>
                            <a:pt x="105410" y="387873"/>
                            <a:pt x="146797" y="351792"/>
                          </a:cubicBezTo>
                          <a:cubicBezTo>
                            <a:pt x="189776" y="314649"/>
                            <a:pt x="221082" y="263181"/>
                            <a:pt x="238061" y="201630"/>
                          </a:cubicBezTo>
                          <a:cubicBezTo>
                            <a:pt x="260347" y="121509"/>
                            <a:pt x="333571" y="65265"/>
                            <a:pt x="417406" y="65265"/>
                          </a:cubicBezTo>
                          <a:cubicBezTo>
                            <a:pt x="501242" y="65265"/>
                            <a:pt x="574466" y="121509"/>
                            <a:pt x="596751" y="201630"/>
                          </a:cubicBezTo>
                          <a:cubicBezTo>
                            <a:pt x="613731" y="262650"/>
                            <a:pt x="645036" y="314649"/>
                            <a:pt x="688016" y="351792"/>
                          </a:cubicBezTo>
                          <a:cubicBezTo>
                            <a:pt x="729403" y="387343"/>
                            <a:pt x="765484" y="406975"/>
                            <a:pt x="797851" y="411220"/>
                          </a:cubicBezTo>
                          <a:cubicBezTo>
                            <a:pt x="799443" y="411220"/>
                            <a:pt x="800504" y="411750"/>
                            <a:pt x="802096" y="411750"/>
                          </a:cubicBezTo>
                          <a:cubicBezTo>
                            <a:pt x="818545" y="411750"/>
                            <a:pt x="832340" y="399546"/>
                            <a:pt x="834463" y="383098"/>
                          </a:cubicBezTo>
                          <a:cubicBezTo>
                            <a:pt x="836585" y="365057"/>
                            <a:pt x="823851" y="348608"/>
                            <a:pt x="806341" y="346486"/>
                          </a:cubicBezTo>
                          <a:cubicBezTo>
                            <a:pt x="795729" y="344894"/>
                            <a:pt x="771851" y="337466"/>
                            <a:pt x="730995" y="302446"/>
                          </a:cubicBezTo>
                          <a:cubicBezTo>
                            <a:pt x="698097" y="274323"/>
                            <a:pt x="673689" y="233467"/>
                            <a:pt x="660424" y="184651"/>
                          </a:cubicBezTo>
                          <a:cubicBezTo>
                            <a:pt x="630710" y="75877"/>
                            <a:pt x="530956" y="0"/>
                            <a:pt x="417937" y="0"/>
                          </a:cubicBezTo>
                          <a:cubicBezTo>
                            <a:pt x="304918" y="0"/>
                            <a:pt x="205164" y="75877"/>
                            <a:pt x="175450" y="184651"/>
                          </a:cubicBezTo>
                          <a:cubicBezTo>
                            <a:pt x="161124" y="233467"/>
                            <a:pt x="136716" y="273793"/>
                            <a:pt x="103818" y="302446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32" name="Graphic 9">
            <a:extLst>
              <a:ext uri="{FF2B5EF4-FFF2-40B4-BE49-F238E27FC236}">
                <a16:creationId xmlns:a16="http://schemas.microsoft.com/office/drawing/2014/main" id="{09F1CC58-28D6-46AF-838E-9564631B1837}"/>
              </a:ext>
            </a:extLst>
          </p:cNvPr>
          <p:cNvGrpSpPr/>
          <p:nvPr/>
        </p:nvGrpSpPr>
        <p:grpSpPr>
          <a:xfrm>
            <a:off x="6025139" y="2497591"/>
            <a:ext cx="1246518" cy="981250"/>
            <a:chOff x="3993876" y="6490192"/>
            <a:chExt cx="841829" cy="662682"/>
          </a:xfrm>
          <a:solidFill>
            <a:schemeClr val="accent2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8AC9EDC-9EC2-49AB-A68F-32310C953E94}"/>
                </a:ext>
              </a:extLst>
            </p:cNvPr>
            <p:cNvSpPr/>
            <p:nvPr/>
          </p:nvSpPr>
          <p:spPr>
            <a:xfrm>
              <a:off x="4108843" y="6500222"/>
              <a:ext cx="461057" cy="461009"/>
            </a:xfrm>
            <a:custGeom>
              <a:avLst/>
              <a:gdLst>
                <a:gd name="connsiteX0" fmla="*/ 112157 w 461057"/>
                <a:gd name="connsiteY0" fmla="*/ 461010 h 461009"/>
                <a:gd name="connsiteX1" fmla="*/ 104823 w 461057"/>
                <a:gd name="connsiteY1" fmla="*/ 457962 h 461009"/>
                <a:gd name="connsiteX2" fmla="*/ 104823 w 461057"/>
                <a:gd name="connsiteY2" fmla="*/ 443294 h 461009"/>
                <a:gd name="connsiteX3" fmla="*/ 164735 w 461057"/>
                <a:gd name="connsiteY3" fmla="*/ 383381 h 461009"/>
                <a:gd name="connsiteX4" fmla="*/ 182737 w 461057"/>
                <a:gd name="connsiteY4" fmla="*/ 349282 h 461009"/>
                <a:gd name="connsiteX5" fmla="*/ 244935 w 461057"/>
                <a:gd name="connsiteY5" fmla="*/ 284512 h 461009"/>
                <a:gd name="connsiteX6" fmla="*/ 289608 w 461057"/>
                <a:gd name="connsiteY6" fmla="*/ 258604 h 461009"/>
                <a:gd name="connsiteX7" fmla="*/ 422291 w 461057"/>
                <a:gd name="connsiteY7" fmla="*/ 125921 h 461009"/>
                <a:gd name="connsiteX8" fmla="*/ 422291 w 461057"/>
                <a:gd name="connsiteY8" fmla="*/ 38672 h 461009"/>
                <a:gd name="connsiteX9" fmla="*/ 335042 w 461057"/>
                <a:gd name="connsiteY9" fmla="*/ 38672 h 461009"/>
                <a:gd name="connsiteX10" fmla="*/ 202359 w 461057"/>
                <a:gd name="connsiteY10" fmla="*/ 171355 h 461009"/>
                <a:gd name="connsiteX11" fmla="*/ 176451 w 461057"/>
                <a:gd name="connsiteY11" fmla="*/ 216027 h 461009"/>
                <a:gd name="connsiteX12" fmla="*/ 111681 w 461057"/>
                <a:gd name="connsiteY12" fmla="*/ 278225 h 461009"/>
                <a:gd name="connsiteX13" fmla="*/ 77581 w 461057"/>
                <a:gd name="connsiteY13" fmla="*/ 296228 h 461009"/>
                <a:gd name="connsiteX14" fmla="*/ 17669 w 461057"/>
                <a:gd name="connsiteY14" fmla="*/ 356140 h 461009"/>
                <a:gd name="connsiteX15" fmla="*/ 3000 w 461057"/>
                <a:gd name="connsiteY15" fmla="*/ 356140 h 461009"/>
                <a:gd name="connsiteX16" fmla="*/ 3000 w 461057"/>
                <a:gd name="connsiteY16" fmla="*/ 341471 h 461009"/>
                <a:gd name="connsiteX17" fmla="*/ 64056 w 461057"/>
                <a:gd name="connsiteY17" fmla="*/ 280416 h 461009"/>
                <a:gd name="connsiteX18" fmla="*/ 66532 w 461057"/>
                <a:gd name="connsiteY18" fmla="*/ 278606 h 461009"/>
                <a:gd name="connsiteX19" fmla="*/ 102060 w 461057"/>
                <a:gd name="connsiteY19" fmla="*/ 259842 h 461009"/>
                <a:gd name="connsiteX20" fmla="*/ 158544 w 461057"/>
                <a:gd name="connsiteY20" fmla="*/ 205550 h 461009"/>
                <a:gd name="connsiteX21" fmla="*/ 185118 w 461057"/>
                <a:gd name="connsiteY21" fmla="*/ 159734 h 461009"/>
                <a:gd name="connsiteX22" fmla="*/ 186738 w 461057"/>
                <a:gd name="connsiteY22" fmla="*/ 157639 h 461009"/>
                <a:gd name="connsiteX23" fmla="*/ 320373 w 461057"/>
                <a:gd name="connsiteY23" fmla="*/ 24098 h 461009"/>
                <a:gd name="connsiteX24" fmla="*/ 378666 w 461057"/>
                <a:gd name="connsiteY24" fmla="*/ 0 h 461009"/>
                <a:gd name="connsiteX25" fmla="*/ 436959 w 461057"/>
                <a:gd name="connsiteY25" fmla="*/ 24098 h 461009"/>
                <a:gd name="connsiteX26" fmla="*/ 461058 w 461057"/>
                <a:gd name="connsiteY26" fmla="*/ 82296 h 461009"/>
                <a:gd name="connsiteX27" fmla="*/ 436959 w 461057"/>
                <a:gd name="connsiteY27" fmla="*/ 140589 h 461009"/>
                <a:gd name="connsiteX28" fmla="*/ 303324 w 461057"/>
                <a:gd name="connsiteY28" fmla="*/ 274225 h 461009"/>
                <a:gd name="connsiteX29" fmla="*/ 301228 w 461057"/>
                <a:gd name="connsiteY29" fmla="*/ 275844 h 461009"/>
                <a:gd name="connsiteX30" fmla="*/ 255413 w 461057"/>
                <a:gd name="connsiteY30" fmla="*/ 302419 h 461009"/>
                <a:gd name="connsiteX31" fmla="*/ 201120 w 461057"/>
                <a:gd name="connsiteY31" fmla="*/ 358902 h 461009"/>
                <a:gd name="connsiteX32" fmla="*/ 182356 w 461057"/>
                <a:gd name="connsiteY32" fmla="*/ 394430 h 461009"/>
                <a:gd name="connsiteX33" fmla="*/ 180546 w 461057"/>
                <a:gd name="connsiteY33" fmla="*/ 396907 h 461009"/>
                <a:gd name="connsiteX34" fmla="*/ 119491 w 461057"/>
                <a:gd name="connsiteY34" fmla="*/ 457962 h 461009"/>
                <a:gd name="connsiteX35" fmla="*/ 112157 w 461057"/>
                <a:gd name="connsiteY35" fmla="*/ 461010 h 46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61057" h="461009" fill="none" extrusionOk="0">
                  <a:moveTo>
                    <a:pt x="112157" y="461010"/>
                  </a:moveTo>
                  <a:cubicBezTo>
                    <a:pt x="109929" y="460778"/>
                    <a:pt x="106930" y="460501"/>
                    <a:pt x="104823" y="457962"/>
                  </a:cubicBezTo>
                  <a:cubicBezTo>
                    <a:pt x="102213" y="452969"/>
                    <a:pt x="100900" y="447105"/>
                    <a:pt x="104823" y="443294"/>
                  </a:cubicBezTo>
                  <a:cubicBezTo>
                    <a:pt x="131050" y="413770"/>
                    <a:pt x="143236" y="408425"/>
                    <a:pt x="164735" y="383381"/>
                  </a:cubicBezTo>
                  <a:cubicBezTo>
                    <a:pt x="169044" y="370491"/>
                    <a:pt x="176123" y="362051"/>
                    <a:pt x="182737" y="349282"/>
                  </a:cubicBezTo>
                  <a:cubicBezTo>
                    <a:pt x="191057" y="321863"/>
                    <a:pt x="215660" y="293650"/>
                    <a:pt x="244935" y="284512"/>
                  </a:cubicBezTo>
                  <a:cubicBezTo>
                    <a:pt x="254175" y="275972"/>
                    <a:pt x="276352" y="271336"/>
                    <a:pt x="289608" y="258604"/>
                  </a:cubicBezTo>
                  <a:cubicBezTo>
                    <a:pt x="336481" y="193790"/>
                    <a:pt x="393825" y="180327"/>
                    <a:pt x="422291" y="125921"/>
                  </a:cubicBezTo>
                  <a:cubicBezTo>
                    <a:pt x="447101" y="102167"/>
                    <a:pt x="445713" y="60229"/>
                    <a:pt x="422291" y="38672"/>
                  </a:cubicBezTo>
                  <a:cubicBezTo>
                    <a:pt x="399049" y="19089"/>
                    <a:pt x="366191" y="13184"/>
                    <a:pt x="335042" y="38672"/>
                  </a:cubicBezTo>
                  <a:cubicBezTo>
                    <a:pt x="313041" y="79520"/>
                    <a:pt x="237499" y="128159"/>
                    <a:pt x="202359" y="171355"/>
                  </a:cubicBezTo>
                  <a:cubicBezTo>
                    <a:pt x="193995" y="189056"/>
                    <a:pt x="183371" y="192348"/>
                    <a:pt x="176451" y="216027"/>
                  </a:cubicBezTo>
                  <a:cubicBezTo>
                    <a:pt x="160195" y="242223"/>
                    <a:pt x="138858" y="267098"/>
                    <a:pt x="111681" y="278225"/>
                  </a:cubicBezTo>
                  <a:cubicBezTo>
                    <a:pt x="101200" y="284437"/>
                    <a:pt x="89643" y="284758"/>
                    <a:pt x="77581" y="296228"/>
                  </a:cubicBezTo>
                  <a:cubicBezTo>
                    <a:pt x="66066" y="319551"/>
                    <a:pt x="37681" y="323804"/>
                    <a:pt x="17669" y="356140"/>
                  </a:cubicBezTo>
                  <a:cubicBezTo>
                    <a:pt x="13852" y="360272"/>
                    <a:pt x="7238" y="359969"/>
                    <a:pt x="3000" y="356140"/>
                  </a:cubicBezTo>
                  <a:cubicBezTo>
                    <a:pt x="-640" y="353330"/>
                    <a:pt x="-554" y="346635"/>
                    <a:pt x="3000" y="341471"/>
                  </a:cubicBezTo>
                  <a:cubicBezTo>
                    <a:pt x="25877" y="306591"/>
                    <a:pt x="51123" y="302445"/>
                    <a:pt x="64056" y="280416"/>
                  </a:cubicBezTo>
                  <a:cubicBezTo>
                    <a:pt x="64837" y="279590"/>
                    <a:pt x="65715" y="279326"/>
                    <a:pt x="66532" y="278606"/>
                  </a:cubicBezTo>
                  <a:cubicBezTo>
                    <a:pt x="81307" y="266925"/>
                    <a:pt x="91411" y="266592"/>
                    <a:pt x="102060" y="259842"/>
                  </a:cubicBezTo>
                  <a:cubicBezTo>
                    <a:pt x="119285" y="244055"/>
                    <a:pt x="144928" y="231251"/>
                    <a:pt x="158544" y="205550"/>
                  </a:cubicBezTo>
                  <a:cubicBezTo>
                    <a:pt x="168488" y="184178"/>
                    <a:pt x="177429" y="176266"/>
                    <a:pt x="185118" y="159734"/>
                  </a:cubicBezTo>
                  <a:cubicBezTo>
                    <a:pt x="185401" y="159017"/>
                    <a:pt x="186325" y="158348"/>
                    <a:pt x="186738" y="157639"/>
                  </a:cubicBezTo>
                  <a:cubicBezTo>
                    <a:pt x="238862" y="89482"/>
                    <a:pt x="258478" y="91314"/>
                    <a:pt x="320373" y="24098"/>
                  </a:cubicBezTo>
                  <a:cubicBezTo>
                    <a:pt x="331542" y="12494"/>
                    <a:pt x="358993" y="-3389"/>
                    <a:pt x="378666" y="0"/>
                  </a:cubicBezTo>
                  <a:cubicBezTo>
                    <a:pt x="397036" y="4241"/>
                    <a:pt x="424519" y="5624"/>
                    <a:pt x="436959" y="24098"/>
                  </a:cubicBezTo>
                  <a:cubicBezTo>
                    <a:pt x="451225" y="40333"/>
                    <a:pt x="456738" y="62548"/>
                    <a:pt x="461058" y="82296"/>
                  </a:cubicBezTo>
                  <a:cubicBezTo>
                    <a:pt x="459091" y="108767"/>
                    <a:pt x="449652" y="127969"/>
                    <a:pt x="436959" y="140589"/>
                  </a:cubicBezTo>
                  <a:cubicBezTo>
                    <a:pt x="396781" y="210153"/>
                    <a:pt x="324261" y="233254"/>
                    <a:pt x="303324" y="274225"/>
                  </a:cubicBezTo>
                  <a:cubicBezTo>
                    <a:pt x="302667" y="274927"/>
                    <a:pt x="301905" y="275334"/>
                    <a:pt x="301228" y="275844"/>
                  </a:cubicBezTo>
                  <a:cubicBezTo>
                    <a:pt x="285297" y="286726"/>
                    <a:pt x="274364" y="291074"/>
                    <a:pt x="255413" y="302419"/>
                  </a:cubicBezTo>
                  <a:cubicBezTo>
                    <a:pt x="233689" y="308689"/>
                    <a:pt x="213931" y="336586"/>
                    <a:pt x="201120" y="358902"/>
                  </a:cubicBezTo>
                  <a:cubicBezTo>
                    <a:pt x="198690" y="371154"/>
                    <a:pt x="188961" y="381593"/>
                    <a:pt x="182356" y="394430"/>
                  </a:cubicBezTo>
                  <a:cubicBezTo>
                    <a:pt x="181836" y="395642"/>
                    <a:pt x="181218" y="396090"/>
                    <a:pt x="180546" y="396907"/>
                  </a:cubicBezTo>
                  <a:cubicBezTo>
                    <a:pt x="153413" y="427340"/>
                    <a:pt x="125282" y="439270"/>
                    <a:pt x="119491" y="457962"/>
                  </a:cubicBezTo>
                  <a:cubicBezTo>
                    <a:pt x="117879" y="460204"/>
                    <a:pt x="114628" y="460388"/>
                    <a:pt x="112157" y="461010"/>
                  </a:cubicBezTo>
                  <a:close/>
                </a:path>
                <a:path w="461057" h="461009" stroke="0" extrusionOk="0">
                  <a:moveTo>
                    <a:pt x="112157" y="461010"/>
                  </a:moveTo>
                  <a:cubicBezTo>
                    <a:pt x="109774" y="461337"/>
                    <a:pt x="106770" y="460025"/>
                    <a:pt x="104823" y="457962"/>
                  </a:cubicBezTo>
                  <a:cubicBezTo>
                    <a:pt x="99925" y="454104"/>
                    <a:pt x="101680" y="447744"/>
                    <a:pt x="104823" y="443294"/>
                  </a:cubicBezTo>
                  <a:cubicBezTo>
                    <a:pt x="130292" y="412678"/>
                    <a:pt x="141277" y="407244"/>
                    <a:pt x="164735" y="383381"/>
                  </a:cubicBezTo>
                  <a:cubicBezTo>
                    <a:pt x="166878" y="373443"/>
                    <a:pt x="176889" y="364325"/>
                    <a:pt x="182737" y="349282"/>
                  </a:cubicBezTo>
                  <a:cubicBezTo>
                    <a:pt x="199118" y="330764"/>
                    <a:pt x="216967" y="299799"/>
                    <a:pt x="244935" y="284512"/>
                  </a:cubicBezTo>
                  <a:cubicBezTo>
                    <a:pt x="259897" y="275590"/>
                    <a:pt x="277398" y="269617"/>
                    <a:pt x="289608" y="258604"/>
                  </a:cubicBezTo>
                  <a:cubicBezTo>
                    <a:pt x="319792" y="220569"/>
                    <a:pt x="383101" y="186637"/>
                    <a:pt x="422291" y="125921"/>
                  </a:cubicBezTo>
                  <a:cubicBezTo>
                    <a:pt x="447260" y="101206"/>
                    <a:pt x="443934" y="65665"/>
                    <a:pt x="422291" y="38672"/>
                  </a:cubicBezTo>
                  <a:cubicBezTo>
                    <a:pt x="400035" y="23472"/>
                    <a:pt x="351851" y="9061"/>
                    <a:pt x="335042" y="38672"/>
                  </a:cubicBezTo>
                  <a:cubicBezTo>
                    <a:pt x="303582" y="100284"/>
                    <a:pt x="233896" y="123906"/>
                    <a:pt x="202359" y="171355"/>
                  </a:cubicBezTo>
                  <a:cubicBezTo>
                    <a:pt x="194862" y="185357"/>
                    <a:pt x="186374" y="195641"/>
                    <a:pt x="176451" y="216027"/>
                  </a:cubicBezTo>
                  <a:cubicBezTo>
                    <a:pt x="155952" y="244483"/>
                    <a:pt x="140279" y="266548"/>
                    <a:pt x="111681" y="278225"/>
                  </a:cubicBezTo>
                  <a:cubicBezTo>
                    <a:pt x="98575" y="285454"/>
                    <a:pt x="88562" y="286446"/>
                    <a:pt x="77581" y="296228"/>
                  </a:cubicBezTo>
                  <a:cubicBezTo>
                    <a:pt x="57517" y="327921"/>
                    <a:pt x="25101" y="338765"/>
                    <a:pt x="17669" y="356140"/>
                  </a:cubicBezTo>
                  <a:cubicBezTo>
                    <a:pt x="12791" y="359922"/>
                    <a:pt x="8120" y="359194"/>
                    <a:pt x="3000" y="356140"/>
                  </a:cubicBezTo>
                  <a:cubicBezTo>
                    <a:pt x="-145" y="351755"/>
                    <a:pt x="-1033" y="346154"/>
                    <a:pt x="3000" y="341471"/>
                  </a:cubicBezTo>
                  <a:cubicBezTo>
                    <a:pt x="16584" y="314796"/>
                    <a:pt x="40891" y="308949"/>
                    <a:pt x="64056" y="280416"/>
                  </a:cubicBezTo>
                  <a:cubicBezTo>
                    <a:pt x="64809" y="279720"/>
                    <a:pt x="65882" y="279036"/>
                    <a:pt x="66532" y="278606"/>
                  </a:cubicBezTo>
                  <a:cubicBezTo>
                    <a:pt x="78875" y="271704"/>
                    <a:pt x="94187" y="268444"/>
                    <a:pt x="102060" y="259842"/>
                  </a:cubicBezTo>
                  <a:cubicBezTo>
                    <a:pt x="125893" y="248474"/>
                    <a:pt x="145033" y="229667"/>
                    <a:pt x="158544" y="205550"/>
                  </a:cubicBezTo>
                  <a:cubicBezTo>
                    <a:pt x="162125" y="187643"/>
                    <a:pt x="181198" y="175583"/>
                    <a:pt x="185118" y="159734"/>
                  </a:cubicBezTo>
                  <a:cubicBezTo>
                    <a:pt x="185562" y="158949"/>
                    <a:pt x="186172" y="158179"/>
                    <a:pt x="186738" y="157639"/>
                  </a:cubicBezTo>
                  <a:cubicBezTo>
                    <a:pt x="237331" y="75457"/>
                    <a:pt x="303330" y="60797"/>
                    <a:pt x="320373" y="24098"/>
                  </a:cubicBezTo>
                  <a:cubicBezTo>
                    <a:pt x="330681" y="9780"/>
                    <a:pt x="357240" y="2228"/>
                    <a:pt x="378666" y="0"/>
                  </a:cubicBezTo>
                  <a:cubicBezTo>
                    <a:pt x="404898" y="4969"/>
                    <a:pt x="423800" y="4808"/>
                    <a:pt x="436959" y="24098"/>
                  </a:cubicBezTo>
                  <a:cubicBezTo>
                    <a:pt x="455863" y="41045"/>
                    <a:pt x="463443" y="56440"/>
                    <a:pt x="461058" y="82296"/>
                  </a:cubicBezTo>
                  <a:cubicBezTo>
                    <a:pt x="460369" y="104397"/>
                    <a:pt x="456704" y="127451"/>
                    <a:pt x="436959" y="140589"/>
                  </a:cubicBezTo>
                  <a:cubicBezTo>
                    <a:pt x="376742" y="212201"/>
                    <a:pt x="333636" y="239017"/>
                    <a:pt x="303324" y="274225"/>
                  </a:cubicBezTo>
                  <a:cubicBezTo>
                    <a:pt x="302652" y="274856"/>
                    <a:pt x="302113" y="275429"/>
                    <a:pt x="301228" y="275844"/>
                  </a:cubicBezTo>
                  <a:cubicBezTo>
                    <a:pt x="286818" y="290719"/>
                    <a:pt x="273300" y="288096"/>
                    <a:pt x="255413" y="302419"/>
                  </a:cubicBezTo>
                  <a:cubicBezTo>
                    <a:pt x="233483" y="315346"/>
                    <a:pt x="211391" y="338765"/>
                    <a:pt x="201120" y="358902"/>
                  </a:cubicBezTo>
                  <a:cubicBezTo>
                    <a:pt x="195857" y="377532"/>
                    <a:pt x="184754" y="386590"/>
                    <a:pt x="182356" y="394430"/>
                  </a:cubicBezTo>
                  <a:cubicBezTo>
                    <a:pt x="182052" y="395417"/>
                    <a:pt x="181180" y="396271"/>
                    <a:pt x="180546" y="396907"/>
                  </a:cubicBezTo>
                  <a:cubicBezTo>
                    <a:pt x="163640" y="423591"/>
                    <a:pt x="144516" y="423802"/>
                    <a:pt x="119491" y="457962"/>
                  </a:cubicBezTo>
                  <a:cubicBezTo>
                    <a:pt x="117626" y="459978"/>
                    <a:pt x="114966" y="460482"/>
                    <a:pt x="112157" y="461010"/>
                  </a:cubicBezTo>
                  <a:close/>
                </a:path>
              </a:pathLst>
            </a:custGeom>
            <a:grpFill/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644965755">
                    <a:custGeom>
                      <a:avLst/>
                      <a:gdLst>
                        <a:gd name="connsiteX0" fmla="*/ 112157 w 461057"/>
                        <a:gd name="connsiteY0" fmla="*/ 461010 h 461009"/>
                        <a:gd name="connsiteX1" fmla="*/ 104823 w 461057"/>
                        <a:gd name="connsiteY1" fmla="*/ 457962 h 461009"/>
                        <a:gd name="connsiteX2" fmla="*/ 104823 w 461057"/>
                        <a:gd name="connsiteY2" fmla="*/ 443294 h 461009"/>
                        <a:gd name="connsiteX3" fmla="*/ 164735 w 461057"/>
                        <a:gd name="connsiteY3" fmla="*/ 383381 h 461009"/>
                        <a:gd name="connsiteX4" fmla="*/ 182737 w 461057"/>
                        <a:gd name="connsiteY4" fmla="*/ 349282 h 461009"/>
                        <a:gd name="connsiteX5" fmla="*/ 244935 w 461057"/>
                        <a:gd name="connsiteY5" fmla="*/ 284512 h 461009"/>
                        <a:gd name="connsiteX6" fmla="*/ 289608 w 461057"/>
                        <a:gd name="connsiteY6" fmla="*/ 258604 h 461009"/>
                        <a:gd name="connsiteX7" fmla="*/ 422291 w 461057"/>
                        <a:gd name="connsiteY7" fmla="*/ 125921 h 461009"/>
                        <a:gd name="connsiteX8" fmla="*/ 422291 w 461057"/>
                        <a:gd name="connsiteY8" fmla="*/ 38672 h 461009"/>
                        <a:gd name="connsiteX9" fmla="*/ 335042 w 461057"/>
                        <a:gd name="connsiteY9" fmla="*/ 38672 h 461009"/>
                        <a:gd name="connsiteX10" fmla="*/ 202359 w 461057"/>
                        <a:gd name="connsiteY10" fmla="*/ 171355 h 461009"/>
                        <a:gd name="connsiteX11" fmla="*/ 176451 w 461057"/>
                        <a:gd name="connsiteY11" fmla="*/ 216027 h 461009"/>
                        <a:gd name="connsiteX12" fmla="*/ 111681 w 461057"/>
                        <a:gd name="connsiteY12" fmla="*/ 278225 h 461009"/>
                        <a:gd name="connsiteX13" fmla="*/ 77581 w 461057"/>
                        <a:gd name="connsiteY13" fmla="*/ 296228 h 461009"/>
                        <a:gd name="connsiteX14" fmla="*/ 17669 w 461057"/>
                        <a:gd name="connsiteY14" fmla="*/ 356140 h 461009"/>
                        <a:gd name="connsiteX15" fmla="*/ 3000 w 461057"/>
                        <a:gd name="connsiteY15" fmla="*/ 356140 h 461009"/>
                        <a:gd name="connsiteX16" fmla="*/ 3000 w 461057"/>
                        <a:gd name="connsiteY16" fmla="*/ 341471 h 461009"/>
                        <a:gd name="connsiteX17" fmla="*/ 64056 w 461057"/>
                        <a:gd name="connsiteY17" fmla="*/ 280416 h 461009"/>
                        <a:gd name="connsiteX18" fmla="*/ 66532 w 461057"/>
                        <a:gd name="connsiteY18" fmla="*/ 278606 h 461009"/>
                        <a:gd name="connsiteX19" fmla="*/ 102060 w 461057"/>
                        <a:gd name="connsiteY19" fmla="*/ 259842 h 461009"/>
                        <a:gd name="connsiteX20" fmla="*/ 158544 w 461057"/>
                        <a:gd name="connsiteY20" fmla="*/ 205550 h 461009"/>
                        <a:gd name="connsiteX21" fmla="*/ 185118 w 461057"/>
                        <a:gd name="connsiteY21" fmla="*/ 159734 h 461009"/>
                        <a:gd name="connsiteX22" fmla="*/ 186738 w 461057"/>
                        <a:gd name="connsiteY22" fmla="*/ 157639 h 461009"/>
                        <a:gd name="connsiteX23" fmla="*/ 320373 w 461057"/>
                        <a:gd name="connsiteY23" fmla="*/ 24098 h 461009"/>
                        <a:gd name="connsiteX24" fmla="*/ 378666 w 461057"/>
                        <a:gd name="connsiteY24" fmla="*/ 0 h 461009"/>
                        <a:gd name="connsiteX25" fmla="*/ 436959 w 461057"/>
                        <a:gd name="connsiteY25" fmla="*/ 24098 h 461009"/>
                        <a:gd name="connsiteX26" fmla="*/ 461058 w 461057"/>
                        <a:gd name="connsiteY26" fmla="*/ 82296 h 461009"/>
                        <a:gd name="connsiteX27" fmla="*/ 436959 w 461057"/>
                        <a:gd name="connsiteY27" fmla="*/ 140589 h 461009"/>
                        <a:gd name="connsiteX28" fmla="*/ 303324 w 461057"/>
                        <a:gd name="connsiteY28" fmla="*/ 274225 h 461009"/>
                        <a:gd name="connsiteX29" fmla="*/ 301228 w 461057"/>
                        <a:gd name="connsiteY29" fmla="*/ 275844 h 461009"/>
                        <a:gd name="connsiteX30" fmla="*/ 255413 w 461057"/>
                        <a:gd name="connsiteY30" fmla="*/ 302419 h 461009"/>
                        <a:gd name="connsiteX31" fmla="*/ 201120 w 461057"/>
                        <a:gd name="connsiteY31" fmla="*/ 358902 h 461009"/>
                        <a:gd name="connsiteX32" fmla="*/ 182356 w 461057"/>
                        <a:gd name="connsiteY32" fmla="*/ 394430 h 461009"/>
                        <a:gd name="connsiteX33" fmla="*/ 180546 w 461057"/>
                        <a:gd name="connsiteY33" fmla="*/ 396907 h 461009"/>
                        <a:gd name="connsiteX34" fmla="*/ 119491 w 461057"/>
                        <a:gd name="connsiteY34" fmla="*/ 457962 h 461009"/>
                        <a:gd name="connsiteX35" fmla="*/ 112157 w 461057"/>
                        <a:gd name="connsiteY35" fmla="*/ 461010 h 4610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461057" h="461009">
                          <a:moveTo>
                            <a:pt x="112157" y="461010"/>
                          </a:moveTo>
                          <a:cubicBezTo>
                            <a:pt x="109490" y="461010"/>
                            <a:pt x="106823" y="459962"/>
                            <a:pt x="104823" y="457962"/>
                          </a:cubicBezTo>
                          <a:cubicBezTo>
                            <a:pt x="100822" y="453962"/>
                            <a:pt x="100822" y="447389"/>
                            <a:pt x="104823" y="443294"/>
                          </a:cubicBezTo>
                          <a:lnTo>
                            <a:pt x="164735" y="383381"/>
                          </a:lnTo>
                          <a:lnTo>
                            <a:pt x="182737" y="349282"/>
                          </a:lnTo>
                          <a:cubicBezTo>
                            <a:pt x="197025" y="322231"/>
                            <a:pt x="218456" y="299847"/>
                            <a:pt x="244935" y="284512"/>
                          </a:cubicBezTo>
                          <a:lnTo>
                            <a:pt x="289608" y="258604"/>
                          </a:lnTo>
                          <a:lnTo>
                            <a:pt x="422291" y="125921"/>
                          </a:lnTo>
                          <a:cubicBezTo>
                            <a:pt x="446294" y="101917"/>
                            <a:pt x="446294" y="62770"/>
                            <a:pt x="422291" y="38672"/>
                          </a:cubicBezTo>
                          <a:cubicBezTo>
                            <a:pt x="398288" y="14669"/>
                            <a:pt x="359140" y="14669"/>
                            <a:pt x="335042" y="38672"/>
                          </a:cubicBezTo>
                          <a:lnTo>
                            <a:pt x="202359" y="171355"/>
                          </a:lnTo>
                          <a:lnTo>
                            <a:pt x="176451" y="216027"/>
                          </a:lnTo>
                          <a:cubicBezTo>
                            <a:pt x="161115" y="242411"/>
                            <a:pt x="138732" y="263938"/>
                            <a:pt x="111681" y="278225"/>
                          </a:cubicBezTo>
                          <a:lnTo>
                            <a:pt x="77581" y="296228"/>
                          </a:lnTo>
                          <a:lnTo>
                            <a:pt x="17669" y="356140"/>
                          </a:lnTo>
                          <a:cubicBezTo>
                            <a:pt x="13668" y="360140"/>
                            <a:pt x="7096" y="360140"/>
                            <a:pt x="3000" y="356140"/>
                          </a:cubicBezTo>
                          <a:cubicBezTo>
                            <a:pt x="-1000" y="352139"/>
                            <a:pt x="-1000" y="345567"/>
                            <a:pt x="3000" y="341471"/>
                          </a:cubicBezTo>
                          <a:lnTo>
                            <a:pt x="64056" y="280416"/>
                          </a:lnTo>
                          <a:cubicBezTo>
                            <a:pt x="64818" y="279654"/>
                            <a:pt x="65675" y="279083"/>
                            <a:pt x="66532" y="278606"/>
                          </a:cubicBezTo>
                          <a:lnTo>
                            <a:pt x="102060" y="259842"/>
                          </a:lnTo>
                          <a:cubicBezTo>
                            <a:pt x="125682" y="247364"/>
                            <a:pt x="145209" y="228695"/>
                            <a:pt x="158544" y="205550"/>
                          </a:cubicBezTo>
                          <a:lnTo>
                            <a:pt x="185118" y="159734"/>
                          </a:lnTo>
                          <a:cubicBezTo>
                            <a:pt x="185595" y="158972"/>
                            <a:pt x="186166" y="158210"/>
                            <a:pt x="186738" y="157639"/>
                          </a:cubicBezTo>
                          <a:lnTo>
                            <a:pt x="320373" y="24098"/>
                          </a:lnTo>
                          <a:cubicBezTo>
                            <a:pt x="335899" y="8573"/>
                            <a:pt x="356664" y="0"/>
                            <a:pt x="378666" y="0"/>
                          </a:cubicBezTo>
                          <a:cubicBezTo>
                            <a:pt x="400669" y="0"/>
                            <a:pt x="421338" y="8573"/>
                            <a:pt x="436959" y="24098"/>
                          </a:cubicBezTo>
                          <a:cubicBezTo>
                            <a:pt x="452485" y="39624"/>
                            <a:pt x="461058" y="60388"/>
                            <a:pt x="461058" y="82296"/>
                          </a:cubicBezTo>
                          <a:cubicBezTo>
                            <a:pt x="461058" y="104299"/>
                            <a:pt x="452485" y="124968"/>
                            <a:pt x="436959" y="140589"/>
                          </a:cubicBezTo>
                          <a:lnTo>
                            <a:pt x="303324" y="274225"/>
                          </a:lnTo>
                          <a:cubicBezTo>
                            <a:pt x="302657" y="274892"/>
                            <a:pt x="301990" y="275368"/>
                            <a:pt x="301228" y="275844"/>
                          </a:cubicBezTo>
                          <a:lnTo>
                            <a:pt x="255413" y="302419"/>
                          </a:lnTo>
                          <a:cubicBezTo>
                            <a:pt x="232362" y="315754"/>
                            <a:pt x="213598" y="335375"/>
                            <a:pt x="201120" y="358902"/>
                          </a:cubicBezTo>
                          <a:lnTo>
                            <a:pt x="182356" y="394430"/>
                          </a:lnTo>
                          <a:cubicBezTo>
                            <a:pt x="181880" y="395383"/>
                            <a:pt x="181213" y="396145"/>
                            <a:pt x="180546" y="396907"/>
                          </a:cubicBezTo>
                          <a:lnTo>
                            <a:pt x="119491" y="457962"/>
                          </a:lnTo>
                          <a:cubicBezTo>
                            <a:pt x="117491" y="459962"/>
                            <a:pt x="114824" y="461010"/>
                            <a:pt x="112157" y="46101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47BACDB-0189-452A-889F-27AA91A3BAB2}"/>
                </a:ext>
              </a:extLst>
            </p:cNvPr>
            <p:cNvSpPr/>
            <p:nvPr/>
          </p:nvSpPr>
          <p:spPr>
            <a:xfrm>
              <a:off x="4067792" y="6838692"/>
              <a:ext cx="163542" cy="163591"/>
            </a:xfrm>
            <a:custGeom>
              <a:avLst/>
              <a:gdLst>
                <a:gd name="connsiteX0" fmla="*/ 112155 w 163542"/>
                <a:gd name="connsiteY0" fmla="*/ 163592 h 163591"/>
                <a:gd name="connsiteX1" fmla="*/ 111108 w 163542"/>
                <a:gd name="connsiteY1" fmla="*/ 163497 h 163591"/>
                <a:gd name="connsiteX2" fmla="*/ 55482 w 163542"/>
                <a:gd name="connsiteY2" fmla="*/ 157782 h 163591"/>
                <a:gd name="connsiteX3" fmla="*/ 49195 w 163542"/>
                <a:gd name="connsiteY3" fmla="*/ 154829 h 163591"/>
                <a:gd name="connsiteX4" fmla="*/ 8619 w 163542"/>
                <a:gd name="connsiteY4" fmla="*/ 114252 h 163591"/>
                <a:gd name="connsiteX5" fmla="*/ 5666 w 163542"/>
                <a:gd name="connsiteY5" fmla="*/ 107966 h 163591"/>
                <a:gd name="connsiteX6" fmla="*/ 46 w 163542"/>
                <a:gd name="connsiteY6" fmla="*/ 52340 h 163591"/>
                <a:gd name="connsiteX7" fmla="*/ 2999 w 163542"/>
                <a:gd name="connsiteY7" fmla="*/ 43958 h 163591"/>
                <a:gd name="connsiteX8" fmla="*/ 44052 w 163542"/>
                <a:gd name="connsiteY8" fmla="*/ 3000 h 163591"/>
                <a:gd name="connsiteX9" fmla="*/ 58720 w 163542"/>
                <a:gd name="connsiteY9" fmla="*/ 3000 h 163591"/>
                <a:gd name="connsiteX10" fmla="*/ 58720 w 163542"/>
                <a:gd name="connsiteY10" fmla="*/ 17669 h 163591"/>
                <a:gd name="connsiteX11" fmla="*/ 21192 w 163542"/>
                <a:gd name="connsiteY11" fmla="*/ 55293 h 163591"/>
                <a:gd name="connsiteX12" fmla="*/ 25954 w 163542"/>
                <a:gd name="connsiteY12" fmla="*/ 102346 h 163591"/>
                <a:gd name="connsiteX13" fmla="*/ 61292 w 163542"/>
                <a:gd name="connsiteY13" fmla="*/ 137684 h 163591"/>
                <a:gd name="connsiteX14" fmla="*/ 108345 w 163542"/>
                <a:gd name="connsiteY14" fmla="*/ 142446 h 163591"/>
                <a:gd name="connsiteX15" fmla="*/ 145874 w 163542"/>
                <a:gd name="connsiteY15" fmla="*/ 104918 h 163591"/>
                <a:gd name="connsiteX16" fmla="*/ 160542 w 163542"/>
                <a:gd name="connsiteY16" fmla="*/ 104918 h 163591"/>
                <a:gd name="connsiteX17" fmla="*/ 160542 w 163542"/>
                <a:gd name="connsiteY17" fmla="*/ 119586 h 163591"/>
                <a:gd name="connsiteX18" fmla="*/ 119490 w 163542"/>
                <a:gd name="connsiteY18" fmla="*/ 160639 h 163591"/>
                <a:gd name="connsiteX19" fmla="*/ 112155 w 163542"/>
                <a:gd name="connsiteY19" fmla="*/ 163592 h 16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3542" h="163591" fill="none" extrusionOk="0">
                  <a:moveTo>
                    <a:pt x="112155" y="163592"/>
                  </a:moveTo>
                  <a:cubicBezTo>
                    <a:pt x="111795" y="163626"/>
                    <a:pt x="111526" y="163590"/>
                    <a:pt x="111108" y="163497"/>
                  </a:cubicBezTo>
                  <a:cubicBezTo>
                    <a:pt x="93911" y="168144"/>
                    <a:pt x="73817" y="158592"/>
                    <a:pt x="55482" y="157782"/>
                  </a:cubicBezTo>
                  <a:cubicBezTo>
                    <a:pt x="53381" y="157037"/>
                    <a:pt x="50706" y="156017"/>
                    <a:pt x="49195" y="154829"/>
                  </a:cubicBezTo>
                  <a:cubicBezTo>
                    <a:pt x="32794" y="147870"/>
                    <a:pt x="27526" y="126167"/>
                    <a:pt x="8619" y="114252"/>
                  </a:cubicBezTo>
                  <a:cubicBezTo>
                    <a:pt x="7322" y="112793"/>
                    <a:pt x="5459" y="110349"/>
                    <a:pt x="5666" y="107966"/>
                  </a:cubicBezTo>
                  <a:cubicBezTo>
                    <a:pt x="3880" y="93653"/>
                    <a:pt x="6817" y="77144"/>
                    <a:pt x="46" y="52340"/>
                  </a:cubicBezTo>
                  <a:cubicBezTo>
                    <a:pt x="-345" y="48850"/>
                    <a:pt x="881" y="45465"/>
                    <a:pt x="2999" y="43958"/>
                  </a:cubicBezTo>
                  <a:cubicBezTo>
                    <a:pt x="13528" y="28705"/>
                    <a:pt x="32928" y="19342"/>
                    <a:pt x="44052" y="3000"/>
                  </a:cubicBezTo>
                  <a:cubicBezTo>
                    <a:pt x="48601" y="-2485"/>
                    <a:pt x="55418" y="-663"/>
                    <a:pt x="58720" y="3000"/>
                  </a:cubicBezTo>
                  <a:cubicBezTo>
                    <a:pt x="63100" y="7296"/>
                    <a:pt x="62399" y="12154"/>
                    <a:pt x="58720" y="17669"/>
                  </a:cubicBezTo>
                  <a:cubicBezTo>
                    <a:pt x="42098" y="34865"/>
                    <a:pt x="31355" y="41673"/>
                    <a:pt x="21192" y="55293"/>
                  </a:cubicBezTo>
                  <a:cubicBezTo>
                    <a:pt x="24340" y="66467"/>
                    <a:pt x="23573" y="79998"/>
                    <a:pt x="25954" y="102346"/>
                  </a:cubicBezTo>
                  <a:cubicBezTo>
                    <a:pt x="40228" y="109709"/>
                    <a:pt x="45088" y="126741"/>
                    <a:pt x="61292" y="137684"/>
                  </a:cubicBezTo>
                  <a:cubicBezTo>
                    <a:pt x="80873" y="134646"/>
                    <a:pt x="89881" y="144161"/>
                    <a:pt x="108345" y="142446"/>
                  </a:cubicBezTo>
                  <a:cubicBezTo>
                    <a:pt x="122618" y="123095"/>
                    <a:pt x="130261" y="122703"/>
                    <a:pt x="145874" y="104918"/>
                  </a:cubicBezTo>
                  <a:cubicBezTo>
                    <a:pt x="150265" y="99872"/>
                    <a:pt x="155215" y="99842"/>
                    <a:pt x="160542" y="104918"/>
                  </a:cubicBezTo>
                  <a:cubicBezTo>
                    <a:pt x="164362" y="109943"/>
                    <a:pt x="165714" y="114359"/>
                    <a:pt x="160542" y="119586"/>
                  </a:cubicBezTo>
                  <a:cubicBezTo>
                    <a:pt x="142786" y="137882"/>
                    <a:pt x="131643" y="141792"/>
                    <a:pt x="119490" y="160639"/>
                  </a:cubicBezTo>
                  <a:cubicBezTo>
                    <a:pt x="117811" y="163013"/>
                    <a:pt x="115481" y="163366"/>
                    <a:pt x="112155" y="163592"/>
                  </a:cubicBezTo>
                  <a:close/>
                </a:path>
                <a:path w="163542" h="163591" stroke="0" extrusionOk="0">
                  <a:moveTo>
                    <a:pt x="112155" y="163592"/>
                  </a:moveTo>
                  <a:cubicBezTo>
                    <a:pt x="111762" y="163605"/>
                    <a:pt x="111514" y="163563"/>
                    <a:pt x="111108" y="163497"/>
                  </a:cubicBezTo>
                  <a:cubicBezTo>
                    <a:pt x="88013" y="161299"/>
                    <a:pt x="76910" y="156446"/>
                    <a:pt x="55482" y="157782"/>
                  </a:cubicBezTo>
                  <a:cubicBezTo>
                    <a:pt x="53201" y="157108"/>
                    <a:pt x="50558" y="156732"/>
                    <a:pt x="49195" y="154829"/>
                  </a:cubicBezTo>
                  <a:cubicBezTo>
                    <a:pt x="29204" y="142737"/>
                    <a:pt x="22779" y="120756"/>
                    <a:pt x="8619" y="114252"/>
                  </a:cubicBezTo>
                  <a:cubicBezTo>
                    <a:pt x="6598" y="113048"/>
                    <a:pt x="5899" y="110398"/>
                    <a:pt x="5666" y="107966"/>
                  </a:cubicBezTo>
                  <a:cubicBezTo>
                    <a:pt x="-1002" y="83849"/>
                    <a:pt x="7374" y="77779"/>
                    <a:pt x="46" y="52340"/>
                  </a:cubicBezTo>
                  <a:cubicBezTo>
                    <a:pt x="-501" y="49558"/>
                    <a:pt x="718" y="46707"/>
                    <a:pt x="2999" y="43958"/>
                  </a:cubicBezTo>
                  <a:cubicBezTo>
                    <a:pt x="18376" y="27237"/>
                    <a:pt x="30665" y="20877"/>
                    <a:pt x="44052" y="3000"/>
                  </a:cubicBezTo>
                  <a:cubicBezTo>
                    <a:pt x="49183" y="-694"/>
                    <a:pt x="55398" y="-1030"/>
                    <a:pt x="58720" y="3000"/>
                  </a:cubicBezTo>
                  <a:cubicBezTo>
                    <a:pt x="62879" y="6819"/>
                    <a:pt x="62248" y="12737"/>
                    <a:pt x="58720" y="17669"/>
                  </a:cubicBezTo>
                  <a:cubicBezTo>
                    <a:pt x="45881" y="33223"/>
                    <a:pt x="28820" y="46100"/>
                    <a:pt x="21192" y="55293"/>
                  </a:cubicBezTo>
                  <a:cubicBezTo>
                    <a:pt x="28596" y="74740"/>
                    <a:pt x="20869" y="80734"/>
                    <a:pt x="25954" y="102346"/>
                  </a:cubicBezTo>
                  <a:cubicBezTo>
                    <a:pt x="42087" y="114579"/>
                    <a:pt x="42828" y="125341"/>
                    <a:pt x="61292" y="137684"/>
                  </a:cubicBezTo>
                  <a:cubicBezTo>
                    <a:pt x="82449" y="137198"/>
                    <a:pt x="90083" y="145866"/>
                    <a:pt x="108345" y="142446"/>
                  </a:cubicBezTo>
                  <a:cubicBezTo>
                    <a:pt x="114804" y="130714"/>
                    <a:pt x="142062" y="117129"/>
                    <a:pt x="145874" y="104918"/>
                  </a:cubicBezTo>
                  <a:cubicBezTo>
                    <a:pt x="150528" y="100280"/>
                    <a:pt x="156040" y="101870"/>
                    <a:pt x="160542" y="104918"/>
                  </a:cubicBezTo>
                  <a:cubicBezTo>
                    <a:pt x="164780" y="109990"/>
                    <a:pt x="165890" y="114878"/>
                    <a:pt x="160542" y="119586"/>
                  </a:cubicBezTo>
                  <a:cubicBezTo>
                    <a:pt x="147412" y="136731"/>
                    <a:pt x="135642" y="141543"/>
                    <a:pt x="119490" y="160639"/>
                  </a:cubicBezTo>
                  <a:cubicBezTo>
                    <a:pt x="117708" y="162456"/>
                    <a:pt x="115096" y="164171"/>
                    <a:pt x="112155" y="163592"/>
                  </a:cubicBezTo>
                  <a:close/>
                </a:path>
              </a:pathLst>
            </a:custGeom>
            <a:grpFill/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3173354670">
                    <a:custGeom>
                      <a:avLst/>
                      <a:gdLst>
                        <a:gd name="connsiteX0" fmla="*/ 112155 w 163542"/>
                        <a:gd name="connsiteY0" fmla="*/ 163592 h 163591"/>
                        <a:gd name="connsiteX1" fmla="*/ 111108 w 163542"/>
                        <a:gd name="connsiteY1" fmla="*/ 163497 h 163591"/>
                        <a:gd name="connsiteX2" fmla="*/ 55482 w 163542"/>
                        <a:gd name="connsiteY2" fmla="*/ 157782 h 163591"/>
                        <a:gd name="connsiteX3" fmla="*/ 49195 w 163542"/>
                        <a:gd name="connsiteY3" fmla="*/ 154829 h 163591"/>
                        <a:gd name="connsiteX4" fmla="*/ 8619 w 163542"/>
                        <a:gd name="connsiteY4" fmla="*/ 114252 h 163591"/>
                        <a:gd name="connsiteX5" fmla="*/ 5666 w 163542"/>
                        <a:gd name="connsiteY5" fmla="*/ 107966 h 163591"/>
                        <a:gd name="connsiteX6" fmla="*/ 46 w 163542"/>
                        <a:gd name="connsiteY6" fmla="*/ 52340 h 163591"/>
                        <a:gd name="connsiteX7" fmla="*/ 2999 w 163542"/>
                        <a:gd name="connsiteY7" fmla="*/ 43958 h 163591"/>
                        <a:gd name="connsiteX8" fmla="*/ 44052 w 163542"/>
                        <a:gd name="connsiteY8" fmla="*/ 3000 h 163591"/>
                        <a:gd name="connsiteX9" fmla="*/ 58720 w 163542"/>
                        <a:gd name="connsiteY9" fmla="*/ 3000 h 163591"/>
                        <a:gd name="connsiteX10" fmla="*/ 58720 w 163542"/>
                        <a:gd name="connsiteY10" fmla="*/ 17669 h 163591"/>
                        <a:gd name="connsiteX11" fmla="*/ 21192 w 163542"/>
                        <a:gd name="connsiteY11" fmla="*/ 55293 h 163591"/>
                        <a:gd name="connsiteX12" fmla="*/ 25954 w 163542"/>
                        <a:gd name="connsiteY12" fmla="*/ 102346 h 163591"/>
                        <a:gd name="connsiteX13" fmla="*/ 61292 w 163542"/>
                        <a:gd name="connsiteY13" fmla="*/ 137684 h 163591"/>
                        <a:gd name="connsiteX14" fmla="*/ 108345 w 163542"/>
                        <a:gd name="connsiteY14" fmla="*/ 142446 h 163591"/>
                        <a:gd name="connsiteX15" fmla="*/ 145874 w 163542"/>
                        <a:gd name="connsiteY15" fmla="*/ 104918 h 163591"/>
                        <a:gd name="connsiteX16" fmla="*/ 160542 w 163542"/>
                        <a:gd name="connsiteY16" fmla="*/ 104918 h 163591"/>
                        <a:gd name="connsiteX17" fmla="*/ 160542 w 163542"/>
                        <a:gd name="connsiteY17" fmla="*/ 119586 h 163591"/>
                        <a:gd name="connsiteX18" fmla="*/ 119490 w 163542"/>
                        <a:gd name="connsiteY18" fmla="*/ 160639 h 163591"/>
                        <a:gd name="connsiteX19" fmla="*/ 112155 w 163542"/>
                        <a:gd name="connsiteY19" fmla="*/ 163592 h 163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163542" h="163591">
                          <a:moveTo>
                            <a:pt x="112155" y="163592"/>
                          </a:moveTo>
                          <a:cubicBezTo>
                            <a:pt x="111774" y="163592"/>
                            <a:pt x="111489" y="163592"/>
                            <a:pt x="111108" y="163497"/>
                          </a:cubicBezTo>
                          <a:lnTo>
                            <a:pt x="55482" y="157782"/>
                          </a:lnTo>
                          <a:cubicBezTo>
                            <a:pt x="53100" y="157496"/>
                            <a:pt x="50910" y="156448"/>
                            <a:pt x="49195" y="154829"/>
                          </a:cubicBezTo>
                          <a:lnTo>
                            <a:pt x="8619" y="114252"/>
                          </a:lnTo>
                          <a:cubicBezTo>
                            <a:pt x="6904" y="112538"/>
                            <a:pt x="5856" y="110347"/>
                            <a:pt x="5666" y="107966"/>
                          </a:cubicBezTo>
                          <a:lnTo>
                            <a:pt x="46" y="52340"/>
                          </a:lnTo>
                          <a:cubicBezTo>
                            <a:pt x="-240" y="49292"/>
                            <a:pt x="808" y="46149"/>
                            <a:pt x="2999" y="43958"/>
                          </a:cubicBezTo>
                          <a:lnTo>
                            <a:pt x="44052" y="3000"/>
                          </a:lnTo>
                          <a:cubicBezTo>
                            <a:pt x="48052" y="-1000"/>
                            <a:pt x="54624" y="-1000"/>
                            <a:pt x="58720" y="3000"/>
                          </a:cubicBezTo>
                          <a:cubicBezTo>
                            <a:pt x="62721" y="7001"/>
                            <a:pt x="62721" y="13573"/>
                            <a:pt x="58720" y="17669"/>
                          </a:cubicBezTo>
                          <a:lnTo>
                            <a:pt x="21192" y="55293"/>
                          </a:lnTo>
                          <a:lnTo>
                            <a:pt x="25954" y="102346"/>
                          </a:lnTo>
                          <a:lnTo>
                            <a:pt x="61292" y="137684"/>
                          </a:lnTo>
                          <a:lnTo>
                            <a:pt x="108345" y="142446"/>
                          </a:lnTo>
                          <a:lnTo>
                            <a:pt x="145874" y="104918"/>
                          </a:lnTo>
                          <a:cubicBezTo>
                            <a:pt x="149874" y="100917"/>
                            <a:pt x="156447" y="100917"/>
                            <a:pt x="160542" y="104918"/>
                          </a:cubicBezTo>
                          <a:cubicBezTo>
                            <a:pt x="164543" y="108918"/>
                            <a:pt x="164543" y="115491"/>
                            <a:pt x="160542" y="119586"/>
                          </a:cubicBezTo>
                          <a:lnTo>
                            <a:pt x="119490" y="160639"/>
                          </a:lnTo>
                          <a:cubicBezTo>
                            <a:pt x="117585" y="162544"/>
                            <a:pt x="114918" y="163592"/>
                            <a:pt x="112155" y="16359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EF6431C-A8D8-459D-B6D6-53CF2D590D19}"/>
                </a:ext>
              </a:extLst>
            </p:cNvPr>
            <p:cNvSpPr/>
            <p:nvPr/>
          </p:nvSpPr>
          <p:spPr>
            <a:xfrm>
              <a:off x="3993876" y="6955659"/>
              <a:ext cx="120491" cy="120538"/>
            </a:xfrm>
            <a:custGeom>
              <a:avLst/>
              <a:gdLst>
                <a:gd name="connsiteX0" fmla="*/ 10335 w 120491"/>
                <a:gd name="connsiteY0" fmla="*/ 120539 h 120538"/>
                <a:gd name="connsiteX1" fmla="*/ 3000 w 120491"/>
                <a:gd name="connsiteY1" fmla="*/ 117491 h 120538"/>
                <a:gd name="connsiteX2" fmla="*/ 3000 w 120491"/>
                <a:gd name="connsiteY2" fmla="*/ 102822 h 120538"/>
                <a:gd name="connsiteX3" fmla="*/ 102822 w 120491"/>
                <a:gd name="connsiteY3" fmla="*/ 3000 h 120538"/>
                <a:gd name="connsiteX4" fmla="*/ 117491 w 120491"/>
                <a:gd name="connsiteY4" fmla="*/ 3000 h 120538"/>
                <a:gd name="connsiteX5" fmla="*/ 117491 w 120491"/>
                <a:gd name="connsiteY5" fmla="*/ 17669 h 120538"/>
                <a:gd name="connsiteX6" fmla="*/ 17669 w 120491"/>
                <a:gd name="connsiteY6" fmla="*/ 117491 h 120538"/>
                <a:gd name="connsiteX7" fmla="*/ 10335 w 120491"/>
                <a:gd name="connsiteY7" fmla="*/ 120539 h 12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491" h="120538" fill="none" extrusionOk="0">
                  <a:moveTo>
                    <a:pt x="10335" y="120539"/>
                  </a:moveTo>
                  <a:cubicBezTo>
                    <a:pt x="7632" y="120904"/>
                    <a:pt x="5066" y="119650"/>
                    <a:pt x="3000" y="117491"/>
                  </a:cubicBezTo>
                  <a:cubicBezTo>
                    <a:pt x="-878" y="114203"/>
                    <a:pt x="-997" y="108116"/>
                    <a:pt x="3000" y="102822"/>
                  </a:cubicBezTo>
                  <a:cubicBezTo>
                    <a:pt x="41432" y="53436"/>
                    <a:pt x="79402" y="39021"/>
                    <a:pt x="102822" y="3000"/>
                  </a:cubicBezTo>
                  <a:cubicBezTo>
                    <a:pt x="107126" y="-1527"/>
                    <a:pt x="114140" y="-1421"/>
                    <a:pt x="117491" y="3000"/>
                  </a:cubicBezTo>
                  <a:cubicBezTo>
                    <a:pt x="122975" y="6215"/>
                    <a:pt x="121100" y="12729"/>
                    <a:pt x="117491" y="17669"/>
                  </a:cubicBezTo>
                  <a:cubicBezTo>
                    <a:pt x="98297" y="53231"/>
                    <a:pt x="55072" y="72653"/>
                    <a:pt x="17669" y="117491"/>
                  </a:cubicBezTo>
                  <a:cubicBezTo>
                    <a:pt x="16007" y="119205"/>
                    <a:pt x="13190" y="119817"/>
                    <a:pt x="10335" y="120539"/>
                  </a:cubicBezTo>
                  <a:close/>
                </a:path>
                <a:path w="120491" h="120538" stroke="0" extrusionOk="0">
                  <a:moveTo>
                    <a:pt x="10335" y="120539"/>
                  </a:moveTo>
                  <a:cubicBezTo>
                    <a:pt x="8278" y="121018"/>
                    <a:pt x="4522" y="119768"/>
                    <a:pt x="3000" y="117491"/>
                  </a:cubicBezTo>
                  <a:cubicBezTo>
                    <a:pt x="-1880" y="112928"/>
                    <a:pt x="-632" y="107275"/>
                    <a:pt x="3000" y="102822"/>
                  </a:cubicBezTo>
                  <a:cubicBezTo>
                    <a:pt x="33836" y="70319"/>
                    <a:pt x="83663" y="37405"/>
                    <a:pt x="102822" y="3000"/>
                  </a:cubicBezTo>
                  <a:cubicBezTo>
                    <a:pt x="107031" y="-921"/>
                    <a:pt x="114404" y="-1639"/>
                    <a:pt x="117491" y="3000"/>
                  </a:cubicBezTo>
                  <a:cubicBezTo>
                    <a:pt x="121994" y="7335"/>
                    <a:pt x="122851" y="14127"/>
                    <a:pt x="117491" y="17669"/>
                  </a:cubicBezTo>
                  <a:cubicBezTo>
                    <a:pt x="94179" y="57913"/>
                    <a:pt x="44253" y="81780"/>
                    <a:pt x="17669" y="117491"/>
                  </a:cubicBezTo>
                  <a:cubicBezTo>
                    <a:pt x="15977" y="119967"/>
                    <a:pt x="13077" y="120857"/>
                    <a:pt x="10335" y="120539"/>
                  </a:cubicBezTo>
                  <a:close/>
                </a:path>
              </a:pathLst>
            </a:custGeom>
            <a:grpFill/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129445217">
                    <a:custGeom>
                      <a:avLst/>
                      <a:gdLst>
                        <a:gd name="connsiteX0" fmla="*/ 10335 w 120491"/>
                        <a:gd name="connsiteY0" fmla="*/ 120539 h 120538"/>
                        <a:gd name="connsiteX1" fmla="*/ 3000 w 120491"/>
                        <a:gd name="connsiteY1" fmla="*/ 117491 h 120538"/>
                        <a:gd name="connsiteX2" fmla="*/ 3000 w 120491"/>
                        <a:gd name="connsiteY2" fmla="*/ 102822 h 120538"/>
                        <a:gd name="connsiteX3" fmla="*/ 102822 w 120491"/>
                        <a:gd name="connsiteY3" fmla="*/ 3000 h 120538"/>
                        <a:gd name="connsiteX4" fmla="*/ 117491 w 120491"/>
                        <a:gd name="connsiteY4" fmla="*/ 3000 h 120538"/>
                        <a:gd name="connsiteX5" fmla="*/ 117491 w 120491"/>
                        <a:gd name="connsiteY5" fmla="*/ 17669 h 120538"/>
                        <a:gd name="connsiteX6" fmla="*/ 17669 w 120491"/>
                        <a:gd name="connsiteY6" fmla="*/ 117491 h 120538"/>
                        <a:gd name="connsiteX7" fmla="*/ 10335 w 120491"/>
                        <a:gd name="connsiteY7" fmla="*/ 120539 h 1205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20491" h="120538">
                          <a:moveTo>
                            <a:pt x="10335" y="120539"/>
                          </a:moveTo>
                          <a:cubicBezTo>
                            <a:pt x="7668" y="120539"/>
                            <a:pt x="5001" y="119491"/>
                            <a:pt x="3000" y="117491"/>
                          </a:cubicBezTo>
                          <a:cubicBezTo>
                            <a:pt x="-1000" y="113490"/>
                            <a:pt x="-1000" y="106918"/>
                            <a:pt x="3000" y="102822"/>
                          </a:cubicBezTo>
                          <a:lnTo>
                            <a:pt x="102822" y="3000"/>
                          </a:lnTo>
                          <a:cubicBezTo>
                            <a:pt x="106823" y="-1000"/>
                            <a:pt x="113395" y="-1000"/>
                            <a:pt x="117491" y="3000"/>
                          </a:cubicBezTo>
                          <a:cubicBezTo>
                            <a:pt x="121491" y="7001"/>
                            <a:pt x="121491" y="13573"/>
                            <a:pt x="117491" y="17669"/>
                          </a:cubicBezTo>
                          <a:lnTo>
                            <a:pt x="17669" y="117491"/>
                          </a:lnTo>
                          <a:cubicBezTo>
                            <a:pt x="15669" y="119491"/>
                            <a:pt x="13002" y="120539"/>
                            <a:pt x="10335" y="120539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474AF6A-E217-483F-BF99-3A9EF55B4947}"/>
                </a:ext>
              </a:extLst>
            </p:cNvPr>
            <p:cNvSpPr/>
            <p:nvPr/>
          </p:nvSpPr>
          <p:spPr>
            <a:xfrm>
              <a:off x="4169898" y="6777637"/>
              <a:ext cx="122491" cy="122539"/>
            </a:xfrm>
            <a:custGeom>
              <a:avLst/>
              <a:gdLst>
                <a:gd name="connsiteX0" fmla="*/ 112157 w 122491"/>
                <a:gd name="connsiteY0" fmla="*/ 122539 h 122539"/>
                <a:gd name="connsiteX1" fmla="*/ 104823 w 122491"/>
                <a:gd name="connsiteY1" fmla="*/ 119491 h 122539"/>
                <a:gd name="connsiteX2" fmla="*/ 3000 w 122491"/>
                <a:gd name="connsiteY2" fmla="*/ 17669 h 122539"/>
                <a:gd name="connsiteX3" fmla="*/ 3000 w 122491"/>
                <a:gd name="connsiteY3" fmla="*/ 3000 h 122539"/>
                <a:gd name="connsiteX4" fmla="*/ 17669 w 122491"/>
                <a:gd name="connsiteY4" fmla="*/ 3000 h 122539"/>
                <a:gd name="connsiteX5" fmla="*/ 119491 w 122491"/>
                <a:gd name="connsiteY5" fmla="*/ 104918 h 122539"/>
                <a:gd name="connsiteX6" fmla="*/ 119491 w 122491"/>
                <a:gd name="connsiteY6" fmla="*/ 119586 h 122539"/>
                <a:gd name="connsiteX7" fmla="*/ 112157 w 122491"/>
                <a:gd name="connsiteY7" fmla="*/ 122539 h 12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491" h="122539" fill="none" extrusionOk="0">
                  <a:moveTo>
                    <a:pt x="112157" y="122539"/>
                  </a:moveTo>
                  <a:cubicBezTo>
                    <a:pt x="109484" y="122461"/>
                    <a:pt x="107008" y="121342"/>
                    <a:pt x="104823" y="119491"/>
                  </a:cubicBezTo>
                  <a:cubicBezTo>
                    <a:pt x="54073" y="80653"/>
                    <a:pt x="33655" y="39459"/>
                    <a:pt x="3000" y="17669"/>
                  </a:cubicBezTo>
                  <a:cubicBezTo>
                    <a:pt x="-1654" y="14356"/>
                    <a:pt x="-881" y="6378"/>
                    <a:pt x="3000" y="3000"/>
                  </a:cubicBezTo>
                  <a:cubicBezTo>
                    <a:pt x="8006" y="-685"/>
                    <a:pt x="15005" y="-1616"/>
                    <a:pt x="17669" y="3000"/>
                  </a:cubicBezTo>
                  <a:cubicBezTo>
                    <a:pt x="53405" y="30706"/>
                    <a:pt x="84873" y="92177"/>
                    <a:pt x="119491" y="104918"/>
                  </a:cubicBezTo>
                  <a:cubicBezTo>
                    <a:pt x="123624" y="108899"/>
                    <a:pt x="123786" y="115481"/>
                    <a:pt x="119491" y="119586"/>
                  </a:cubicBezTo>
                  <a:cubicBezTo>
                    <a:pt x="117808" y="121660"/>
                    <a:pt x="115356" y="122799"/>
                    <a:pt x="112157" y="122539"/>
                  </a:cubicBezTo>
                  <a:close/>
                </a:path>
                <a:path w="122491" h="122539" stroke="0" extrusionOk="0">
                  <a:moveTo>
                    <a:pt x="112157" y="122539"/>
                  </a:moveTo>
                  <a:cubicBezTo>
                    <a:pt x="109437" y="122300"/>
                    <a:pt x="107045" y="122171"/>
                    <a:pt x="104823" y="119491"/>
                  </a:cubicBezTo>
                  <a:cubicBezTo>
                    <a:pt x="62828" y="87031"/>
                    <a:pt x="44048" y="41108"/>
                    <a:pt x="3000" y="17669"/>
                  </a:cubicBezTo>
                  <a:cubicBezTo>
                    <a:pt x="-1939" y="14070"/>
                    <a:pt x="545" y="7330"/>
                    <a:pt x="3000" y="3000"/>
                  </a:cubicBezTo>
                  <a:cubicBezTo>
                    <a:pt x="7055" y="-1691"/>
                    <a:pt x="13995" y="-1447"/>
                    <a:pt x="17669" y="3000"/>
                  </a:cubicBezTo>
                  <a:cubicBezTo>
                    <a:pt x="63795" y="48780"/>
                    <a:pt x="77815" y="64811"/>
                    <a:pt x="119491" y="104918"/>
                  </a:cubicBezTo>
                  <a:cubicBezTo>
                    <a:pt x="123038" y="108565"/>
                    <a:pt x="123699" y="116307"/>
                    <a:pt x="119491" y="119586"/>
                  </a:cubicBezTo>
                  <a:cubicBezTo>
                    <a:pt x="117748" y="121867"/>
                    <a:pt x="114368" y="122753"/>
                    <a:pt x="112157" y="122539"/>
                  </a:cubicBezTo>
                  <a:close/>
                </a:path>
              </a:pathLst>
            </a:custGeom>
            <a:grpFill/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191013501">
                    <a:custGeom>
                      <a:avLst/>
                      <a:gdLst>
                        <a:gd name="connsiteX0" fmla="*/ 112157 w 122491"/>
                        <a:gd name="connsiteY0" fmla="*/ 122539 h 122539"/>
                        <a:gd name="connsiteX1" fmla="*/ 104823 w 122491"/>
                        <a:gd name="connsiteY1" fmla="*/ 119491 h 122539"/>
                        <a:gd name="connsiteX2" fmla="*/ 3000 w 122491"/>
                        <a:gd name="connsiteY2" fmla="*/ 17669 h 122539"/>
                        <a:gd name="connsiteX3" fmla="*/ 3000 w 122491"/>
                        <a:gd name="connsiteY3" fmla="*/ 3000 h 122539"/>
                        <a:gd name="connsiteX4" fmla="*/ 17669 w 122491"/>
                        <a:gd name="connsiteY4" fmla="*/ 3000 h 122539"/>
                        <a:gd name="connsiteX5" fmla="*/ 119491 w 122491"/>
                        <a:gd name="connsiteY5" fmla="*/ 104918 h 122539"/>
                        <a:gd name="connsiteX6" fmla="*/ 119491 w 122491"/>
                        <a:gd name="connsiteY6" fmla="*/ 119586 h 122539"/>
                        <a:gd name="connsiteX7" fmla="*/ 112157 w 122491"/>
                        <a:gd name="connsiteY7" fmla="*/ 122539 h 1225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22491" h="122539">
                          <a:moveTo>
                            <a:pt x="112157" y="122539"/>
                          </a:moveTo>
                          <a:cubicBezTo>
                            <a:pt x="109490" y="122539"/>
                            <a:pt x="106823" y="121491"/>
                            <a:pt x="104823" y="119491"/>
                          </a:cubicBezTo>
                          <a:lnTo>
                            <a:pt x="3000" y="17669"/>
                          </a:lnTo>
                          <a:cubicBezTo>
                            <a:pt x="-1000" y="13668"/>
                            <a:pt x="-1000" y="7096"/>
                            <a:pt x="3000" y="3000"/>
                          </a:cubicBezTo>
                          <a:cubicBezTo>
                            <a:pt x="7001" y="-1000"/>
                            <a:pt x="13573" y="-1000"/>
                            <a:pt x="17669" y="3000"/>
                          </a:cubicBezTo>
                          <a:lnTo>
                            <a:pt x="119491" y="104918"/>
                          </a:lnTo>
                          <a:cubicBezTo>
                            <a:pt x="123492" y="108918"/>
                            <a:pt x="123492" y="115491"/>
                            <a:pt x="119491" y="119586"/>
                          </a:cubicBezTo>
                          <a:cubicBezTo>
                            <a:pt x="117396" y="121587"/>
                            <a:pt x="114824" y="122539"/>
                            <a:pt x="112157" y="122539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17B1E3B-C072-47AB-9D25-44731BCDAADC}"/>
                </a:ext>
              </a:extLst>
            </p:cNvPr>
            <p:cNvSpPr/>
            <p:nvPr/>
          </p:nvSpPr>
          <p:spPr>
            <a:xfrm>
              <a:off x="4727586" y="6912572"/>
              <a:ext cx="108119" cy="240302"/>
            </a:xfrm>
            <a:custGeom>
              <a:avLst/>
              <a:gdLst>
                <a:gd name="connsiteX0" fmla="*/ 96537 w 108119"/>
                <a:gd name="connsiteY0" fmla="*/ 240302 h 240302"/>
                <a:gd name="connsiteX1" fmla="*/ 95489 w 108119"/>
                <a:gd name="connsiteY1" fmla="*/ 240302 h 240302"/>
                <a:gd name="connsiteX2" fmla="*/ 86154 w 108119"/>
                <a:gd name="connsiteY2" fmla="*/ 228968 h 240302"/>
                <a:gd name="connsiteX3" fmla="*/ 3382 w 108119"/>
                <a:gd name="connsiteY3" fmla="*/ 18084 h 240302"/>
                <a:gd name="connsiteX4" fmla="*/ 2715 w 108119"/>
                <a:gd name="connsiteY4" fmla="*/ 3416 h 240302"/>
                <a:gd name="connsiteX5" fmla="*/ 17384 w 108119"/>
                <a:gd name="connsiteY5" fmla="*/ 2749 h 240302"/>
                <a:gd name="connsiteX6" fmla="*/ 106824 w 108119"/>
                <a:gd name="connsiteY6" fmla="*/ 230968 h 240302"/>
                <a:gd name="connsiteX7" fmla="*/ 96537 w 108119"/>
                <a:gd name="connsiteY7" fmla="*/ 240302 h 240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119" h="240302" fill="none" extrusionOk="0">
                  <a:moveTo>
                    <a:pt x="96537" y="240302"/>
                  </a:moveTo>
                  <a:cubicBezTo>
                    <a:pt x="96241" y="240371"/>
                    <a:pt x="95733" y="240197"/>
                    <a:pt x="95489" y="240302"/>
                  </a:cubicBezTo>
                  <a:cubicBezTo>
                    <a:pt x="89705" y="239257"/>
                    <a:pt x="86442" y="235043"/>
                    <a:pt x="86154" y="228968"/>
                  </a:cubicBezTo>
                  <a:cubicBezTo>
                    <a:pt x="101010" y="153208"/>
                    <a:pt x="75424" y="79480"/>
                    <a:pt x="3382" y="18084"/>
                  </a:cubicBezTo>
                  <a:cubicBezTo>
                    <a:pt x="-126" y="13262"/>
                    <a:pt x="175" y="7106"/>
                    <a:pt x="2715" y="3416"/>
                  </a:cubicBezTo>
                  <a:cubicBezTo>
                    <a:pt x="7069" y="-1035"/>
                    <a:pt x="12329" y="-392"/>
                    <a:pt x="17384" y="2749"/>
                  </a:cubicBezTo>
                  <a:cubicBezTo>
                    <a:pt x="85078" y="71181"/>
                    <a:pt x="114367" y="142912"/>
                    <a:pt x="106824" y="230968"/>
                  </a:cubicBezTo>
                  <a:cubicBezTo>
                    <a:pt x="107264" y="235151"/>
                    <a:pt x="102305" y="240530"/>
                    <a:pt x="96537" y="240302"/>
                  </a:cubicBezTo>
                  <a:close/>
                </a:path>
                <a:path w="108119" h="240302" stroke="0" extrusionOk="0">
                  <a:moveTo>
                    <a:pt x="96537" y="240302"/>
                  </a:moveTo>
                  <a:cubicBezTo>
                    <a:pt x="96063" y="240425"/>
                    <a:pt x="95959" y="240203"/>
                    <a:pt x="95489" y="240302"/>
                  </a:cubicBezTo>
                  <a:cubicBezTo>
                    <a:pt x="90861" y="239723"/>
                    <a:pt x="86871" y="234631"/>
                    <a:pt x="86154" y="228968"/>
                  </a:cubicBezTo>
                  <a:cubicBezTo>
                    <a:pt x="92088" y="146398"/>
                    <a:pt x="73704" y="60472"/>
                    <a:pt x="3382" y="18084"/>
                  </a:cubicBezTo>
                  <a:cubicBezTo>
                    <a:pt x="-449" y="14520"/>
                    <a:pt x="-911" y="7049"/>
                    <a:pt x="2715" y="3416"/>
                  </a:cubicBezTo>
                  <a:cubicBezTo>
                    <a:pt x="6130" y="426"/>
                    <a:pt x="13134" y="-1018"/>
                    <a:pt x="17384" y="2749"/>
                  </a:cubicBezTo>
                  <a:cubicBezTo>
                    <a:pt x="99194" y="63007"/>
                    <a:pt x="106449" y="139199"/>
                    <a:pt x="106824" y="230968"/>
                  </a:cubicBezTo>
                  <a:cubicBezTo>
                    <a:pt x="106851" y="235749"/>
                    <a:pt x="100849" y="241255"/>
                    <a:pt x="96537" y="240302"/>
                  </a:cubicBezTo>
                  <a:close/>
                </a:path>
              </a:pathLst>
            </a:custGeom>
            <a:grpFill/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59757617">
                    <a:custGeom>
                      <a:avLst/>
                      <a:gdLst>
                        <a:gd name="connsiteX0" fmla="*/ 96537 w 108119"/>
                        <a:gd name="connsiteY0" fmla="*/ 240302 h 240302"/>
                        <a:gd name="connsiteX1" fmla="*/ 95489 w 108119"/>
                        <a:gd name="connsiteY1" fmla="*/ 240302 h 240302"/>
                        <a:gd name="connsiteX2" fmla="*/ 86154 w 108119"/>
                        <a:gd name="connsiteY2" fmla="*/ 228968 h 240302"/>
                        <a:gd name="connsiteX3" fmla="*/ 3382 w 108119"/>
                        <a:gd name="connsiteY3" fmla="*/ 18084 h 240302"/>
                        <a:gd name="connsiteX4" fmla="*/ 2715 w 108119"/>
                        <a:gd name="connsiteY4" fmla="*/ 3416 h 240302"/>
                        <a:gd name="connsiteX5" fmla="*/ 17384 w 108119"/>
                        <a:gd name="connsiteY5" fmla="*/ 2749 h 240302"/>
                        <a:gd name="connsiteX6" fmla="*/ 106824 w 108119"/>
                        <a:gd name="connsiteY6" fmla="*/ 230968 h 240302"/>
                        <a:gd name="connsiteX7" fmla="*/ 96537 w 108119"/>
                        <a:gd name="connsiteY7" fmla="*/ 240302 h 240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8119" h="240302">
                          <a:moveTo>
                            <a:pt x="96537" y="240302"/>
                          </a:moveTo>
                          <a:cubicBezTo>
                            <a:pt x="96156" y="240302"/>
                            <a:pt x="95870" y="240302"/>
                            <a:pt x="95489" y="240302"/>
                          </a:cubicBezTo>
                          <a:cubicBezTo>
                            <a:pt x="89774" y="239731"/>
                            <a:pt x="85678" y="234683"/>
                            <a:pt x="86154" y="228968"/>
                          </a:cubicBezTo>
                          <a:cubicBezTo>
                            <a:pt x="93870" y="149910"/>
                            <a:pt x="63675" y="73043"/>
                            <a:pt x="3382" y="18084"/>
                          </a:cubicBezTo>
                          <a:cubicBezTo>
                            <a:pt x="-809" y="14274"/>
                            <a:pt x="-1190" y="7702"/>
                            <a:pt x="2715" y="3416"/>
                          </a:cubicBezTo>
                          <a:cubicBezTo>
                            <a:pt x="6621" y="-871"/>
                            <a:pt x="13098" y="-1156"/>
                            <a:pt x="17384" y="2749"/>
                          </a:cubicBezTo>
                          <a:cubicBezTo>
                            <a:pt x="82630" y="62090"/>
                            <a:pt x="115206" y="145243"/>
                            <a:pt x="106824" y="230968"/>
                          </a:cubicBezTo>
                          <a:cubicBezTo>
                            <a:pt x="106347" y="236302"/>
                            <a:pt x="101871" y="240302"/>
                            <a:pt x="96537" y="24030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FB9F26-521A-48BE-92EB-EAB67D5D9731}"/>
                </a:ext>
              </a:extLst>
            </p:cNvPr>
            <p:cNvSpPr/>
            <p:nvPr/>
          </p:nvSpPr>
          <p:spPr>
            <a:xfrm>
              <a:off x="4494070" y="6490192"/>
              <a:ext cx="311868" cy="533904"/>
            </a:xfrm>
            <a:custGeom>
              <a:avLst/>
              <a:gdLst>
                <a:gd name="connsiteX0" fmla="*/ 99357 w 311868"/>
                <a:gd name="connsiteY0" fmla="*/ 533904 h 533904"/>
                <a:gd name="connsiteX1" fmla="*/ 68306 w 311868"/>
                <a:gd name="connsiteY1" fmla="*/ 529713 h 533904"/>
                <a:gd name="connsiteX2" fmla="*/ 12 w 311868"/>
                <a:gd name="connsiteY2" fmla="*/ 442274 h 533904"/>
                <a:gd name="connsiteX3" fmla="*/ 71449 w 311868"/>
                <a:gd name="connsiteY3" fmla="*/ 361502 h 533904"/>
                <a:gd name="connsiteX4" fmla="*/ 215467 w 311868"/>
                <a:gd name="connsiteY4" fmla="*/ 397030 h 533904"/>
                <a:gd name="connsiteX5" fmla="*/ 218229 w 311868"/>
                <a:gd name="connsiteY5" fmla="*/ 411413 h 533904"/>
                <a:gd name="connsiteX6" fmla="*/ 203847 w 311868"/>
                <a:gd name="connsiteY6" fmla="*/ 414175 h 533904"/>
                <a:gd name="connsiteX7" fmla="*/ 76307 w 311868"/>
                <a:gd name="connsiteY7" fmla="*/ 381600 h 533904"/>
                <a:gd name="connsiteX8" fmla="*/ 20586 w 311868"/>
                <a:gd name="connsiteY8" fmla="*/ 442560 h 533904"/>
                <a:gd name="connsiteX9" fmla="*/ 73735 w 311868"/>
                <a:gd name="connsiteY9" fmla="*/ 509711 h 533904"/>
                <a:gd name="connsiteX10" fmla="*/ 202418 w 311868"/>
                <a:gd name="connsiteY10" fmla="*/ 464943 h 533904"/>
                <a:gd name="connsiteX11" fmla="*/ 284523 w 311868"/>
                <a:gd name="connsiteY11" fmla="*/ 195291 h 533904"/>
                <a:gd name="connsiteX12" fmla="*/ 174033 w 311868"/>
                <a:gd name="connsiteY12" fmla="*/ 37842 h 533904"/>
                <a:gd name="connsiteX13" fmla="*/ 51637 w 311868"/>
                <a:gd name="connsiteY13" fmla="*/ 48701 h 533904"/>
                <a:gd name="connsiteX14" fmla="*/ 36969 w 311868"/>
                <a:gd name="connsiteY14" fmla="*/ 48701 h 533904"/>
                <a:gd name="connsiteX15" fmla="*/ 36969 w 311868"/>
                <a:gd name="connsiteY15" fmla="*/ 34032 h 533904"/>
                <a:gd name="connsiteX16" fmla="*/ 185749 w 311868"/>
                <a:gd name="connsiteY16" fmla="*/ 20697 h 533904"/>
                <a:gd name="connsiteX17" fmla="*/ 304716 w 311868"/>
                <a:gd name="connsiteY17" fmla="*/ 190719 h 533904"/>
                <a:gd name="connsiteX18" fmla="*/ 216610 w 311868"/>
                <a:gd name="connsiteY18" fmla="*/ 479898 h 533904"/>
                <a:gd name="connsiteX19" fmla="*/ 99357 w 311868"/>
                <a:gd name="connsiteY19" fmla="*/ 533904 h 533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1868" h="533904" fill="none" extrusionOk="0">
                  <a:moveTo>
                    <a:pt x="99357" y="533904"/>
                  </a:moveTo>
                  <a:cubicBezTo>
                    <a:pt x="88342" y="533460"/>
                    <a:pt x="78175" y="531435"/>
                    <a:pt x="68306" y="529713"/>
                  </a:cubicBezTo>
                  <a:cubicBezTo>
                    <a:pt x="31891" y="515406"/>
                    <a:pt x="6162" y="485882"/>
                    <a:pt x="12" y="442274"/>
                  </a:cubicBezTo>
                  <a:cubicBezTo>
                    <a:pt x="-1581" y="409291"/>
                    <a:pt x="24215" y="370487"/>
                    <a:pt x="71449" y="361502"/>
                  </a:cubicBezTo>
                  <a:cubicBezTo>
                    <a:pt x="123093" y="339043"/>
                    <a:pt x="173158" y="350979"/>
                    <a:pt x="215467" y="397030"/>
                  </a:cubicBezTo>
                  <a:cubicBezTo>
                    <a:pt x="221378" y="401172"/>
                    <a:pt x="222933" y="405947"/>
                    <a:pt x="218229" y="411413"/>
                  </a:cubicBezTo>
                  <a:cubicBezTo>
                    <a:pt x="214495" y="414704"/>
                    <a:pt x="208247" y="417274"/>
                    <a:pt x="203847" y="414175"/>
                  </a:cubicBezTo>
                  <a:cubicBezTo>
                    <a:pt x="156134" y="390343"/>
                    <a:pt x="106812" y="376947"/>
                    <a:pt x="76307" y="381600"/>
                  </a:cubicBezTo>
                  <a:cubicBezTo>
                    <a:pt x="40184" y="391018"/>
                    <a:pt x="29604" y="415069"/>
                    <a:pt x="20586" y="442560"/>
                  </a:cubicBezTo>
                  <a:cubicBezTo>
                    <a:pt x="27174" y="474816"/>
                    <a:pt x="40786" y="498064"/>
                    <a:pt x="73735" y="509711"/>
                  </a:cubicBezTo>
                  <a:cubicBezTo>
                    <a:pt x="114416" y="519645"/>
                    <a:pt x="165381" y="500884"/>
                    <a:pt x="202418" y="464943"/>
                  </a:cubicBezTo>
                  <a:cubicBezTo>
                    <a:pt x="272576" y="440057"/>
                    <a:pt x="297295" y="330291"/>
                    <a:pt x="284523" y="195291"/>
                  </a:cubicBezTo>
                  <a:cubicBezTo>
                    <a:pt x="274527" y="131598"/>
                    <a:pt x="226965" y="81927"/>
                    <a:pt x="174033" y="37842"/>
                  </a:cubicBezTo>
                  <a:cubicBezTo>
                    <a:pt x="143524" y="14845"/>
                    <a:pt x="83245" y="18925"/>
                    <a:pt x="51637" y="48701"/>
                  </a:cubicBezTo>
                  <a:cubicBezTo>
                    <a:pt x="47805" y="52730"/>
                    <a:pt x="40705" y="51658"/>
                    <a:pt x="36969" y="48701"/>
                  </a:cubicBezTo>
                  <a:cubicBezTo>
                    <a:pt x="31341" y="44792"/>
                    <a:pt x="33065" y="36583"/>
                    <a:pt x="36969" y="34032"/>
                  </a:cubicBezTo>
                  <a:cubicBezTo>
                    <a:pt x="92141" y="786"/>
                    <a:pt x="140540" y="-9062"/>
                    <a:pt x="185749" y="20697"/>
                  </a:cubicBezTo>
                  <a:cubicBezTo>
                    <a:pt x="241697" y="63273"/>
                    <a:pt x="283433" y="125614"/>
                    <a:pt x="304716" y="190719"/>
                  </a:cubicBezTo>
                  <a:cubicBezTo>
                    <a:pt x="335837" y="326342"/>
                    <a:pt x="276055" y="439684"/>
                    <a:pt x="216610" y="479898"/>
                  </a:cubicBezTo>
                  <a:cubicBezTo>
                    <a:pt x="180449" y="512397"/>
                    <a:pt x="139258" y="534147"/>
                    <a:pt x="99357" y="533904"/>
                  </a:cubicBezTo>
                  <a:close/>
                </a:path>
                <a:path w="311868" h="533904" stroke="0" extrusionOk="0">
                  <a:moveTo>
                    <a:pt x="99357" y="533904"/>
                  </a:moveTo>
                  <a:cubicBezTo>
                    <a:pt x="87675" y="534127"/>
                    <a:pt x="77461" y="533267"/>
                    <a:pt x="68306" y="529713"/>
                  </a:cubicBezTo>
                  <a:cubicBezTo>
                    <a:pt x="29110" y="516339"/>
                    <a:pt x="4502" y="477272"/>
                    <a:pt x="12" y="442274"/>
                  </a:cubicBezTo>
                  <a:cubicBezTo>
                    <a:pt x="5063" y="414125"/>
                    <a:pt x="26947" y="380095"/>
                    <a:pt x="71449" y="361502"/>
                  </a:cubicBezTo>
                  <a:cubicBezTo>
                    <a:pt x="110405" y="340975"/>
                    <a:pt x="163852" y="358505"/>
                    <a:pt x="215467" y="397030"/>
                  </a:cubicBezTo>
                  <a:cubicBezTo>
                    <a:pt x="220118" y="400359"/>
                    <a:pt x="221566" y="407085"/>
                    <a:pt x="218229" y="411413"/>
                  </a:cubicBezTo>
                  <a:cubicBezTo>
                    <a:pt x="215230" y="416372"/>
                    <a:pt x="209539" y="418225"/>
                    <a:pt x="203847" y="414175"/>
                  </a:cubicBezTo>
                  <a:cubicBezTo>
                    <a:pt x="161830" y="393642"/>
                    <a:pt x="110609" y="380484"/>
                    <a:pt x="76307" y="381600"/>
                  </a:cubicBezTo>
                  <a:cubicBezTo>
                    <a:pt x="40318" y="390301"/>
                    <a:pt x="23259" y="411513"/>
                    <a:pt x="20586" y="442560"/>
                  </a:cubicBezTo>
                  <a:cubicBezTo>
                    <a:pt x="20383" y="472166"/>
                    <a:pt x="49323" y="498110"/>
                    <a:pt x="73735" y="509711"/>
                  </a:cubicBezTo>
                  <a:cubicBezTo>
                    <a:pt x="111156" y="525579"/>
                    <a:pt x="163268" y="500467"/>
                    <a:pt x="202418" y="464943"/>
                  </a:cubicBezTo>
                  <a:cubicBezTo>
                    <a:pt x="277967" y="413569"/>
                    <a:pt x="292699" y="284994"/>
                    <a:pt x="284523" y="195291"/>
                  </a:cubicBezTo>
                  <a:cubicBezTo>
                    <a:pt x="279828" y="117842"/>
                    <a:pt x="250857" y="76662"/>
                    <a:pt x="174033" y="37842"/>
                  </a:cubicBezTo>
                  <a:cubicBezTo>
                    <a:pt x="132905" y="23267"/>
                    <a:pt x="85624" y="16302"/>
                    <a:pt x="51637" y="48701"/>
                  </a:cubicBezTo>
                  <a:cubicBezTo>
                    <a:pt x="47471" y="52631"/>
                    <a:pt x="40637" y="52621"/>
                    <a:pt x="36969" y="48701"/>
                  </a:cubicBezTo>
                  <a:cubicBezTo>
                    <a:pt x="32590" y="44439"/>
                    <a:pt x="33388" y="37758"/>
                    <a:pt x="36969" y="34032"/>
                  </a:cubicBezTo>
                  <a:cubicBezTo>
                    <a:pt x="71147" y="-18562"/>
                    <a:pt x="138740" y="-19533"/>
                    <a:pt x="185749" y="20697"/>
                  </a:cubicBezTo>
                  <a:cubicBezTo>
                    <a:pt x="241811" y="61661"/>
                    <a:pt x="296458" y="128700"/>
                    <a:pt x="304716" y="190719"/>
                  </a:cubicBezTo>
                  <a:cubicBezTo>
                    <a:pt x="349328" y="324756"/>
                    <a:pt x="275258" y="411394"/>
                    <a:pt x="216610" y="479898"/>
                  </a:cubicBezTo>
                  <a:cubicBezTo>
                    <a:pt x="188422" y="512311"/>
                    <a:pt x="128931" y="527523"/>
                    <a:pt x="99357" y="533904"/>
                  </a:cubicBezTo>
                  <a:close/>
                </a:path>
              </a:pathLst>
            </a:custGeom>
            <a:grpFill/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951236984">
                    <a:custGeom>
                      <a:avLst/>
                      <a:gdLst>
                        <a:gd name="connsiteX0" fmla="*/ 99357 w 311868"/>
                        <a:gd name="connsiteY0" fmla="*/ 533904 h 533904"/>
                        <a:gd name="connsiteX1" fmla="*/ 68306 w 311868"/>
                        <a:gd name="connsiteY1" fmla="*/ 529713 h 533904"/>
                        <a:gd name="connsiteX2" fmla="*/ 12 w 311868"/>
                        <a:gd name="connsiteY2" fmla="*/ 442274 h 533904"/>
                        <a:gd name="connsiteX3" fmla="*/ 71449 w 311868"/>
                        <a:gd name="connsiteY3" fmla="*/ 361502 h 533904"/>
                        <a:gd name="connsiteX4" fmla="*/ 215467 w 311868"/>
                        <a:gd name="connsiteY4" fmla="*/ 397030 h 533904"/>
                        <a:gd name="connsiteX5" fmla="*/ 218229 w 311868"/>
                        <a:gd name="connsiteY5" fmla="*/ 411413 h 533904"/>
                        <a:gd name="connsiteX6" fmla="*/ 203847 w 311868"/>
                        <a:gd name="connsiteY6" fmla="*/ 414175 h 533904"/>
                        <a:gd name="connsiteX7" fmla="*/ 76307 w 311868"/>
                        <a:gd name="connsiteY7" fmla="*/ 381600 h 533904"/>
                        <a:gd name="connsiteX8" fmla="*/ 20586 w 311868"/>
                        <a:gd name="connsiteY8" fmla="*/ 442560 h 533904"/>
                        <a:gd name="connsiteX9" fmla="*/ 73735 w 311868"/>
                        <a:gd name="connsiteY9" fmla="*/ 509711 h 533904"/>
                        <a:gd name="connsiteX10" fmla="*/ 202418 w 311868"/>
                        <a:gd name="connsiteY10" fmla="*/ 464943 h 533904"/>
                        <a:gd name="connsiteX11" fmla="*/ 284523 w 311868"/>
                        <a:gd name="connsiteY11" fmla="*/ 195291 h 533904"/>
                        <a:gd name="connsiteX12" fmla="*/ 174033 w 311868"/>
                        <a:gd name="connsiteY12" fmla="*/ 37842 h 533904"/>
                        <a:gd name="connsiteX13" fmla="*/ 51637 w 311868"/>
                        <a:gd name="connsiteY13" fmla="*/ 48701 h 533904"/>
                        <a:gd name="connsiteX14" fmla="*/ 36969 w 311868"/>
                        <a:gd name="connsiteY14" fmla="*/ 48701 h 533904"/>
                        <a:gd name="connsiteX15" fmla="*/ 36969 w 311868"/>
                        <a:gd name="connsiteY15" fmla="*/ 34032 h 533904"/>
                        <a:gd name="connsiteX16" fmla="*/ 185749 w 311868"/>
                        <a:gd name="connsiteY16" fmla="*/ 20697 h 533904"/>
                        <a:gd name="connsiteX17" fmla="*/ 304716 w 311868"/>
                        <a:gd name="connsiteY17" fmla="*/ 190719 h 533904"/>
                        <a:gd name="connsiteX18" fmla="*/ 216610 w 311868"/>
                        <a:gd name="connsiteY18" fmla="*/ 479898 h 533904"/>
                        <a:gd name="connsiteX19" fmla="*/ 99357 w 311868"/>
                        <a:gd name="connsiteY19" fmla="*/ 533904 h 533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311868" h="533904">
                          <a:moveTo>
                            <a:pt x="99357" y="533904"/>
                          </a:moveTo>
                          <a:cubicBezTo>
                            <a:pt x="88785" y="533904"/>
                            <a:pt x="78402" y="532476"/>
                            <a:pt x="68306" y="529713"/>
                          </a:cubicBezTo>
                          <a:cubicBezTo>
                            <a:pt x="27444" y="518283"/>
                            <a:pt x="-655" y="482374"/>
                            <a:pt x="12" y="442274"/>
                          </a:cubicBezTo>
                          <a:cubicBezTo>
                            <a:pt x="488" y="411508"/>
                            <a:pt x="19538" y="374170"/>
                            <a:pt x="71449" y="361502"/>
                          </a:cubicBezTo>
                          <a:cubicBezTo>
                            <a:pt x="114216" y="351024"/>
                            <a:pt x="166699" y="363978"/>
                            <a:pt x="215467" y="397030"/>
                          </a:cubicBezTo>
                          <a:cubicBezTo>
                            <a:pt x="220230" y="400269"/>
                            <a:pt x="221468" y="406650"/>
                            <a:pt x="218229" y="411413"/>
                          </a:cubicBezTo>
                          <a:cubicBezTo>
                            <a:pt x="214991" y="416175"/>
                            <a:pt x="208609" y="417414"/>
                            <a:pt x="203847" y="414175"/>
                          </a:cubicBezTo>
                          <a:cubicBezTo>
                            <a:pt x="159841" y="384457"/>
                            <a:pt x="113359" y="372551"/>
                            <a:pt x="76307" y="381600"/>
                          </a:cubicBezTo>
                          <a:cubicBezTo>
                            <a:pt x="41922" y="389982"/>
                            <a:pt x="21062" y="412746"/>
                            <a:pt x="20586" y="442560"/>
                          </a:cubicBezTo>
                          <a:cubicBezTo>
                            <a:pt x="20109" y="473230"/>
                            <a:pt x="41922" y="500853"/>
                            <a:pt x="73735" y="509711"/>
                          </a:cubicBezTo>
                          <a:cubicBezTo>
                            <a:pt x="113645" y="520855"/>
                            <a:pt x="160603" y="504567"/>
                            <a:pt x="202418" y="464943"/>
                          </a:cubicBezTo>
                          <a:cubicBezTo>
                            <a:pt x="260711" y="409698"/>
                            <a:pt x="308717" y="304923"/>
                            <a:pt x="284523" y="195291"/>
                          </a:cubicBezTo>
                          <a:cubicBezTo>
                            <a:pt x="270903" y="133569"/>
                            <a:pt x="231660" y="77657"/>
                            <a:pt x="174033" y="37842"/>
                          </a:cubicBezTo>
                          <a:cubicBezTo>
                            <a:pt x="135838" y="11458"/>
                            <a:pt x="84308" y="16030"/>
                            <a:pt x="51637" y="48701"/>
                          </a:cubicBezTo>
                          <a:cubicBezTo>
                            <a:pt x="47637" y="52701"/>
                            <a:pt x="41064" y="52701"/>
                            <a:pt x="36969" y="48701"/>
                          </a:cubicBezTo>
                          <a:cubicBezTo>
                            <a:pt x="32968" y="44700"/>
                            <a:pt x="32968" y="38128"/>
                            <a:pt x="36969" y="34032"/>
                          </a:cubicBezTo>
                          <a:cubicBezTo>
                            <a:pt x="76688" y="-5687"/>
                            <a:pt x="139362" y="-11307"/>
                            <a:pt x="185749" y="20697"/>
                          </a:cubicBezTo>
                          <a:cubicBezTo>
                            <a:pt x="247662" y="63465"/>
                            <a:pt x="289953" y="123853"/>
                            <a:pt x="304716" y="190719"/>
                          </a:cubicBezTo>
                          <a:cubicBezTo>
                            <a:pt x="332434" y="316258"/>
                            <a:pt x="274617" y="425034"/>
                            <a:pt x="216610" y="479898"/>
                          </a:cubicBezTo>
                          <a:cubicBezTo>
                            <a:pt x="179653" y="515140"/>
                            <a:pt x="138219" y="533904"/>
                            <a:pt x="99357" y="533904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61ACD12-1ADC-4479-A7CC-A7AB7BE12763}"/>
              </a:ext>
            </a:extLst>
          </p:cNvPr>
          <p:cNvGrpSpPr/>
          <p:nvPr/>
        </p:nvGrpSpPr>
        <p:grpSpPr>
          <a:xfrm rot="1616703" flipH="1">
            <a:off x="5816964" y="3609349"/>
            <a:ext cx="857155" cy="1034600"/>
            <a:chOff x="5831175" y="5664165"/>
            <a:chExt cx="1010107" cy="1219215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57D7502-604F-47CF-BE06-1C31AB49A742}"/>
                </a:ext>
              </a:extLst>
            </p:cNvPr>
            <p:cNvSpPr/>
            <p:nvPr/>
          </p:nvSpPr>
          <p:spPr>
            <a:xfrm>
              <a:off x="6289672" y="5968037"/>
              <a:ext cx="284969" cy="167746"/>
            </a:xfrm>
            <a:custGeom>
              <a:avLst/>
              <a:gdLst>
                <a:gd name="connsiteX0" fmla="*/ 204078 w 284969"/>
                <a:gd name="connsiteY0" fmla="*/ 167746 h 167746"/>
                <a:gd name="connsiteX1" fmla="*/ 267874 w 284969"/>
                <a:gd name="connsiteY1" fmla="*/ 161513 h 167746"/>
                <a:gd name="connsiteX2" fmla="*/ 284867 w 284969"/>
                <a:gd name="connsiteY2" fmla="*/ 140602 h 167746"/>
                <a:gd name="connsiteX3" fmla="*/ 281981 w 284969"/>
                <a:gd name="connsiteY3" fmla="*/ 132319 h 167746"/>
                <a:gd name="connsiteX4" fmla="*/ 250576 w 284969"/>
                <a:gd name="connsiteY4" fmla="*/ 83060 h 167746"/>
                <a:gd name="connsiteX5" fmla="*/ 224218 w 284969"/>
                <a:gd name="connsiteY5" fmla="*/ 60192 h 167746"/>
                <a:gd name="connsiteX6" fmla="*/ 195268 w 284969"/>
                <a:gd name="connsiteY6" fmla="*/ 46433 h 167746"/>
                <a:gd name="connsiteX7" fmla="*/ 175133 w 284969"/>
                <a:gd name="connsiteY7" fmla="*/ 45522 h 167746"/>
                <a:gd name="connsiteX8" fmla="*/ 158217 w 284969"/>
                <a:gd name="connsiteY8" fmla="*/ 61291 h 167746"/>
                <a:gd name="connsiteX9" fmla="*/ 155068 w 284969"/>
                <a:gd name="connsiteY9" fmla="*/ 68066 h 167746"/>
                <a:gd name="connsiteX10" fmla="*/ 17018 w 284969"/>
                <a:gd name="connsiteY10" fmla="*/ 0 h 167746"/>
                <a:gd name="connsiteX11" fmla="*/ 0 w 284969"/>
                <a:gd name="connsiteY11" fmla="*/ 34096 h 167746"/>
                <a:gd name="connsiteX12" fmla="*/ 139005 w 284969"/>
                <a:gd name="connsiteY12" fmla="*/ 102632 h 167746"/>
                <a:gd name="connsiteX13" fmla="*/ 135481 w 284969"/>
                <a:gd name="connsiteY13" fmla="*/ 110216 h 167746"/>
                <a:gd name="connsiteX14" fmla="*/ 147620 w 284969"/>
                <a:gd name="connsiteY14" fmla="*/ 148098 h 167746"/>
                <a:gd name="connsiteX15" fmla="*/ 175868 w 284969"/>
                <a:gd name="connsiteY15" fmla="*/ 161532 h 167746"/>
                <a:gd name="connsiteX16" fmla="*/ 204078 w 284969"/>
                <a:gd name="connsiteY16" fmla="*/ 167746 h 167746"/>
                <a:gd name="connsiteX17" fmla="*/ 188928 w 284969"/>
                <a:gd name="connsiteY17" fmla="*/ 85609 h 167746"/>
                <a:gd name="connsiteX18" fmla="*/ 207869 w 284969"/>
                <a:gd name="connsiteY18" fmla="*/ 94615 h 167746"/>
                <a:gd name="connsiteX19" fmla="*/ 218744 w 284969"/>
                <a:gd name="connsiteY19" fmla="*/ 103992 h 167746"/>
                <a:gd name="connsiteX20" fmla="*/ 233268 w 284969"/>
                <a:gd name="connsiteY20" fmla="*/ 126784 h 167746"/>
                <a:gd name="connsiteX21" fmla="*/ 206203 w 284969"/>
                <a:gd name="connsiteY21" fmla="*/ 129585 h 167746"/>
                <a:gd name="connsiteX22" fmla="*/ 192231 w 284969"/>
                <a:gd name="connsiteY22" fmla="*/ 127110 h 167746"/>
                <a:gd name="connsiteX23" fmla="*/ 173733 w 284969"/>
                <a:gd name="connsiteY23" fmla="*/ 118319 h 167746"/>
                <a:gd name="connsiteX24" fmla="*/ 188928 w 284969"/>
                <a:gd name="connsiteY24" fmla="*/ 85609 h 16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4969" h="167746" fill="none" extrusionOk="0">
                  <a:moveTo>
                    <a:pt x="204078" y="167746"/>
                  </a:moveTo>
                  <a:cubicBezTo>
                    <a:pt x="229183" y="165940"/>
                    <a:pt x="242809" y="165077"/>
                    <a:pt x="267874" y="161513"/>
                  </a:cubicBezTo>
                  <a:cubicBezTo>
                    <a:pt x="277252" y="159943"/>
                    <a:pt x="286361" y="148953"/>
                    <a:pt x="284867" y="140602"/>
                  </a:cubicBezTo>
                  <a:cubicBezTo>
                    <a:pt x="284948" y="137191"/>
                    <a:pt x="284085" y="134592"/>
                    <a:pt x="281981" y="132319"/>
                  </a:cubicBezTo>
                  <a:cubicBezTo>
                    <a:pt x="269317" y="118991"/>
                    <a:pt x="258523" y="94236"/>
                    <a:pt x="250576" y="83060"/>
                  </a:cubicBezTo>
                  <a:cubicBezTo>
                    <a:pt x="245847" y="73129"/>
                    <a:pt x="235424" y="65534"/>
                    <a:pt x="224218" y="60192"/>
                  </a:cubicBezTo>
                  <a:cubicBezTo>
                    <a:pt x="214404" y="57258"/>
                    <a:pt x="203910" y="47490"/>
                    <a:pt x="195268" y="46433"/>
                  </a:cubicBezTo>
                  <a:cubicBezTo>
                    <a:pt x="188856" y="42928"/>
                    <a:pt x="180449" y="43142"/>
                    <a:pt x="175133" y="45522"/>
                  </a:cubicBezTo>
                  <a:cubicBezTo>
                    <a:pt x="167132" y="50512"/>
                    <a:pt x="162983" y="55047"/>
                    <a:pt x="158217" y="61291"/>
                  </a:cubicBezTo>
                  <a:cubicBezTo>
                    <a:pt x="157044" y="64218"/>
                    <a:pt x="155956" y="65834"/>
                    <a:pt x="155068" y="68066"/>
                  </a:cubicBezTo>
                  <a:cubicBezTo>
                    <a:pt x="110997" y="55333"/>
                    <a:pt x="67785" y="10055"/>
                    <a:pt x="17018" y="0"/>
                  </a:cubicBezTo>
                  <a:cubicBezTo>
                    <a:pt x="9565" y="11701"/>
                    <a:pt x="6832" y="22679"/>
                    <a:pt x="0" y="34096"/>
                  </a:cubicBezTo>
                  <a:cubicBezTo>
                    <a:pt x="34703" y="50410"/>
                    <a:pt x="77982" y="79541"/>
                    <a:pt x="139005" y="102632"/>
                  </a:cubicBezTo>
                  <a:cubicBezTo>
                    <a:pt x="138888" y="105041"/>
                    <a:pt x="136706" y="106854"/>
                    <a:pt x="135481" y="110216"/>
                  </a:cubicBezTo>
                  <a:cubicBezTo>
                    <a:pt x="128062" y="124961"/>
                    <a:pt x="131957" y="141328"/>
                    <a:pt x="147620" y="148098"/>
                  </a:cubicBezTo>
                  <a:cubicBezTo>
                    <a:pt x="158244" y="151792"/>
                    <a:pt x="169492" y="160087"/>
                    <a:pt x="175868" y="161532"/>
                  </a:cubicBezTo>
                  <a:cubicBezTo>
                    <a:pt x="185132" y="165110"/>
                    <a:pt x="194543" y="167991"/>
                    <a:pt x="204078" y="167746"/>
                  </a:cubicBezTo>
                  <a:close/>
                  <a:moveTo>
                    <a:pt x="188928" y="85609"/>
                  </a:moveTo>
                  <a:cubicBezTo>
                    <a:pt x="196515" y="88561"/>
                    <a:pt x="198636" y="91639"/>
                    <a:pt x="207869" y="94615"/>
                  </a:cubicBezTo>
                  <a:cubicBezTo>
                    <a:pt x="213319" y="96078"/>
                    <a:pt x="215014" y="100480"/>
                    <a:pt x="218744" y="103992"/>
                  </a:cubicBezTo>
                  <a:cubicBezTo>
                    <a:pt x="224977" y="112714"/>
                    <a:pt x="225991" y="116141"/>
                    <a:pt x="233268" y="126784"/>
                  </a:cubicBezTo>
                  <a:cubicBezTo>
                    <a:pt x="221851" y="129839"/>
                    <a:pt x="216310" y="126255"/>
                    <a:pt x="206203" y="129585"/>
                  </a:cubicBezTo>
                  <a:cubicBezTo>
                    <a:pt x="200795" y="130622"/>
                    <a:pt x="196015" y="129005"/>
                    <a:pt x="192231" y="127110"/>
                  </a:cubicBezTo>
                  <a:cubicBezTo>
                    <a:pt x="184957" y="126222"/>
                    <a:pt x="178186" y="119296"/>
                    <a:pt x="173733" y="118319"/>
                  </a:cubicBezTo>
                  <a:cubicBezTo>
                    <a:pt x="175681" y="110757"/>
                    <a:pt x="185113" y="94195"/>
                    <a:pt x="188928" y="85609"/>
                  </a:cubicBezTo>
                  <a:close/>
                </a:path>
                <a:path w="284969" h="167746" stroke="0" extrusionOk="0">
                  <a:moveTo>
                    <a:pt x="204078" y="167746"/>
                  </a:moveTo>
                  <a:cubicBezTo>
                    <a:pt x="227058" y="166804"/>
                    <a:pt x="247048" y="168727"/>
                    <a:pt x="267874" y="161513"/>
                  </a:cubicBezTo>
                  <a:cubicBezTo>
                    <a:pt x="276140" y="160756"/>
                    <a:pt x="287956" y="149791"/>
                    <a:pt x="284867" y="140602"/>
                  </a:cubicBezTo>
                  <a:cubicBezTo>
                    <a:pt x="284027" y="137518"/>
                    <a:pt x="284083" y="134666"/>
                    <a:pt x="281981" y="132319"/>
                  </a:cubicBezTo>
                  <a:cubicBezTo>
                    <a:pt x="268298" y="121541"/>
                    <a:pt x="262558" y="94194"/>
                    <a:pt x="250576" y="83060"/>
                  </a:cubicBezTo>
                  <a:cubicBezTo>
                    <a:pt x="244102" y="73811"/>
                    <a:pt x="234417" y="66241"/>
                    <a:pt x="224218" y="60192"/>
                  </a:cubicBezTo>
                  <a:cubicBezTo>
                    <a:pt x="213580" y="58996"/>
                    <a:pt x="209920" y="52628"/>
                    <a:pt x="195268" y="46433"/>
                  </a:cubicBezTo>
                  <a:cubicBezTo>
                    <a:pt x="188099" y="42681"/>
                    <a:pt x="181657" y="43855"/>
                    <a:pt x="175133" y="45522"/>
                  </a:cubicBezTo>
                  <a:cubicBezTo>
                    <a:pt x="166512" y="47651"/>
                    <a:pt x="160549" y="52148"/>
                    <a:pt x="158217" y="61291"/>
                  </a:cubicBezTo>
                  <a:cubicBezTo>
                    <a:pt x="157479" y="63179"/>
                    <a:pt x="155256" y="66310"/>
                    <a:pt x="155068" y="68066"/>
                  </a:cubicBezTo>
                  <a:cubicBezTo>
                    <a:pt x="93659" y="45813"/>
                    <a:pt x="49191" y="13465"/>
                    <a:pt x="17018" y="0"/>
                  </a:cubicBezTo>
                  <a:cubicBezTo>
                    <a:pt x="10387" y="10547"/>
                    <a:pt x="2817" y="20419"/>
                    <a:pt x="0" y="34096"/>
                  </a:cubicBezTo>
                  <a:cubicBezTo>
                    <a:pt x="32149" y="45239"/>
                    <a:pt x="82195" y="94920"/>
                    <a:pt x="139005" y="102632"/>
                  </a:cubicBezTo>
                  <a:cubicBezTo>
                    <a:pt x="138156" y="105515"/>
                    <a:pt x="135662" y="107627"/>
                    <a:pt x="135481" y="110216"/>
                  </a:cubicBezTo>
                  <a:cubicBezTo>
                    <a:pt x="128221" y="123472"/>
                    <a:pt x="136558" y="140678"/>
                    <a:pt x="147620" y="148098"/>
                  </a:cubicBezTo>
                  <a:cubicBezTo>
                    <a:pt x="156038" y="149405"/>
                    <a:pt x="167342" y="158619"/>
                    <a:pt x="175868" y="161532"/>
                  </a:cubicBezTo>
                  <a:cubicBezTo>
                    <a:pt x="184496" y="167481"/>
                    <a:pt x="195518" y="168600"/>
                    <a:pt x="204078" y="167746"/>
                  </a:cubicBezTo>
                  <a:close/>
                  <a:moveTo>
                    <a:pt x="188928" y="85609"/>
                  </a:moveTo>
                  <a:cubicBezTo>
                    <a:pt x="197167" y="87079"/>
                    <a:pt x="199149" y="91131"/>
                    <a:pt x="207869" y="94615"/>
                  </a:cubicBezTo>
                  <a:cubicBezTo>
                    <a:pt x="211134" y="95950"/>
                    <a:pt x="216068" y="99352"/>
                    <a:pt x="218744" y="103992"/>
                  </a:cubicBezTo>
                  <a:cubicBezTo>
                    <a:pt x="226850" y="114707"/>
                    <a:pt x="226337" y="120342"/>
                    <a:pt x="233268" y="126784"/>
                  </a:cubicBezTo>
                  <a:cubicBezTo>
                    <a:pt x="222312" y="127960"/>
                    <a:pt x="214039" y="126523"/>
                    <a:pt x="206203" y="129585"/>
                  </a:cubicBezTo>
                  <a:cubicBezTo>
                    <a:pt x="200632" y="130943"/>
                    <a:pt x="196742" y="129351"/>
                    <a:pt x="192231" y="127110"/>
                  </a:cubicBezTo>
                  <a:cubicBezTo>
                    <a:pt x="186158" y="125194"/>
                    <a:pt x="179429" y="120344"/>
                    <a:pt x="173733" y="118319"/>
                  </a:cubicBezTo>
                  <a:cubicBezTo>
                    <a:pt x="177303" y="103098"/>
                    <a:pt x="183964" y="96849"/>
                    <a:pt x="188928" y="85609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526033871">
                    <a:custGeom>
                      <a:avLst/>
                      <a:gdLst>
                        <a:gd name="connsiteX0" fmla="*/ 204078 w 284969"/>
                        <a:gd name="connsiteY0" fmla="*/ 167746 h 167746"/>
                        <a:gd name="connsiteX1" fmla="*/ 267874 w 284969"/>
                        <a:gd name="connsiteY1" fmla="*/ 161513 h 167746"/>
                        <a:gd name="connsiteX2" fmla="*/ 284867 w 284969"/>
                        <a:gd name="connsiteY2" fmla="*/ 140602 h 167746"/>
                        <a:gd name="connsiteX3" fmla="*/ 281981 w 284969"/>
                        <a:gd name="connsiteY3" fmla="*/ 132319 h 167746"/>
                        <a:gd name="connsiteX4" fmla="*/ 250576 w 284969"/>
                        <a:gd name="connsiteY4" fmla="*/ 83060 h 167746"/>
                        <a:gd name="connsiteX5" fmla="*/ 224218 w 284969"/>
                        <a:gd name="connsiteY5" fmla="*/ 60192 h 167746"/>
                        <a:gd name="connsiteX6" fmla="*/ 195268 w 284969"/>
                        <a:gd name="connsiteY6" fmla="*/ 46433 h 167746"/>
                        <a:gd name="connsiteX7" fmla="*/ 175133 w 284969"/>
                        <a:gd name="connsiteY7" fmla="*/ 45522 h 167746"/>
                        <a:gd name="connsiteX8" fmla="*/ 158217 w 284969"/>
                        <a:gd name="connsiteY8" fmla="*/ 61291 h 167746"/>
                        <a:gd name="connsiteX9" fmla="*/ 155068 w 284969"/>
                        <a:gd name="connsiteY9" fmla="*/ 68066 h 167746"/>
                        <a:gd name="connsiteX10" fmla="*/ 17018 w 284969"/>
                        <a:gd name="connsiteY10" fmla="*/ 0 h 167746"/>
                        <a:gd name="connsiteX11" fmla="*/ 0 w 284969"/>
                        <a:gd name="connsiteY11" fmla="*/ 34096 h 167746"/>
                        <a:gd name="connsiteX12" fmla="*/ 139005 w 284969"/>
                        <a:gd name="connsiteY12" fmla="*/ 102632 h 167746"/>
                        <a:gd name="connsiteX13" fmla="*/ 135481 w 284969"/>
                        <a:gd name="connsiteY13" fmla="*/ 110216 h 167746"/>
                        <a:gd name="connsiteX14" fmla="*/ 147620 w 284969"/>
                        <a:gd name="connsiteY14" fmla="*/ 148098 h 167746"/>
                        <a:gd name="connsiteX15" fmla="*/ 175868 w 284969"/>
                        <a:gd name="connsiteY15" fmla="*/ 161532 h 167746"/>
                        <a:gd name="connsiteX16" fmla="*/ 204078 w 284969"/>
                        <a:gd name="connsiteY16" fmla="*/ 167746 h 167746"/>
                        <a:gd name="connsiteX17" fmla="*/ 188928 w 284969"/>
                        <a:gd name="connsiteY17" fmla="*/ 85609 h 167746"/>
                        <a:gd name="connsiteX18" fmla="*/ 207869 w 284969"/>
                        <a:gd name="connsiteY18" fmla="*/ 94615 h 167746"/>
                        <a:gd name="connsiteX19" fmla="*/ 218744 w 284969"/>
                        <a:gd name="connsiteY19" fmla="*/ 103992 h 167746"/>
                        <a:gd name="connsiteX20" fmla="*/ 233268 w 284969"/>
                        <a:gd name="connsiteY20" fmla="*/ 126784 h 167746"/>
                        <a:gd name="connsiteX21" fmla="*/ 206203 w 284969"/>
                        <a:gd name="connsiteY21" fmla="*/ 129585 h 167746"/>
                        <a:gd name="connsiteX22" fmla="*/ 192231 w 284969"/>
                        <a:gd name="connsiteY22" fmla="*/ 127110 h 167746"/>
                        <a:gd name="connsiteX23" fmla="*/ 173733 w 284969"/>
                        <a:gd name="connsiteY23" fmla="*/ 118319 h 167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284969" h="167746">
                          <a:moveTo>
                            <a:pt x="204078" y="167746"/>
                          </a:moveTo>
                          <a:cubicBezTo>
                            <a:pt x="225435" y="166751"/>
                            <a:pt x="246728" y="164670"/>
                            <a:pt x="267874" y="161513"/>
                          </a:cubicBezTo>
                          <a:cubicBezTo>
                            <a:pt x="278341" y="160432"/>
                            <a:pt x="285949" y="151069"/>
                            <a:pt x="284867" y="140602"/>
                          </a:cubicBezTo>
                          <a:cubicBezTo>
                            <a:pt x="284562" y="137654"/>
                            <a:pt x="283575" y="134819"/>
                            <a:pt x="281981" y="132319"/>
                          </a:cubicBezTo>
                          <a:lnTo>
                            <a:pt x="250576" y="83060"/>
                          </a:lnTo>
                          <a:cubicBezTo>
                            <a:pt x="243983" y="73226"/>
                            <a:pt x="234883" y="65332"/>
                            <a:pt x="224218" y="60192"/>
                          </a:cubicBezTo>
                          <a:lnTo>
                            <a:pt x="195268" y="46433"/>
                          </a:lnTo>
                          <a:cubicBezTo>
                            <a:pt x="188949" y="43444"/>
                            <a:pt x="181696" y="43116"/>
                            <a:pt x="175133" y="45522"/>
                          </a:cubicBezTo>
                          <a:cubicBezTo>
                            <a:pt x="167629" y="48330"/>
                            <a:pt x="161544" y="54001"/>
                            <a:pt x="158217" y="61291"/>
                          </a:cubicBezTo>
                          <a:lnTo>
                            <a:pt x="155068" y="68066"/>
                          </a:lnTo>
                          <a:lnTo>
                            <a:pt x="17018" y="0"/>
                          </a:lnTo>
                          <a:cubicBezTo>
                            <a:pt x="10065" y="10679"/>
                            <a:pt x="4355" y="22119"/>
                            <a:pt x="0" y="34096"/>
                          </a:cubicBezTo>
                          <a:lnTo>
                            <a:pt x="139005" y="102632"/>
                          </a:lnTo>
                          <a:lnTo>
                            <a:pt x="135481" y="110216"/>
                          </a:lnTo>
                          <a:cubicBezTo>
                            <a:pt x="128520" y="124040"/>
                            <a:pt x="133921" y="140894"/>
                            <a:pt x="147620" y="148098"/>
                          </a:cubicBezTo>
                          <a:lnTo>
                            <a:pt x="175868" y="161532"/>
                          </a:lnTo>
                          <a:cubicBezTo>
                            <a:pt x="184691" y="165680"/>
                            <a:pt x="194329" y="167803"/>
                            <a:pt x="204078" y="167746"/>
                          </a:cubicBezTo>
                          <a:close/>
                          <a:moveTo>
                            <a:pt x="188928" y="85609"/>
                          </a:moveTo>
                          <a:lnTo>
                            <a:pt x="207869" y="94615"/>
                          </a:lnTo>
                          <a:cubicBezTo>
                            <a:pt x="212259" y="96723"/>
                            <a:pt x="216012" y="99959"/>
                            <a:pt x="218744" y="103992"/>
                          </a:cubicBezTo>
                          <a:lnTo>
                            <a:pt x="233268" y="126784"/>
                          </a:lnTo>
                          <a:lnTo>
                            <a:pt x="206203" y="129585"/>
                          </a:lnTo>
                          <a:cubicBezTo>
                            <a:pt x="201410" y="129988"/>
                            <a:pt x="196594" y="129135"/>
                            <a:pt x="192231" y="127110"/>
                          </a:cubicBezTo>
                          <a:lnTo>
                            <a:pt x="173733" y="118319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40ED8E3-362B-4FAA-923F-3A797DEA45E9}"/>
                </a:ext>
              </a:extLst>
            </p:cNvPr>
            <p:cNvSpPr/>
            <p:nvPr/>
          </p:nvSpPr>
          <p:spPr>
            <a:xfrm>
              <a:off x="6041208" y="5664165"/>
              <a:ext cx="800074" cy="1219215"/>
            </a:xfrm>
            <a:custGeom>
              <a:avLst/>
              <a:gdLst>
                <a:gd name="connsiteX0" fmla="*/ 795426 w 800074"/>
                <a:gd name="connsiteY0" fmla="*/ 972380 h 1219215"/>
                <a:gd name="connsiteX1" fmla="*/ 773042 w 800074"/>
                <a:gd name="connsiteY1" fmla="*/ 957388 h 1219215"/>
                <a:gd name="connsiteX2" fmla="*/ 758050 w 800074"/>
                <a:gd name="connsiteY2" fmla="*/ 979772 h 1219215"/>
                <a:gd name="connsiteX3" fmla="*/ 679592 w 800074"/>
                <a:gd name="connsiteY3" fmla="*/ 1156737 h 1219215"/>
                <a:gd name="connsiteX4" fmla="*/ 449718 w 800074"/>
                <a:gd name="connsiteY4" fmla="*/ 1130476 h 1219215"/>
                <a:gd name="connsiteX5" fmla="*/ 395330 w 800074"/>
                <a:gd name="connsiteY5" fmla="*/ 1024625 h 1219215"/>
                <a:gd name="connsiteX6" fmla="*/ 374223 w 800074"/>
                <a:gd name="connsiteY6" fmla="*/ 964313 h 1219215"/>
                <a:gd name="connsiteX7" fmla="*/ 284790 w 800074"/>
                <a:gd name="connsiteY7" fmla="*/ 858437 h 1219215"/>
                <a:gd name="connsiteX8" fmla="*/ 246928 w 800074"/>
                <a:gd name="connsiteY8" fmla="*/ 823698 h 1219215"/>
                <a:gd name="connsiteX9" fmla="*/ 38358 w 800074"/>
                <a:gd name="connsiteY9" fmla="*/ 359865 h 1219215"/>
                <a:gd name="connsiteX10" fmla="*/ 371079 w 800074"/>
                <a:gd name="connsiteY10" fmla="*/ 38107 h 1219215"/>
                <a:gd name="connsiteX11" fmla="*/ 704891 w 800074"/>
                <a:gd name="connsiteY11" fmla="*/ 307544 h 1219215"/>
                <a:gd name="connsiteX12" fmla="*/ 727151 w 800074"/>
                <a:gd name="connsiteY12" fmla="*/ 322729 h 1219215"/>
                <a:gd name="connsiteX13" fmla="*/ 742343 w 800074"/>
                <a:gd name="connsiteY13" fmla="*/ 300538 h 1219215"/>
                <a:gd name="connsiteX14" fmla="*/ 371079 w 800074"/>
                <a:gd name="connsiteY14" fmla="*/ 2 h 1219215"/>
                <a:gd name="connsiteX15" fmla="*/ 283 w 800074"/>
                <a:gd name="connsiteY15" fmla="*/ 358525 h 1219215"/>
                <a:gd name="connsiteX16" fmla="*/ 219896 w 800074"/>
                <a:gd name="connsiteY16" fmla="*/ 850548 h 1219215"/>
                <a:gd name="connsiteX17" fmla="*/ 259668 w 800074"/>
                <a:gd name="connsiteY17" fmla="*/ 887090 h 1219215"/>
                <a:gd name="connsiteX18" fmla="*/ 339386 w 800074"/>
                <a:gd name="connsiteY18" fmla="*/ 979762 h 1219215"/>
                <a:gd name="connsiteX19" fmla="*/ 358866 w 800074"/>
                <a:gd name="connsiteY19" fmla="*/ 1035683 h 1219215"/>
                <a:gd name="connsiteX20" fmla="*/ 423485 w 800074"/>
                <a:gd name="connsiteY20" fmla="*/ 1158127 h 1219215"/>
                <a:gd name="connsiteX21" fmla="*/ 582840 w 800074"/>
                <a:gd name="connsiteY21" fmla="*/ 1219202 h 1219215"/>
                <a:gd name="connsiteX22" fmla="*/ 697976 w 800074"/>
                <a:gd name="connsiteY22" fmla="*/ 1190122 h 1219215"/>
                <a:gd name="connsiteX23" fmla="*/ 795426 w 800074"/>
                <a:gd name="connsiteY23" fmla="*/ 972380 h 121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0074" h="1219215" fill="none" extrusionOk="0">
                  <a:moveTo>
                    <a:pt x="795426" y="972380"/>
                  </a:moveTo>
                  <a:cubicBezTo>
                    <a:pt x="793110" y="959883"/>
                    <a:pt x="782535" y="953585"/>
                    <a:pt x="773042" y="957388"/>
                  </a:cubicBezTo>
                  <a:cubicBezTo>
                    <a:pt x="763962" y="959562"/>
                    <a:pt x="758546" y="968071"/>
                    <a:pt x="758050" y="979772"/>
                  </a:cubicBezTo>
                  <a:cubicBezTo>
                    <a:pt x="775225" y="1054841"/>
                    <a:pt x="738802" y="1110789"/>
                    <a:pt x="679592" y="1156737"/>
                  </a:cubicBezTo>
                  <a:cubicBezTo>
                    <a:pt x="597193" y="1204571"/>
                    <a:pt x="506879" y="1185482"/>
                    <a:pt x="449718" y="1130476"/>
                  </a:cubicBezTo>
                  <a:cubicBezTo>
                    <a:pt x="423324" y="1100664"/>
                    <a:pt x="408648" y="1055786"/>
                    <a:pt x="395330" y="1024625"/>
                  </a:cubicBezTo>
                  <a:cubicBezTo>
                    <a:pt x="386385" y="1005266"/>
                    <a:pt x="377864" y="986042"/>
                    <a:pt x="374223" y="964313"/>
                  </a:cubicBezTo>
                  <a:cubicBezTo>
                    <a:pt x="352761" y="921931"/>
                    <a:pt x="323496" y="893309"/>
                    <a:pt x="284790" y="858437"/>
                  </a:cubicBezTo>
                  <a:cubicBezTo>
                    <a:pt x="269085" y="845720"/>
                    <a:pt x="255428" y="837461"/>
                    <a:pt x="246928" y="823698"/>
                  </a:cubicBezTo>
                  <a:cubicBezTo>
                    <a:pt x="82618" y="676624"/>
                    <a:pt x="16857" y="536288"/>
                    <a:pt x="38358" y="359865"/>
                  </a:cubicBezTo>
                  <a:cubicBezTo>
                    <a:pt x="53738" y="170677"/>
                    <a:pt x="168737" y="44089"/>
                    <a:pt x="371079" y="38107"/>
                  </a:cubicBezTo>
                  <a:cubicBezTo>
                    <a:pt x="650813" y="37602"/>
                    <a:pt x="705937" y="297148"/>
                    <a:pt x="704891" y="307544"/>
                  </a:cubicBezTo>
                  <a:cubicBezTo>
                    <a:pt x="709582" y="319173"/>
                    <a:pt x="716190" y="325383"/>
                    <a:pt x="727151" y="322729"/>
                  </a:cubicBezTo>
                  <a:cubicBezTo>
                    <a:pt x="738377" y="322698"/>
                    <a:pt x="743726" y="311005"/>
                    <a:pt x="742343" y="300538"/>
                  </a:cubicBezTo>
                  <a:cubicBezTo>
                    <a:pt x="736773" y="257573"/>
                    <a:pt x="681533" y="-55754"/>
                    <a:pt x="371079" y="2"/>
                  </a:cubicBezTo>
                  <a:cubicBezTo>
                    <a:pt x="201440" y="20899"/>
                    <a:pt x="24872" y="171293"/>
                    <a:pt x="283" y="358525"/>
                  </a:cubicBezTo>
                  <a:cubicBezTo>
                    <a:pt x="8425" y="550415"/>
                    <a:pt x="80667" y="697121"/>
                    <a:pt x="219896" y="850548"/>
                  </a:cubicBezTo>
                  <a:cubicBezTo>
                    <a:pt x="230656" y="861556"/>
                    <a:pt x="247858" y="876902"/>
                    <a:pt x="259668" y="887090"/>
                  </a:cubicBezTo>
                  <a:cubicBezTo>
                    <a:pt x="293515" y="905800"/>
                    <a:pt x="318094" y="934302"/>
                    <a:pt x="339386" y="979762"/>
                  </a:cubicBezTo>
                  <a:cubicBezTo>
                    <a:pt x="347932" y="996711"/>
                    <a:pt x="354602" y="1016032"/>
                    <a:pt x="358866" y="1035683"/>
                  </a:cubicBezTo>
                  <a:cubicBezTo>
                    <a:pt x="379779" y="1071739"/>
                    <a:pt x="376317" y="1124313"/>
                    <a:pt x="423485" y="1158127"/>
                  </a:cubicBezTo>
                  <a:cubicBezTo>
                    <a:pt x="467029" y="1201355"/>
                    <a:pt x="519380" y="1229449"/>
                    <a:pt x="582840" y="1219202"/>
                  </a:cubicBezTo>
                  <a:cubicBezTo>
                    <a:pt x="625511" y="1223707"/>
                    <a:pt x="667176" y="1210409"/>
                    <a:pt x="697976" y="1190122"/>
                  </a:cubicBezTo>
                  <a:cubicBezTo>
                    <a:pt x="775174" y="1143530"/>
                    <a:pt x="819315" y="1041656"/>
                    <a:pt x="795426" y="972380"/>
                  </a:cubicBezTo>
                  <a:close/>
                </a:path>
                <a:path w="800074" h="1219215" stroke="0" extrusionOk="0">
                  <a:moveTo>
                    <a:pt x="795426" y="972380"/>
                  </a:moveTo>
                  <a:cubicBezTo>
                    <a:pt x="794094" y="962179"/>
                    <a:pt x="784618" y="953157"/>
                    <a:pt x="773042" y="957388"/>
                  </a:cubicBezTo>
                  <a:cubicBezTo>
                    <a:pt x="763607" y="958326"/>
                    <a:pt x="755557" y="967918"/>
                    <a:pt x="758050" y="979772"/>
                  </a:cubicBezTo>
                  <a:cubicBezTo>
                    <a:pt x="776601" y="1066387"/>
                    <a:pt x="750661" y="1131272"/>
                    <a:pt x="679592" y="1156737"/>
                  </a:cubicBezTo>
                  <a:cubicBezTo>
                    <a:pt x="620726" y="1183324"/>
                    <a:pt x="508479" y="1173407"/>
                    <a:pt x="449718" y="1130476"/>
                  </a:cubicBezTo>
                  <a:cubicBezTo>
                    <a:pt x="412374" y="1099689"/>
                    <a:pt x="409746" y="1063852"/>
                    <a:pt x="395330" y="1024625"/>
                  </a:cubicBezTo>
                  <a:cubicBezTo>
                    <a:pt x="392799" y="1008614"/>
                    <a:pt x="384325" y="988162"/>
                    <a:pt x="374223" y="964313"/>
                  </a:cubicBezTo>
                  <a:cubicBezTo>
                    <a:pt x="341913" y="919313"/>
                    <a:pt x="327068" y="879119"/>
                    <a:pt x="284790" y="858437"/>
                  </a:cubicBezTo>
                  <a:cubicBezTo>
                    <a:pt x="270260" y="845712"/>
                    <a:pt x="257973" y="835169"/>
                    <a:pt x="246928" y="823698"/>
                  </a:cubicBezTo>
                  <a:cubicBezTo>
                    <a:pt x="85749" y="651223"/>
                    <a:pt x="69407" y="520679"/>
                    <a:pt x="38358" y="359865"/>
                  </a:cubicBezTo>
                  <a:cubicBezTo>
                    <a:pt x="32537" y="189189"/>
                    <a:pt x="196196" y="6656"/>
                    <a:pt x="371079" y="38107"/>
                  </a:cubicBezTo>
                  <a:cubicBezTo>
                    <a:pt x="651293" y="38306"/>
                    <a:pt x="702523" y="296431"/>
                    <a:pt x="704891" y="307544"/>
                  </a:cubicBezTo>
                  <a:cubicBezTo>
                    <a:pt x="707131" y="316675"/>
                    <a:pt x="717147" y="323189"/>
                    <a:pt x="727151" y="322729"/>
                  </a:cubicBezTo>
                  <a:cubicBezTo>
                    <a:pt x="738999" y="322012"/>
                    <a:pt x="742219" y="312049"/>
                    <a:pt x="742343" y="300538"/>
                  </a:cubicBezTo>
                  <a:cubicBezTo>
                    <a:pt x="701337" y="269273"/>
                    <a:pt x="706160" y="17227"/>
                    <a:pt x="371079" y="2"/>
                  </a:cubicBezTo>
                  <a:cubicBezTo>
                    <a:pt x="156122" y="8992"/>
                    <a:pt x="3256" y="146768"/>
                    <a:pt x="283" y="358525"/>
                  </a:cubicBezTo>
                  <a:cubicBezTo>
                    <a:pt x="20882" y="526309"/>
                    <a:pt x="88626" y="691077"/>
                    <a:pt x="219896" y="850548"/>
                  </a:cubicBezTo>
                  <a:cubicBezTo>
                    <a:pt x="232484" y="864504"/>
                    <a:pt x="244732" y="871373"/>
                    <a:pt x="259668" y="887090"/>
                  </a:cubicBezTo>
                  <a:cubicBezTo>
                    <a:pt x="285769" y="909991"/>
                    <a:pt x="332112" y="946496"/>
                    <a:pt x="339386" y="979762"/>
                  </a:cubicBezTo>
                  <a:cubicBezTo>
                    <a:pt x="350051" y="1000437"/>
                    <a:pt x="355782" y="1018595"/>
                    <a:pt x="358866" y="1035683"/>
                  </a:cubicBezTo>
                  <a:cubicBezTo>
                    <a:pt x="366625" y="1077135"/>
                    <a:pt x="385050" y="1122894"/>
                    <a:pt x="423485" y="1158127"/>
                  </a:cubicBezTo>
                  <a:cubicBezTo>
                    <a:pt x="479223" y="1199770"/>
                    <a:pt x="520457" y="1202496"/>
                    <a:pt x="582840" y="1219202"/>
                  </a:cubicBezTo>
                  <a:cubicBezTo>
                    <a:pt x="616589" y="1211926"/>
                    <a:pt x="662415" y="1199258"/>
                    <a:pt x="697976" y="1190122"/>
                  </a:cubicBezTo>
                  <a:cubicBezTo>
                    <a:pt x="794296" y="1131626"/>
                    <a:pt x="801956" y="1072034"/>
                    <a:pt x="795426" y="97238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3616791678">
                    <a:custGeom>
                      <a:avLst/>
                      <a:gdLst>
                        <a:gd name="connsiteX0" fmla="*/ 795426 w 800074"/>
                        <a:gd name="connsiteY0" fmla="*/ 972380 h 1219215"/>
                        <a:gd name="connsiteX1" fmla="*/ 773042 w 800074"/>
                        <a:gd name="connsiteY1" fmla="*/ 957388 h 1219215"/>
                        <a:gd name="connsiteX2" fmla="*/ 758050 w 800074"/>
                        <a:gd name="connsiteY2" fmla="*/ 979772 h 1219215"/>
                        <a:gd name="connsiteX3" fmla="*/ 679592 w 800074"/>
                        <a:gd name="connsiteY3" fmla="*/ 1156737 h 1219215"/>
                        <a:gd name="connsiteX4" fmla="*/ 449718 w 800074"/>
                        <a:gd name="connsiteY4" fmla="*/ 1130476 h 1219215"/>
                        <a:gd name="connsiteX5" fmla="*/ 395330 w 800074"/>
                        <a:gd name="connsiteY5" fmla="*/ 1024625 h 1219215"/>
                        <a:gd name="connsiteX6" fmla="*/ 374223 w 800074"/>
                        <a:gd name="connsiteY6" fmla="*/ 964313 h 1219215"/>
                        <a:gd name="connsiteX7" fmla="*/ 284790 w 800074"/>
                        <a:gd name="connsiteY7" fmla="*/ 858437 h 1219215"/>
                        <a:gd name="connsiteX8" fmla="*/ 246928 w 800074"/>
                        <a:gd name="connsiteY8" fmla="*/ 823698 h 1219215"/>
                        <a:gd name="connsiteX9" fmla="*/ 38358 w 800074"/>
                        <a:gd name="connsiteY9" fmla="*/ 359865 h 1219215"/>
                        <a:gd name="connsiteX10" fmla="*/ 371079 w 800074"/>
                        <a:gd name="connsiteY10" fmla="*/ 38107 h 1219215"/>
                        <a:gd name="connsiteX11" fmla="*/ 704891 w 800074"/>
                        <a:gd name="connsiteY11" fmla="*/ 307544 h 1219215"/>
                        <a:gd name="connsiteX12" fmla="*/ 727151 w 800074"/>
                        <a:gd name="connsiteY12" fmla="*/ 322729 h 1219215"/>
                        <a:gd name="connsiteX13" fmla="*/ 742343 w 800074"/>
                        <a:gd name="connsiteY13" fmla="*/ 300538 h 1219215"/>
                        <a:gd name="connsiteX14" fmla="*/ 371079 w 800074"/>
                        <a:gd name="connsiteY14" fmla="*/ 2 h 1219215"/>
                        <a:gd name="connsiteX15" fmla="*/ 283 w 800074"/>
                        <a:gd name="connsiteY15" fmla="*/ 358525 h 1219215"/>
                        <a:gd name="connsiteX16" fmla="*/ 219896 w 800074"/>
                        <a:gd name="connsiteY16" fmla="*/ 850548 h 1219215"/>
                        <a:gd name="connsiteX17" fmla="*/ 259668 w 800074"/>
                        <a:gd name="connsiteY17" fmla="*/ 887090 h 1219215"/>
                        <a:gd name="connsiteX18" fmla="*/ 339386 w 800074"/>
                        <a:gd name="connsiteY18" fmla="*/ 979762 h 1219215"/>
                        <a:gd name="connsiteX19" fmla="*/ 358866 w 800074"/>
                        <a:gd name="connsiteY19" fmla="*/ 1035683 h 1219215"/>
                        <a:gd name="connsiteX20" fmla="*/ 423485 w 800074"/>
                        <a:gd name="connsiteY20" fmla="*/ 1158127 h 1219215"/>
                        <a:gd name="connsiteX21" fmla="*/ 582840 w 800074"/>
                        <a:gd name="connsiteY21" fmla="*/ 1219202 h 1219215"/>
                        <a:gd name="connsiteX22" fmla="*/ 697976 w 800074"/>
                        <a:gd name="connsiteY22" fmla="*/ 1190122 h 1219215"/>
                        <a:gd name="connsiteX23" fmla="*/ 795426 w 800074"/>
                        <a:gd name="connsiteY23" fmla="*/ 972380 h 12192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800074" h="1219215">
                          <a:moveTo>
                            <a:pt x="795426" y="972380"/>
                          </a:moveTo>
                          <a:cubicBezTo>
                            <a:pt x="793387" y="962055"/>
                            <a:pt x="783367" y="955350"/>
                            <a:pt x="773042" y="957388"/>
                          </a:cubicBezTo>
                          <a:cubicBezTo>
                            <a:pt x="762717" y="959426"/>
                            <a:pt x="756011" y="969447"/>
                            <a:pt x="758050" y="979772"/>
                          </a:cubicBezTo>
                          <a:cubicBezTo>
                            <a:pt x="773194" y="1056448"/>
                            <a:pt x="744600" y="1120942"/>
                            <a:pt x="679592" y="1156737"/>
                          </a:cubicBezTo>
                          <a:cubicBezTo>
                            <a:pt x="605441" y="1197570"/>
                            <a:pt x="508764" y="1186531"/>
                            <a:pt x="449718" y="1130476"/>
                          </a:cubicBezTo>
                          <a:cubicBezTo>
                            <a:pt x="418415" y="1100777"/>
                            <a:pt x="407200" y="1063782"/>
                            <a:pt x="395330" y="1024625"/>
                          </a:cubicBezTo>
                          <a:cubicBezTo>
                            <a:pt x="389548" y="1004108"/>
                            <a:pt x="382499" y="983963"/>
                            <a:pt x="374223" y="964313"/>
                          </a:cubicBezTo>
                          <a:cubicBezTo>
                            <a:pt x="354325" y="919418"/>
                            <a:pt x="318976" y="888419"/>
                            <a:pt x="284790" y="858437"/>
                          </a:cubicBezTo>
                          <a:cubicBezTo>
                            <a:pt x="271408" y="846705"/>
                            <a:pt x="258770" y="835616"/>
                            <a:pt x="246928" y="823698"/>
                          </a:cubicBezTo>
                          <a:cubicBezTo>
                            <a:pt x="110950" y="686775"/>
                            <a:pt x="32976" y="513375"/>
                            <a:pt x="38358" y="359865"/>
                          </a:cubicBezTo>
                          <a:cubicBezTo>
                            <a:pt x="43872" y="180224"/>
                            <a:pt x="191355" y="37600"/>
                            <a:pt x="371079" y="38107"/>
                          </a:cubicBezTo>
                          <a:cubicBezTo>
                            <a:pt x="650646" y="38117"/>
                            <a:pt x="702805" y="296547"/>
                            <a:pt x="704891" y="307544"/>
                          </a:cubicBezTo>
                          <a:cubicBezTo>
                            <a:pt x="706843" y="317883"/>
                            <a:pt x="716807" y="324682"/>
                            <a:pt x="727151" y="322729"/>
                          </a:cubicBezTo>
                          <a:cubicBezTo>
                            <a:pt x="737457" y="320781"/>
                            <a:pt x="744258" y="310859"/>
                            <a:pt x="742343" y="300538"/>
                          </a:cubicBezTo>
                          <a:cubicBezTo>
                            <a:pt x="741781" y="297533"/>
                            <a:pt x="682717" y="11"/>
                            <a:pt x="371079" y="2"/>
                          </a:cubicBezTo>
                          <a:cubicBezTo>
                            <a:pt x="170802" y="-582"/>
                            <a:pt x="6439" y="158341"/>
                            <a:pt x="283" y="358525"/>
                          </a:cubicBezTo>
                          <a:cubicBezTo>
                            <a:pt x="-5461" y="522362"/>
                            <a:pt x="76638" y="706294"/>
                            <a:pt x="219896" y="850548"/>
                          </a:cubicBezTo>
                          <a:cubicBezTo>
                            <a:pt x="232658" y="863405"/>
                            <a:pt x="246389" y="875442"/>
                            <a:pt x="259668" y="887090"/>
                          </a:cubicBezTo>
                          <a:cubicBezTo>
                            <a:pt x="292185" y="915604"/>
                            <a:pt x="322892" y="942537"/>
                            <a:pt x="339386" y="979762"/>
                          </a:cubicBezTo>
                          <a:cubicBezTo>
                            <a:pt x="347012" y="997984"/>
                            <a:pt x="353517" y="1016662"/>
                            <a:pt x="358866" y="1035683"/>
                          </a:cubicBezTo>
                          <a:cubicBezTo>
                            <a:pt x="371651" y="1077860"/>
                            <a:pt x="384879" y="1121485"/>
                            <a:pt x="423485" y="1158127"/>
                          </a:cubicBezTo>
                          <a:cubicBezTo>
                            <a:pt x="466908" y="1197999"/>
                            <a:pt x="523889" y="1219840"/>
                            <a:pt x="582840" y="1219202"/>
                          </a:cubicBezTo>
                          <a:cubicBezTo>
                            <a:pt x="623053" y="1219345"/>
                            <a:pt x="662657" y="1209343"/>
                            <a:pt x="697976" y="1190122"/>
                          </a:cubicBezTo>
                          <a:cubicBezTo>
                            <a:pt x="777300" y="1146431"/>
                            <a:pt x="813733" y="1065040"/>
                            <a:pt x="795426" y="97238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0B2118E-9DD8-43B0-ABA5-67B1C6DC5E5A}"/>
                </a:ext>
              </a:extLst>
            </p:cNvPr>
            <p:cNvSpPr/>
            <p:nvPr/>
          </p:nvSpPr>
          <p:spPr>
            <a:xfrm>
              <a:off x="6203136" y="5826214"/>
              <a:ext cx="400074" cy="590625"/>
            </a:xfrm>
            <a:custGeom>
              <a:avLst/>
              <a:gdLst>
                <a:gd name="connsiteX0" fmla="*/ 38103 w 400074"/>
                <a:gd name="connsiteY0" fmla="*/ 232484 h 590625"/>
                <a:gd name="connsiteX1" fmla="*/ 104309 w 400074"/>
                <a:gd name="connsiteY1" fmla="*/ 82406 h 590625"/>
                <a:gd name="connsiteX2" fmla="*/ 236376 w 400074"/>
                <a:gd name="connsiteY2" fmla="*/ 39091 h 590625"/>
                <a:gd name="connsiteX3" fmla="*/ 363814 w 400074"/>
                <a:gd name="connsiteY3" fmla="*/ 134131 h 590625"/>
                <a:gd name="connsiteX4" fmla="*/ 389211 w 400074"/>
                <a:gd name="connsiteY4" fmla="*/ 143137 h 590625"/>
                <a:gd name="connsiteX5" fmla="*/ 398244 w 400074"/>
                <a:gd name="connsiteY5" fmla="*/ 117795 h 590625"/>
                <a:gd name="connsiteX6" fmla="*/ 240399 w 400074"/>
                <a:gd name="connsiteY6" fmla="*/ 1190 h 590625"/>
                <a:gd name="connsiteX7" fmla="*/ 78852 w 400074"/>
                <a:gd name="connsiteY7" fmla="*/ 54059 h 590625"/>
                <a:gd name="connsiteX8" fmla="*/ 0 w 400074"/>
                <a:gd name="connsiteY8" fmla="*/ 232428 h 590625"/>
                <a:gd name="connsiteX9" fmla="*/ 219822 w 400074"/>
                <a:gd name="connsiteY9" fmla="*/ 587639 h 590625"/>
                <a:gd name="connsiteX10" fmla="*/ 246126 w 400074"/>
                <a:gd name="connsiteY10" fmla="*/ 581810 h 590625"/>
                <a:gd name="connsiteX11" fmla="*/ 240297 w 400074"/>
                <a:gd name="connsiteY11" fmla="*/ 555507 h 590625"/>
                <a:gd name="connsiteX12" fmla="*/ 38103 w 400074"/>
                <a:gd name="connsiteY12" fmla="*/ 232484 h 59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0074" h="590625" fill="none" extrusionOk="0">
                  <a:moveTo>
                    <a:pt x="38103" y="232484"/>
                  </a:moveTo>
                  <a:cubicBezTo>
                    <a:pt x="32945" y="182080"/>
                    <a:pt x="51915" y="128825"/>
                    <a:pt x="104309" y="82406"/>
                  </a:cubicBezTo>
                  <a:cubicBezTo>
                    <a:pt x="135097" y="47200"/>
                    <a:pt x="183730" y="45331"/>
                    <a:pt x="236376" y="39091"/>
                  </a:cubicBezTo>
                  <a:cubicBezTo>
                    <a:pt x="289873" y="46515"/>
                    <a:pt x="343424" y="90726"/>
                    <a:pt x="363814" y="134131"/>
                  </a:cubicBezTo>
                  <a:cubicBezTo>
                    <a:pt x="369233" y="144065"/>
                    <a:pt x="379813" y="147011"/>
                    <a:pt x="389211" y="143137"/>
                  </a:cubicBezTo>
                  <a:cubicBezTo>
                    <a:pt x="398484" y="138822"/>
                    <a:pt x="402678" y="126860"/>
                    <a:pt x="398244" y="117795"/>
                  </a:cubicBezTo>
                  <a:cubicBezTo>
                    <a:pt x="367467" y="37954"/>
                    <a:pt x="315816" y="17544"/>
                    <a:pt x="240399" y="1190"/>
                  </a:cubicBezTo>
                  <a:cubicBezTo>
                    <a:pt x="183036" y="-20483"/>
                    <a:pt x="116260" y="-193"/>
                    <a:pt x="78852" y="54059"/>
                  </a:cubicBezTo>
                  <a:cubicBezTo>
                    <a:pt x="20326" y="103156"/>
                    <a:pt x="9529" y="152866"/>
                    <a:pt x="0" y="232428"/>
                  </a:cubicBezTo>
                  <a:cubicBezTo>
                    <a:pt x="20977" y="395179"/>
                    <a:pt x="90904" y="504265"/>
                    <a:pt x="219822" y="587639"/>
                  </a:cubicBezTo>
                  <a:cubicBezTo>
                    <a:pt x="229560" y="592373"/>
                    <a:pt x="241085" y="589764"/>
                    <a:pt x="246126" y="581810"/>
                  </a:cubicBezTo>
                  <a:cubicBezTo>
                    <a:pt x="253009" y="575332"/>
                    <a:pt x="249085" y="559508"/>
                    <a:pt x="240297" y="555507"/>
                  </a:cubicBezTo>
                  <a:cubicBezTo>
                    <a:pt x="124192" y="492719"/>
                    <a:pt x="65338" y="369437"/>
                    <a:pt x="38103" y="232484"/>
                  </a:cubicBezTo>
                  <a:close/>
                </a:path>
                <a:path w="400074" h="590625" stroke="0" extrusionOk="0">
                  <a:moveTo>
                    <a:pt x="38103" y="232484"/>
                  </a:moveTo>
                  <a:cubicBezTo>
                    <a:pt x="40420" y="188055"/>
                    <a:pt x="68241" y="105309"/>
                    <a:pt x="104309" y="82406"/>
                  </a:cubicBezTo>
                  <a:cubicBezTo>
                    <a:pt x="143156" y="36893"/>
                    <a:pt x="176047" y="38991"/>
                    <a:pt x="236376" y="39091"/>
                  </a:cubicBezTo>
                  <a:cubicBezTo>
                    <a:pt x="306775" y="42893"/>
                    <a:pt x="328281" y="73052"/>
                    <a:pt x="363814" y="134131"/>
                  </a:cubicBezTo>
                  <a:cubicBezTo>
                    <a:pt x="368244" y="143898"/>
                    <a:pt x="378571" y="150592"/>
                    <a:pt x="389211" y="143137"/>
                  </a:cubicBezTo>
                  <a:cubicBezTo>
                    <a:pt x="397773" y="138443"/>
                    <a:pt x="402307" y="124324"/>
                    <a:pt x="398244" y="117795"/>
                  </a:cubicBezTo>
                  <a:cubicBezTo>
                    <a:pt x="380057" y="61344"/>
                    <a:pt x="312119" y="-301"/>
                    <a:pt x="240399" y="1190"/>
                  </a:cubicBezTo>
                  <a:cubicBezTo>
                    <a:pt x="176612" y="-15419"/>
                    <a:pt x="123672" y="-1685"/>
                    <a:pt x="78852" y="54059"/>
                  </a:cubicBezTo>
                  <a:cubicBezTo>
                    <a:pt x="44163" y="109661"/>
                    <a:pt x="-7924" y="160487"/>
                    <a:pt x="0" y="232428"/>
                  </a:cubicBezTo>
                  <a:cubicBezTo>
                    <a:pt x="-3347" y="395475"/>
                    <a:pt x="89295" y="513760"/>
                    <a:pt x="219822" y="587639"/>
                  </a:cubicBezTo>
                  <a:cubicBezTo>
                    <a:pt x="229356" y="593942"/>
                    <a:pt x="239618" y="589345"/>
                    <a:pt x="246126" y="581810"/>
                  </a:cubicBezTo>
                  <a:cubicBezTo>
                    <a:pt x="251222" y="573465"/>
                    <a:pt x="248552" y="559572"/>
                    <a:pt x="240297" y="555507"/>
                  </a:cubicBezTo>
                  <a:cubicBezTo>
                    <a:pt x="127830" y="509167"/>
                    <a:pt x="40902" y="372180"/>
                    <a:pt x="38103" y="232484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444085604">
                    <a:custGeom>
                      <a:avLst/>
                      <a:gdLst>
                        <a:gd name="connsiteX0" fmla="*/ 38103 w 400074"/>
                        <a:gd name="connsiteY0" fmla="*/ 232484 h 590625"/>
                        <a:gd name="connsiteX1" fmla="*/ 104309 w 400074"/>
                        <a:gd name="connsiteY1" fmla="*/ 82406 h 590625"/>
                        <a:gd name="connsiteX2" fmla="*/ 236376 w 400074"/>
                        <a:gd name="connsiteY2" fmla="*/ 39091 h 590625"/>
                        <a:gd name="connsiteX3" fmla="*/ 363814 w 400074"/>
                        <a:gd name="connsiteY3" fmla="*/ 134131 h 590625"/>
                        <a:gd name="connsiteX4" fmla="*/ 389211 w 400074"/>
                        <a:gd name="connsiteY4" fmla="*/ 143137 h 590625"/>
                        <a:gd name="connsiteX5" fmla="*/ 398244 w 400074"/>
                        <a:gd name="connsiteY5" fmla="*/ 117795 h 590625"/>
                        <a:gd name="connsiteX6" fmla="*/ 240399 w 400074"/>
                        <a:gd name="connsiteY6" fmla="*/ 1190 h 590625"/>
                        <a:gd name="connsiteX7" fmla="*/ 78852 w 400074"/>
                        <a:gd name="connsiteY7" fmla="*/ 54059 h 590625"/>
                        <a:gd name="connsiteX8" fmla="*/ 0 w 400074"/>
                        <a:gd name="connsiteY8" fmla="*/ 232428 h 590625"/>
                        <a:gd name="connsiteX9" fmla="*/ 219822 w 400074"/>
                        <a:gd name="connsiteY9" fmla="*/ 587639 h 590625"/>
                        <a:gd name="connsiteX10" fmla="*/ 246126 w 400074"/>
                        <a:gd name="connsiteY10" fmla="*/ 581810 h 590625"/>
                        <a:gd name="connsiteX11" fmla="*/ 240297 w 400074"/>
                        <a:gd name="connsiteY11" fmla="*/ 555507 h 590625"/>
                        <a:gd name="connsiteX12" fmla="*/ 38103 w 400074"/>
                        <a:gd name="connsiteY12" fmla="*/ 232484 h 590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00074" h="590625">
                          <a:moveTo>
                            <a:pt x="38103" y="232484"/>
                          </a:moveTo>
                          <a:cubicBezTo>
                            <a:pt x="38300" y="175419"/>
                            <a:pt x="62297" y="121025"/>
                            <a:pt x="104309" y="82406"/>
                          </a:cubicBezTo>
                          <a:cubicBezTo>
                            <a:pt x="140070" y="49677"/>
                            <a:pt x="188176" y="33898"/>
                            <a:pt x="236376" y="39091"/>
                          </a:cubicBezTo>
                          <a:cubicBezTo>
                            <a:pt x="291493" y="44933"/>
                            <a:pt x="337940" y="79578"/>
                            <a:pt x="363814" y="134131"/>
                          </a:cubicBezTo>
                          <a:cubicBezTo>
                            <a:pt x="368341" y="143631"/>
                            <a:pt x="379712" y="147663"/>
                            <a:pt x="389211" y="143137"/>
                          </a:cubicBezTo>
                          <a:cubicBezTo>
                            <a:pt x="398690" y="138621"/>
                            <a:pt x="402729" y="127288"/>
                            <a:pt x="398244" y="117795"/>
                          </a:cubicBezTo>
                          <a:cubicBezTo>
                            <a:pt x="366545" y="50980"/>
                            <a:pt x="309014" y="8474"/>
                            <a:pt x="240399" y="1190"/>
                          </a:cubicBezTo>
                          <a:cubicBezTo>
                            <a:pt x="181461" y="-5157"/>
                            <a:pt x="122634" y="14095"/>
                            <a:pt x="78852" y="54059"/>
                          </a:cubicBezTo>
                          <a:cubicBezTo>
                            <a:pt x="28863" y="99931"/>
                            <a:pt x="282" y="164582"/>
                            <a:pt x="0" y="232428"/>
                          </a:cubicBezTo>
                          <a:cubicBezTo>
                            <a:pt x="-256" y="391074"/>
                            <a:pt x="118258" y="522927"/>
                            <a:pt x="219822" y="587639"/>
                          </a:cubicBezTo>
                          <a:cubicBezTo>
                            <a:pt x="228696" y="593293"/>
                            <a:pt x="240472" y="590683"/>
                            <a:pt x="246126" y="581810"/>
                          </a:cubicBezTo>
                          <a:cubicBezTo>
                            <a:pt x="251780" y="572937"/>
                            <a:pt x="249171" y="561161"/>
                            <a:pt x="240297" y="555507"/>
                          </a:cubicBezTo>
                          <a:cubicBezTo>
                            <a:pt x="139495" y="491278"/>
                            <a:pt x="37884" y="366495"/>
                            <a:pt x="38103" y="232484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784300D-6D5E-427B-B84A-C71440C28C9D}"/>
                </a:ext>
              </a:extLst>
            </p:cNvPr>
            <p:cNvSpPr/>
            <p:nvPr/>
          </p:nvSpPr>
          <p:spPr>
            <a:xfrm>
              <a:off x="5831175" y="5711467"/>
              <a:ext cx="221694" cy="162159"/>
            </a:xfrm>
            <a:custGeom>
              <a:avLst/>
              <a:gdLst>
                <a:gd name="connsiteX0" fmla="*/ 221695 w 221694"/>
                <a:gd name="connsiteY0" fmla="*/ 127849 h 162159"/>
                <a:gd name="connsiteX1" fmla="*/ 131843 w 221694"/>
                <a:gd name="connsiteY1" fmla="*/ 82919 h 162159"/>
                <a:gd name="connsiteX2" fmla="*/ 82919 w 221694"/>
                <a:gd name="connsiteY2" fmla="*/ 1962 h 162159"/>
                <a:gd name="connsiteX3" fmla="*/ 1961 w 221694"/>
                <a:gd name="connsiteY3" fmla="*/ 50886 h 162159"/>
                <a:gd name="connsiteX4" fmla="*/ 50886 w 221694"/>
                <a:gd name="connsiteY4" fmla="*/ 131844 h 162159"/>
                <a:gd name="connsiteX5" fmla="*/ 112488 w 221694"/>
                <a:gd name="connsiteY5" fmla="*/ 115849 h 162159"/>
                <a:gd name="connsiteX6" fmla="*/ 205100 w 221694"/>
                <a:gd name="connsiteY6" fmla="*/ 162160 h 162159"/>
                <a:gd name="connsiteX7" fmla="*/ 221695 w 221694"/>
                <a:gd name="connsiteY7" fmla="*/ 127849 h 162159"/>
                <a:gd name="connsiteX8" fmla="*/ 67137 w 221694"/>
                <a:gd name="connsiteY8" fmla="*/ 95683 h 162159"/>
                <a:gd name="connsiteX9" fmla="*/ 38556 w 221694"/>
                <a:gd name="connsiteY9" fmla="*/ 67106 h 162159"/>
                <a:gd name="connsiteX10" fmla="*/ 67133 w 221694"/>
                <a:gd name="connsiteY10" fmla="*/ 38525 h 162159"/>
                <a:gd name="connsiteX11" fmla="*/ 95715 w 221694"/>
                <a:gd name="connsiteY11" fmla="*/ 67102 h 162159"/>
                <a:gd name="connsiteX12" fmla="*/ 95715 w 221694"/>
                <a:gd name="connsiteY12" fmla="*/ 67104 h 162159"/>
                <a:gd name="connsiteX13" fmla="*/ 67137 w 221694"/>
                <a:gd name="connsiteY13" fmla="*/ 95683 h 16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694" h="162159" fill="none" extrusionOk="0">
                  <a:moveTo>
                    <a:pt x="221695" y="127849"/>
                  </a:moveTo>
                  <a:cubicBezTo>
                    <a:pt x="181856" y="116330"/>
                    <a:pt x="168834" y="100390"/>
                    <a:pt x="131843" y="82919"/>
                  </a:cubicBezTo>
                  <a:cubicBezTo>
                    <a:pt x="144766" y="42284"/>
                    <a:pt x="119023" y="8612"/>
                    <a:pt x="82919" y="1962"/>
                  </a:cubicBezTo>
                  <a:cubicBezTo>
                    <a:pt x="38312" y="-6742"/>
                    <a:pt x="15611" y="5497"/>
                    <a:pt x="1961" y="50886"/>
                  </a:cubicBezTo>
                  <a:cubicBezTo>
                    <a:pt x="-5844" y="91134"/>
                    <a:pt x="9346" y="126200"/>
                    <a:pt x="50886" y="131844"/>
                  </a:cubicBezTo>
                  <a:cubicBezTo>
                    <a:pt x="78736" y="138589"/>
                    <a:pt x="96539" y="131354"/>
                    <a:pt x="112488" y="115849"/>
                  </a:cubicBezTo>
                  <a:cubicBezTo>
                    <a:pt x="145883" y="119092"/>
                    <a:pt x="168652" y="154350"/>
                    <a:pt x="205100" y="162160"/>
                  </a:cubicBezTo>
                  <a:cubicBezTo>
                    <a:pt x="211111" y="151444"/>
                    <a:pt x="215746" y="139261"/>
                    <a:pt x="221695" y="127849"/>
                  </a:cubicBezTo>
                  <a:close/>
                  <a:moveTo>
                    <a:pt x="67137" y="95683"/>
                  </a:moveTo>
                  <a:cubicBezTo>
                    <a:pt x="50433" y="97871"/>
                    <a:pt x="37961" y="81815"/>
                    <a:pt x="38556" y="67106"/>
                  </a:cubicBezTo>
                  <a:cubicBezTo>
                    <a:pt x="39896" y="51328"/>
                    <a:pt x="55013" y="39214"/>
                    <a:pt x="67133" y="38525"/>
                  </a:cubicBezTo>
                  <a:cubicBezTo>
                    <a:pt x="82583" y="38998"/>
                    <a:pt x="96780" y="51923"/>
                    <a:pt x="95715" y="67102"/>
                  </a:cubicBezTo>
                  <a:lnTo>
                    <a:pt x="95715" y="67104"/>
                  </a:lnTo>
                  <a:cubicBezTo>
                    <a:pt x="97409" y="84043"/>
                    <a:pt x="84558" y="91567"/>
                    <a:pt x="67137" y="95683"/>
                  </a:cubicBezTo>
                  <a:close/>
                </a:path>
                <a:path w="221694" h="162159" stroke="0" extrusionOk="0">
                  <a:moveTo>
                    <a:pt x="221695" y="127849"/>
                  </a:moveTo>
                  <a:cubicBezTo>
                    <a:pt x="183042" y="108780"/>
                    <a:pt x="163299" y="89661"/>
                    <a:pt x="131843" y="82919"/>
                  </a:cubicBezTo>
                  <a:cubicBezTo>
                    <a:pt x="148965" y="44212"/>
                    <a:pt x="122542" y="16642"/>
                    <a:pt x="82919" y="1962"/>
                  </a:cubicBezTo>
                  <a:cubicBezTo>
                    <a:pt x="45139" y="-7122"/>
                    <a:pt x="4527" y="16021"/>
                    <a:pt x="1961" y="50886"/>
                  </a:cubicBezTo>
                  <a:cubicBezTo>
                    <a:pt x="-11200" y="91900"/>
                    <a:pt x="21037" y="129683"/>
                    <a:pt x="50886" y="131844"/>
                  </a:cubicBezTo>
                  <a:cubicBezTo>
                    <a:pt x="77669" y="134289"/>
                    <a:pt x="95516" y="133929"/>
                    <a:pt x="112488" y="115849"/>
                  </a:cubicBezTo>
                  <a:cubicBezTo>
                    <a:pt x="162414" y="131675"/>
                    <a:pt x="155759" y="147615"/>
                    <a:pt x="205100" y="162160"/>
                  </a:cubicBezTo>
                  <a:cubicBezTo>
                    <a:pt x="212045" y="148222"/>
                    <a:pt x="213190" y="138462"/>
                    <a:pt x="221695" y="127849"/>
                  </a:cubicBezTo>
                  <a:close/>
                  <a:moveTo>
                    <a:pt x="67137" y="95683"/>
                  </a:moveTo>
                  <a:cubicBezTo>
                    <a:pt x="51110" y="96535"/>
                    <a:pt x="38522" y="83573"/>
                    <a:pt x="38556" y="67106"/>
                  </a:cubicBezTo>
                  <a:cubicBezTo>
                    <a:pt x="39680" y="49442"/>
                    <a:pt x="53022" y="40540"/>
                    <a:pt x="67133" y="38525"/>
                  </a:cubicBezTo>
                  <a:cubicBezTo>
                    <a:pt x="81066" y="38282"/>
                    <a:pt x="95044" y="53676"/>
                    <a:pt x="95715" y="67102"/>
                  </a:cubicBezTo>
                  <a:lnTo>
                    <a:pt x="95715" y="67104"/>
                  </a:lnTo>
                  <a:cubicBezTo>
                    <a:pt x="95634" y="81096"/>
                    <a:pt x="86282" y="95498"/>
                    <a:pt x="67137" y="95683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755145148">
                    <a:custGeom>
                      <a:avLst/>
                      <a:gdLst>
                        <a:gd name="connsiteX0" fmla="*/ 221695 w 221694"/>
                        <a:gd name="connsiteY0" fmla="*/ 127849 h 162159"/>
                        <a:gd name="connsiteX1" fmla="*/ 131843 w 221694"/>
                        <a:gd name="connsiteY1" fmla="*/ 82919 h 162159"/>
                        <a:gd name="connsiteX2" fmla="*/ 82919 w 221694"/>
                        <a:gd name="connsiteY2" fmla="*/ 1962 h 162159"/>
                        <a:gd name="connsiteX3" fmla="*/ 1961 w 221694"/>
                        <a:gd name="connsiteY3" fmla="*/ 50886 h 162159"/>
                        <a:gd name="connsiteX4" fmla="*/ 50886 w 221694"/>
                        <a:gd name="connsiteY4" fmla="*/ 131844 h 162159"/>
                        <a:gd name="connsiteX5" fmla="*/ 112488 w 221694"/>
                        <a:gd name="connsiteY5" fmla="*/ 115849 h 162159"/>
                        <a:gd name="connsiteX6" fmla="*/ 205100 w 221694"/>
                        <a:gd name="connsiteY6" fmla="*/ 162160 h 162159"/>
                        <a:gd name="connsiteX7" fmla="*/ 221695 w 221694"/>
                        <a:gd name="connsiteY7" fmla="*/ 127849 h 162159"/>
                        <a:gd name="connsiteX8" fmla="*/ 67137 w 221694"/>
                        <a:gd name="connsiteY8" fmla="*/ 95683 h 162159"/>
                        <a:gd name="connsiteX9" fmla="*/ 38556 w 221694"/>
                        <a:gd name="connsiteY9" fmla="*/ 67106 h 162159"/>
                        <a:gd name="connsiteX10" fmla="*/ 67133 w 221694"/>
                        <a:gd name="connsiteY10" fmla="*/ 38525 h 162159"/>
                        <a:gd name="connsiteX11" fmla="*/ 95715 w 221694"/>
                        <a:gd name="connsiteY11" fmla="*/ 67102 h 162159"/>
                        <a:gd name="connsiteX12" fmla="*/ 95715 w 221694"/>
                        <a:gd name="connsiteY12" fmla="*/ 67104 h 162159"/>
                        <a:gd name="connsiteX13" fmla="*/ 67137 w 221694"/>
                        <a:gd name="connsiteY13" fmla="*/ 95683 h 1621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21694" h="162159">
                          <a:moveTo>
                            <a:pt x="221695" y="127849"/>
                          </a:moveTo>
                          <a:lnTo>
                            <a:pt x="131843" y="82919"/>
                          </a:lnTo>
                          <a:cubicBezTo>
                            <a:pt x="140689" y="47053"/>
                            <a:pt x="118785" y="10807"/>
                            <a:pt x="82919" y="1962"/>
                          </a:cubicBezTo>
                          <a:cubicBezTo>
                            <a:pt x="47053" y="-6884"/>
                            <a:pt x="10807" y="15020"/>
                            <a:pt x="1961" y="50886"/>
                          </a:cubicBezTo>
                          <a:cubicBezTo>
                            <a:pt x="-6884" y="86752"/>
                            <a:pt x="15020" y="122998"/>
                            <a:pt x="50886" y="131844"/>
                          </a:cubicBezTo>
                          <a:cubicBezTo>
                            <a:pt x="72804" y="137249"/>
                            <a:pt x="95969" y="131235"/>
                            <a:pt x="112488" y="115849"/>
                          </a:cubicBezTo>
                          <a:lnTo>
                            <a:pt x="205100" y="162160"/>
                          </a:lnTo>
                          <a:cubicBezTo>
                            <a:pt x="210114" y="150419"/>
                            <a:pt x="215646" y="138982"/>
                            <a:pt x="221695" y="127849"/>
                          </a:cubicBezTo>
                          <a:close/>
                          <a:moveTo>
                            <a:pt x="67137" y="95683"/>
                          </a:moveTo>
                          <a:cubicBezTo>
                            <a:pt x="51354" y="95684"/>
                            <a:pt x="38557" y="82890"/>
                            <a:pt x="38556" y="67106"/>
                          </a:cubicBezTo>
                          <a:cubicBezTo>
                            <a:pt x="38555" y="51322"/>
                            <a:pt x="51349" y="38526"/>
                            <a:pt x="67133" y="38525"/>
                          </a:cubicBezTo>
                          <a:cubicBezTo>
                            <a:pt x="82917" y="38524"/>
                            <a:pt x="95713" y="51318"/>
                            <a:pt x="95715" y="67102"/>
                          </a:cubicBezTo>
                          <a:cubicBezTo>
                            <a:pt x="95715" y="67102"/>
                            <a:pt x="95715" y="67103"/>
                            <a:pt x="95715" y="67104"/>
                          </a:cubicBezTo>
                          <a:cubicBezTo>
                            <a:pt x="95698" y="82880"/>
                            <a:pt x="82913" y="95666"/>
                            <a:pt x="67137" y="95683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3854D10C-11AF-412B-9E89-F1216D3F1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39356" y="355372"/>
            <a:ext cx="4853270" cy="13499219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F42671E-229B-48FE-881E-C674FEAB4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9652" y="355372"/>
            <a:ext cx="4327218" cy="13499219"/>
          </a:xfrm>
          <a:prstGeom prst="rect">
            <a:avLst/>
          </a:prstGeom>
        </p:spPr>
      </p:pic>
      <p:grpSp>
        <p:nvGrpSpPr>
          <p:cNvPr id="39" name="Graphic 3">
            <a:extLst>
              <a:ext uri="{FF2B5EF4-FFF2-40B4-BE49-F238E27FC236}">
                <a16:creationId xmlns:a16="http://schemas.microsoft.com/office/drawing/2014/main" id="{5B8F74B5-2EF1-4EC4-AF53-0A7D71E77A72}"/>
              </a:ext>
            </a:extLst>
          </p:cNvPr>
          <p:cNvGrpSpPr/>
          <p:nvPr/>
        </p:nvGrpSpPr>
        <p:grpSpPr>
          <a:xfrm rot="2700000">
            <a:off x="6243217" y="4475372"/>
            <a:ext cx="657379" cy="1227108"/>
            <a:chOff x="2839781" y="7964360"/>
            <a:chExt cx="589485" cy="1100373"/>
          </a:xfrm>
          <a:solidFill>
            <a:srgbClr val="58595B"/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A4B190-1F68-406B-90AA-7B5EBD615E67}"/>
                </a:ext>
              </a:extLst>
            </p:cNvPr>
            <p:cNvSpPr/>
            <p:nvPr/>
          </p:nvSpPr>
          <p:spPr>
            <a:xfrm>
              <a:off x="2839781" y="7964360"/>
              <a:ext cx="589485" cy="1100373"/>
            </a:xfrm>
            <a:custGeom>
              <a:avLst/>
              <a:gdLst>
                <a:gd name="connsiteX0" fmla="*/ 575625 w 589485"/>
                <a:gd name="connsiteY0" fmla="*/ 18249 h 1100373"/>
                <a:gd name="connsiteX1" fmla="*/ 551212 w 589485"/>
                <a:gd name="connsiteY1" fmla="*/ 0 h 1100373"/>
                <a:gd name="connsiteX2" fmla="*/ 38273 w 589485"/>
                <a:gd name="connsiteY2" fmla="*/ 0 h 1100373"/>
                <a:gd name="connsiteX3" fmla="*/ 13870 w 589485"/>
                <a:gd name="connsiteY3" fmla="*/ 18210 h 1100373"/>
                <a:gd name="connsiteX4" fmla="*/ 13861 w 589485"/>
                <a:gd name="connsiteY4" fmla="*/ 234230 h 1100373"/>
                <a:gd name="connsiteX5" fmla="*/ 38273 w 589485"/>
                <a:gd name="connsiteY5" fmla="*/ 252479 h 1100373"/>
                <a:gd name="connsiteX6" fmla="*/ 200651 w 589485"/>
                <a:gd name="connsiteY6" fmla="*/ 252479 h 1100373"/>
                <a:gd name="connsiteX7" fmla="*/ 200651 w 589485"/>
                <a:gd name="connsiteY7" fmla="*/ 312675 h 1100373"/>
                <a:gd name="connsiteX8" fmla="*/ 223421 w 589485"/>
                <a:gd name="connsiteY8" fmla="*/ 358873 h 1100373"/>
                <a:gd name="connsiteX9" fmla="*/ 211282 w 589485"/>
                <a:gd name="connsiteY9" fmla="*/ 691629 h 1100373"/>
                <a:gd name="connsiteX10" fmla="*/ 200077 w 589485"/>
                <a:gd name="connsiteY10" fmla="*/ 998788 h 1100373"/>
                <a:gd name="connsiteX11" fmla="*/ 227364 w 589485"/>
                <a:gd name="connsiteY11" fmla="*/ 1071465 h 1100373"/>
                <a:gd name="connsiteX12" fmla="*/ 294739 w 589485"/>
                <a:gd name="connsiteY12" fmla="*/ 1100374 h 1100373"/>
                <a:gd name="connsiteX13" fmla="*/ 362131 w 589485"/>
                <a:gd name="connsiteY13" fmla="*/ 1071465 h 1100373"/>
                <a:gd name="connsiteX14" fmla="*/ 389418 w 589485"/>
                <a:gd name="connsiteY14" fmla="*/ 998854 h 1100373"/>
                <a:gd name="connsiteX15" fmla="*/ 377742 w 589485"/>
                <a:gd name="connsiteY15" fmla="*/ 678864 h 1100373"/>
                <a:gd name="connsiteX16" fmla="*/ 366065 w 589485"/>
                <a:gd name="connsiteY16" fmla="*/ 358873 h 1100373"/>
                <a:gd name="connsiteX17" fmla="*/ 388835 w 589485"/>
                <a:gd name="connsiteY17" fmla="*/ 312675 h 1100373"/>
                <a:gd name="connsiteX18" fmla="*/ 388835 w 589485"/>
                <a:gd name="connsiteY18" fmla="*/ 252479 h 1100373"/>
                <a:gd name="connsiteX19" fmla="*/ 551212 w 589485"/>
                <a:gd name="connsiteY19" fmla="*/ 252479 h 1100373"/>
                <a:gd name="connsiteX20" fmla="*/ 575615 w 589485"/>
                <a:gd name="connsiteY20" fmla="*/ 234270 h 1100373"/>
                <a:gd name="connsiteX21" fmla="*/ 575625 w 589485"/>
                <a:gd name="connsiteY21" fmla="*/ 18249 h 1100373"/>
                <a:gd name="connsiteX22" fmla="*/ 333796 w 589485"/>
                <a:gd name="connsiteY22" fmla="*/ 1044237 h 1100373"/>
                <a:gd name="connsiteX23" fmla="*/ 255689 w 589485"/>
                <a:gd name="connsiteY23" fmla="*/ 1044237 h 1100373"/>
                <a:gd name="connsiteX24" fmla="*/ 239335 w 589485"/>
                <a:gd name="connsiteY24" fmla="*/ 1000293 h 1100373"/>
                <a:gd name="connsiteX25" fmla="*/ 250577 w 589485"/>
                <a:gd name="connsiteY25" fmla="*/ 692245 h 1100373"/>
                <a:gd name="connsiteX26" fmla="*/ 262278 w 589485"/>
                <a:gd name="connsiteY26" fmla="*/ 371624 h 1100373"/>
                <a:gd name="connsiteX27" fmla="*/ 327208 w 589485"/>
                <a:gd name="connsiteY27" fmla="*/ 371624 h 1100373"/>
                <a:gd name="connsiteX28" fmla="*/ 338914 w 589485"/>
                <a:gd name="connsiteY28" fmla="*/ 692280 h 1100373"/>
                <a:gd name="connsiteX29" fmla="*/ 350160 w 589485"/>
                <a:gd name="connsiteY29" fmla="*/ 1000362 h 1100373"/>
                <a:gd name="connsiteX30" fmla="*/ 333796 w 589485"/>
                <a:gd name="connsiteY30" fmla="*/ 1044237 h 1100373"/>
                <a:gd name="connsiteX31" fmla="*/ 349545 w 589485"/>
                <a:gd name="connsiteY31" fmla="*/ 312675 h 1100373"/>
                <a:gd name="connsiteX32" fmla="*/ 338182 w 589485"/>
                <a:gd name="connsiteY32" fmla="*/ 330344 h 1100373"/>
                <a:gd name="connsiteX33" fmla="*/ 337170 w 589485"/>
                <a:gd name="connsiteY33" fmla="*/ 330851 h 1100373"/>
                <a:gd name="connsiteX34" fmla="*/ 329902 w 589485"/>
                <a:gd name="connsiteY34" fmla="*/ 332325 h 1100373"/>
                <a:gd name="connsiteX35" fmla="*/ 259584 w 589485"/>
                <a:gd name="connsiteY35" fmla="*/ 332325 h 1100373"/>
                <a:gd name="connsiteX36" fmla="*/ 252315 w 589485"/>
                <a:gd name="connsiteY36" fmla="*/ 330851 h 1100373"/>
                <a:gd name="connsiteX37" fmla="*/ 251304 w 589485"/>
                <a:gd name="connsiteY37" fmla="*/ 330344 h 1100373"/>
                <a:gd name="connsiteX38" fmla="*/ 239940 w 589485"/>
                <a:gd name="connsiteY38" fmla="*/ 312675 h 1100373"/>
                <a:gd name="connsiteX39" fmla="*/ 239940 w 589485"/>
                <a:gd name="connsiteY39" fmla="*/ 252479 h 1100373"/>
                <a:gd name="connsiteX40" fmla="*/ 349545 w 589485"/>
                <a:gd name="connsiteY40" fmla="*/ 252479 h 1100373"/>
                <a:gd name="connsiteX41" fmla="*/ 349545 w 589485"/>
                <a:gd name="connsiteY41" fmla="*/ 312675 h 1100373"/>
                <a:gd name="connsiteX42" fmla="*/ 540307 w 589485"/>
                <a:gd name="connsiteY42" fmla="*/ 213180 h 1100373"/>
                <a:gd name="connsiteX43" fmla="*/ 388835 w 589485"/>
                <a:gd name="connsiteY43" fmla="*/ 213180 h 1100373"/>
                <a:gd name="connsiteX44" fmla="*/ 200651 w 589485"/>
                <a:gd name="connsiteY44" fmla="*/ 213180 h 1100373"/>
                <a:gd name="connsiteX45" fmla="*/ 49179 w 589485"/>
                <a:gd name="connsiteY45" fmla="*/ 213180 h 1100373"/>
                <a:gd name="connsiteX46" fmla="*/ 49179 w 589485"/>
                <a:gd name="connsiteY46" fmla="*/ 39299 h 1100373"/>
                <a:gd name="connsiteX47" fmla="*/ 540307 w 589485"/>
                <a:gd name="connsiteY47" fmla="*/ 39299 h 1100373"/>
                <a:gd name="connsiteX48" fmla="*/ 540307 w 589485"/>
                <a:gd name="connsiteY48" fmla="*/ 213180 h 110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89485" h="1100373" fill="none" extrusionOk="0">
                  <a:moveTo>
                    <a:pt x="575625" y="18249"/>
                  </a:moveTo>
                  <a:cubicBezTo>
                    <a:pt x="573088" y="7000"/>
                    <a:pt x="560308" y="2378"/>
                    <a:pt x="551212" y="0"/>
                  </a:cubicBezTo>
                  <a:cubicBezTo>
                    <a:pt x="414009" y="24104"/>
                    <a:pt x="237365" y="-56591"/>
                    <a:pt x="38273" y="0"/>
                  </a:cubicBezTo>
                  <a:cubicBezTo>
                    <a:pt x="27897" y="2104"/>
                    <a:pt x="16990" y="6412"/>
                    <a:pt x="13870" y="18210"/>
                  </a:cubicBezTo>
                  <a:cubicBezTo>
                    <a:pt x="-6545" y="81410"/>
                    <a:pt x="-18866" y="167836"/>
                    <a:pt x="13861" y="234230"/>
                  </a:cubicBezTo>
                  <a:cubicBezTo>
                    <a:pt x="14318" y="242611"/>
                    <a:pt x="27442" y="255638"/>
                    <a:pt x="38273" y="252479"/>
                  </a:cubicBezTo>
                  <a:cubicBezTo>
                    <a:pt x="71911" y="234082"/>
                    <a:pt x="157541" y="262355"/>
                    <a:pt x="200651" y="252479"/>
                  </a:cubicBezTo>
                  <a:cubicBezTo>
                    <a:pt x="204637" y="269798"/>
                    <a:pt x="198676" y="298601"/>
                    <a:pt x="200651" y="312675"/>
                  </a:cubicBezTo>
                  <a:cubicBezTo>
                    <a:pt x="201397" y="332354"/>
                    <a:pt x="205193" y="349792"/>
                    <a:pt x="223421" y="358873"/>
                  </a:cubicBezTo>
                  <a:cubicBezTo>
                    <a:pt x="233511" y="455901"/>
                    <a:pt x="191448" y="574445"/>
                    <a:pt x="211282" y="691629"/>
                  </a:cubicBezTo>
                  <a:cubicBezTo>
                    <a:pt x="231117" y="808813"/>
                    <a:pt x="194922" y="894171"/>
                    <a:pt x="200077" y="998788"/>
                  </a:cubicBezTo>
                  <a:cubicBezTo>
                    <a:pt x="197124" y="1024239"/>
                    <a:pt x="203043" y="1050507"/>
                    <a:pt x="227364" y="1071465"/>
                  </a:cubicBezTo>
                  <a:cubicBezTo>
                    <a:pt x="243664" y="1091772"/>
                    <a:pt x="270690" y="1100485"/>
                    <a:pt x="294739" y="1100374"/>
                  </a:cubicBezTo>
                  <a:cubicBezTo>
                    <a:pt x="316003" y="1098773"/>
                    <a:pt x="344395" y="1095406"/>
                    <a:pt x="362131" y="1071465"/>
                  </a:cubicBezTo>
                  <a:cubicBezTo>
                    <a:pt x="383090" y="1053436"/>
                    <a:pt x="387202" y="1024919"/>
                    <a:pt x="389418" y="998854"/>
                  </a:cubicBezTo>
                  <a:cubicBezTo>
                    <a:pt x="355109" y="880857"/>
                    <a:pt x="412380" y="829245"/>
                    <a:pt x="377742" y="678864"/>
                  </a:cubicBezTo>
                  <a:cubicBezTo>
                    <a:pt x="343104" y="528483"/>
                    <a:pt x="380749" y="439965"/>
                    <a:pt x="366065" y="358873"/>
                  </a:cubicBezTo>
                  <a:cubicBezTo>
                    <a:pt x="376814" y="348691"/>
                    <a:pt x="393276" y="329150"/>
                    <a:pt x="388835" y="312675"/>
                  </a:cubicBezTo>
                  <a:cubicBezTo>
                    <a:pt x="385872" y="289275"/>
                    <a:pt x="391773" y="265696"/>
                    <a:pt x="388835" y="252479"/>
                  </a:cubicBezTo>
                  <a:cubicBezTo>
                    <a:pt x="428441" y="250348"/>
                    <a:pt x="486420" y="253669"/>
                    <a:pt x="551212" y="252479"/>
                  </a:cubicBezTo>
                  <a:cubicBezTo>
                    <a:pt x="563708" y="252737"/>
                    <a:pt x="572964" y="244188"/>
                    <a:pt x="575615" y="234270"/>
                  </a:cubicBezTo>
                  <a:cubicBezTo>
                    <a:pt x="589003" y="162916"/>
                    <a:pt x="592485" y="73981"/>
                    <a:pt x="575625" y="18249"/>
                  </a:cubicBezTo>
                  <a:close/>
                  <a:moveTo>
                    <a:pt x="333796" y="1044237"/>
                  </a:moveTo>
                  <a:cubicBezTo>
                    <a:pt x="311633" y="1066216"/>
                    <a:pt x="271912" y="1071841"/>
                    <a:pt x="255689" y="1044237"/>
                  </a:cubicBezTo>
                  <a:cubicBezTo>
                    <a:pt x="241297" y="1031698"/>
                    <a:pt x="242076" y="1017144"/>
                    <a:pt x="239335" y="1000293"/>
                  </a:cubicBezTo>
                  <a:cubicBezTo>
                    <a:pt x="224962" y="849164"/>
                    <a:pt x="274636" y="819425"/>
                    <a:pt x="250577" y="692245"/>
                  </a:cubicBezTo>
                  <a:cubicBezTo>
                    <a:pt x="226518" y="565065"/>
                    <a:pt x="285582" y="517292"/>
                    <a:pt x="262278" y="371624"/>
                  </a:cubicBezTo>
                  <a:cubicBezTo>
                    <a:pt x="286024" y="368490"/>
                    <a:pt x="302732" y="371928"/>
                    <a:pt x="327208" y="371624"/>
                  </a:cubicBezTo>
                  <a:cubicBezTo>
                    <a:pt x="346317" y="491788"/>
                    <a:pt x="314902" y="546751"/>
                    <a:pt x="338914" y="692280"/>
                  </a:cubicBezTo>
                  <a:cubicBezTo>
                    <a:pt x="362925" y="837809"/>
                    <a:pt x="322042" y="865596"/>
                    <a:pt x="350160" y="1000362"/>
                  </a:cubicBezTo>
                  <a:cubicBezTo>
                    <a:pt x="350124" y="1017716"/>
                    <a:pt x="348136" y="1029659"/>
                    <a:pt x="333796" y="1044237"/>
                  </a:cubicBezTo>
                  <a:close/>
                  <a:moveTo>
                    <a:pt x="349545" y="312675"/>
                  </a:moveTo>
                  <a:cubicBezTo>
                    <a:pt x="349242" y="320340"/>
                    <a:pt x="344877" y="328414"/>
                    <a:pt x="338182" y="330344"/>
                  </a:cubicBezTo>
                  <a:cubicBezTo>
                    <a:pt x="337829" y="330528"/>
                    <a:pt x="337505" y="330780"/>
                    <a:pt x="337170" y="330851"/>
                  </a:cubicBezTo>
                  <a:cubicBezTo>
                    <a:pt x="335088" y="331597"/>
                    <a:pt x="332643" y="331629"/>
                    <a:pt x="329902" y="332325"/>
                  </a:cubicBezTo>
                  <a:cubicBezTo>
                    <a:pt x="308663" y="338456"/>
                    <a:pt x="277479" y="328946"/>
                    <a:pt x="259584" y="332325"/>
                  </a:cubicBezTo>
                  <a:cubicBezTo>
                    <a:pt x="257676" y="332383"/>
                    <a:pt x="254451" y="331742"/>
                    <a:pt x="252315" y="330851"/>
                  </a:cubicBezTo>
                  <a:cubicBezTo>
                    <a:pt x="251920" y="330768"/>
                    <a:pt x="251652" y="330489"/>
                    <a:pt x="251304" y="330344"/>
                  </a:cubicBezTo>
                  <a:cubicBezTo>
                    <a:pt x="246179" y="326376"/>
                    <a:pt x="238787" y="319482"/>
                    <a:pt x="239940" y="312675"/>
                  </a:cubicBezTo>
                  <a:cubicBezTo>
                    <a:pt x="236656" y="282678"/>
                    <a:pt x="240077" y="268386"/>
                    <a:pt x="239940" y="252479"/>
                  </a:cubicBezTo>
                  <a:cubicBezTo>
                    <a:pt x="293010" y="243540"/>
                    <a:pt x="316604" y="254887"/>
                    <a:pt x="349545" y="252479"/>
                  </a:cubicBezTo>
                  <a:cubicBezTo>
                    <a:pt x="352899" y="267679"/>
                    <a:pt x="348905" y="296332"/>
                    <a:pt x="349545" y="312675"/>
                  </a:cubicBezTo>
                  <a:close/>
                  <a:moveTo>
                    <a:pt x="540307" y="213180"/>
                  </a:moveTo>
                  <a:cubicBezTo>
                    <a:pt x="473584" y="220705"/>
                    <a:pt x="457235" y="198795"/>
                    <a:pt x="388835" y="213180"/>
                  </a:cubicBezTo>
                  <a:cubicBezTo>
                    <a:pt x="337475" y="229681"/>
                    <a:pt x="251943" y="200967"/>
                    <a:pt x="200651" y="213180"/>
                  </a:cubicBezTo>
                  <a:cubicBezTo>
                    <a:pt x="152593" y="230891"/>
                    <a:pt x="83626" y="206092"/>
                    <a:pt x="49179" y="213180"/>
                  </a:cubicBezTo>
                  <a:cubicBezTo>
                    <a:pt x="23115" y="161907"/>
                    <a:pt x="40388" y="91630"/>
                    <a:pt x="49179" y="39299"/>
                  </a:cubicBezTo>
                  <a:cubicBezTo>
                    <a:pt x="166731" y="-16988"/>
                    <a:pt x="308969" y="46606"/>
                    <a:pt x="540307" y="39299"/>
                  </a:cubicBezTo>
                  <a:cubicBezTo>
                    <a:pt x="562113" y="98722"/>
                    <a:pt x="541260" y="156837"/>
                    <a:pt x="540307" y="213180"/>
                  </a:cubicBezTo>
                  <a:close/>
                </a:path>
                <a:path w="589485" h="1100373" stroke="0" extrusionOk="0">
                  <a:moveTo>
                    <a:pt x="575625" y="18249"/>
                  </a:moveTo>
                  <a:cubicBezTo>
                    <a:pt x="574101" y="7246"/>
                    <a:pt x="564043" y="-963"/>
                    <a:pt x="551212" y="0"/>
                  </a:cubicBezTo>
                  <a:cubicBezTo>
                    <a:pt x="373850" y="11429"/>
                    <a:pt x="154810" y="-57877"/>
                    <a:pt x="38273" y="0"/>
                  </a:cubicBezTo>
                  <a:cubicBezTo>
                    <a:pt x="26590" y="-300"/>
                    <a:pt x="16978" y="6166"/>
                    <a:pt x="13870" y="18210"/>
                  </a:cubicBezTo>
                  <a:cubicBezTo>
                    <a:pt x="-18892" y="101887"/>
                    <a:pt x="-5846" y="171110"/>
                    <a:pt x="13861" y="234230"/>
                  </a:cubicBezTo>
                  <a:cubicBezTo>
                    <a:pt x="13996" y="246653"/>
                    <a:pt x="25534" y="253474"/>
                    <a:pt x="38273" y="252479"/>
                  </a:cubicBezTo>
                  <a:cubicBezTo>
                    <a:pt x="72434" y="238634"/>
                    <a:pt x="168049" y="271787"/>
                    <a:pt x="200651" y="252479"/>
                  </a:cubicBezTo>
                  <a:cubicBezTo>
                    <a:pt x="203459" y="282383"/>
                    <a:pt x="197953" y="297890"/>
                    <a:pt x="200651" y="312675"/>
                  </a:cubicBezTo>
                  <a:cubicBezTo>
                    <a:pt x="199442" y="330252"/>
                    <a:pt x="213256" y="350798"/>
                    <a:pt x="223421" y="358873"/>
                  </a:cubicBezTo>
                  <a:cubicBezTo>
                    <a:pt x="234508" y="483058"/>
                    <a:pt x="187232" y="532243"/>
                    <a:pt x="212449" y="659633"/>
                  </a:cubicBezTo>
                  <a:cubicBezTo>
                    <a:pt x="237667" y="787023"/>
                    <a:pt x="182815" y="856160"/>
                    <a:pt x="200077" y="998788"/>
                  </a:cubicBezTo>
                  <a:cubicBezTo>
                    <a:pt x="194008" y="1023077"/>
                    <a:pt x="207577" y="1052931"/>
                    <a:pt x="227364" y="1071465"/>
                  </a:cubicBezTo>
                  <a:cubicBezTo>
                    <a:pt x="247983" y="1082978"/>
                    <a:pt x="271765" y="1104159"/>
                    <a:pt x="294739" y="1100374"/>
                  </a:cubicBezTo>
                  <a:cubicBezTo>
                    <a:pt x="317580" y="1101872"/>
                    <a:pt x="342895" y="1092282"/>
                    <a:pt x="362131" y="1071465"/>
                  </a:cubicBezTo>
                  <a:cubicBezTo>
                    <a:pt x="375756" y="1047258"/>
                    <a:pt x="392059" y="1025332"/>
                    <a:pt x="389418" y="998854"/>
                  </a:cubicBezTo>
                  <a:cubicBezTo>
                    <a:pt x="354786" y="848322"/>
                    <a:pt x="389476" y="805778"/>
                    <a:pt x="378209" y="691663"/>
                  </a:cubicBezTo>
                  <a:cubicBezTo>
                    <a:pt x="366941" y="577548"/>
                    <a:pt x="394005" y="507883"/>
                    <a:pt x="366065" y="358873"/>
                  </a:cubicBezTo>
                  <a:cubicBezTo>
                    <a:pt x="379585" y="350716"/>
                    <a:pt x="391761" y="331663"/>
                    <a:pt x="388835" y="312675"/>
                  </a:cubicBezTo>
                  <a:cubicBezTo>
                    <a:pt x="382336" y="290809"/>
                    <a:pt x="395278" y="267564"/>
                    <a:pt x="388835" y="252479"/>
                  </a:cubicBezTo>
                  <a:cubicBezTo>
                    <a:pt x="466207" y="235163"/>
                    <a:pt x="480172" y="261748"/>
                    <a:pt x="551212" y="252479"/>
                  </a:cubicBezTo>
                  <a:cubicBezTo>
                    <a:pt x="564620" y="252404"/>
                    <a:pt x="571554" y="247866"/>
                    <a:pt x="575615" y="234270"/>
                  </a:cubicBezTo>
                  <a:cubicBezTo>
                    <a:pt x="607246" y="162793"/>
                    <a:pt x="588174" y="95932"/>
                    <a:pt x="575625" y="18249"/>
                  </a:cubicBezTo>
                  <a:close/>
                  <a:moveTo>
                    <a:pt x="333796" y="1044237"/>
                  </a:moveTo>
                  <a:cubicBezTo>
                    <a:pt x="318088" y="1064475"/>
                    <a:pt x="283381" y="1071713"/>
                    <a:pt x="255689" y="1044237"/>
                  </a:cubicBezTo>
                  <a:cubicBezTo>
                    <a:pt x="242602" y="1031440"/>
                    <a:pt x="236464" y="1018310"/>
                    <a:pt x="239335" y="1000293"/>
                  </a:cubicBezTo>
                  <a:cubicBezTo>
                    <a:pt x="236006" y="867788"/>
                    <a:pt x="263932" y="809002"/>
                    <a:pt x="250577" y="692245"/>
                  </a:cubicBezTo>
                  <a:cubicBezTo>
                    <a:pt x="237222" y="575488"/>
                    <a:pt x="279259" y="446133"/>
                    <a:pt x="262278" y="371624"/>
                  </a:cubicBezTo>
                  <a:cubicBezTo>
                    <a:pt x="292437" y="371409"/>
                    <a:pt x="301124" y="376383"/>
                    <a:pt x="327208" y="371624"/>
                  </a:cubicBezTo>
                  <a:cubicBezTo>
                    <a:pt x="347306" y="472786"/>
                    <a:pt x="306394" y="528508"/>
                    <a:pt x="338225" y="673418"/>
                  </a:cubicBezTo>
                  <a:cubicBezTo>
                    <a:pt x="370056" y="818328"/>
                    <a:pt x="317810" y="868488"/>
                    <a:pt x="350160" y="1000362"/>
                  </a:cubicBezTo>
                  <a:cubicBezTo>
                    <a:pt x="354182" y="1017710"/>
                    <a:pt x="343639" y="1032266"/>
                    <a:pt x="333796" y="1044237"/>
                  </a:cubicBezTo>
                  <a:close/>
                  <a:moveTo>
                    <a:pt x="349545" y="312675"/>
                  </a:moveTo>
                  <a:cubicBezTo>
                    <a:pt x="349793" y="319553"/>
                    <a:pt x="345153" y="327867"/>
                    <a:pt x="338182" y="330344"/>
                  </a:cubicBezTo>
                  <a:cubicBezTo>
                    <a:pt x="337790" y="330418"/>
                    <a:pt x="337535" y="330727"/>
                    <a:pt x="337170" y="330851"/>
                  </a:cubicBezTo>
                  <a:cubicBezTo>
                    <a:pt x="335399" y="331731"/>
                    <a:pt x="332186" y="332268"/>
                    <a:pt x="329902" y="332325"/>
                  </a:cubicBezTo>
                  <a:cubicBezTo>
                    <a:pt x="302887" y="335398"/>
                    <a:pt x="277507" y="330150"/>
                    <a:pt x="259584" y="332325"/>
                  </a:cubicBezTo>
                  <a:cubicBezTo>
                    <a:pt x="257065" y="332280"/>
                    <a:pt x="254199" y="331920"/>
                    <a:pt x="252315" y="330851"/>
                  </a:cubicBezTo>
                  <a:cubicBezTo>
                    <a:pt x="252037" y="330730"/>
                    <a:pt x="251743" y="330470"/>
                    <a:pt x="251304" y="330344"/>
                  </a:cubicBezTo>
                  <a:cubicBezTo>
                    <a:pt x="244523" y="327035"/>
                    <a:pt x="240275" y="320911"/>
                    <a:pt x="239940" y="312675"/>
                  </a:cubicBezTo>
                  <a:cubicBezTo>
                    <a:pt x="239384" y="287661"/>
                    <a:pt x="243830" y="275077"/>
                    <a:pt x="239940" y="252479"/>
                  </a:cubicBezTo>
                  <a:cubicBezTo>
                    <a:pt x="282730" y="242511"/>
                    <a:pt x="313392" y="252899"/>
                    <a:pt x="349545" y="252479"/>
                  </a:cubicBezTo>
                  <a:cubicBezTo>
                    <a:pt x="352498" y="280859"/>
                    <a:pt x="344849" y="295378"/>
                    <a:pt x="349545" y="312675"/>
                  </a:cubicBezTo>
                  <a:close/>
                  <a:moveTo>
                    <a:pt x="540307" y="213180"/>
                  </a:moveTo>
                  <a:cubicBezTo>
                    <a:pt x="491586" y="225229"/>
                    <a:pt x="429516" y="205207"/>
                    <a:pt x="388835" y="213180"/>
                  </a:cubicBezTo>
                  <a:cubicBezTo>
                    <a:pt x="306814" y="215004"/>
                    <a:pt x="258040" y="194380"/>
                    <a:pt x="200651" y="213180"/>
                  </a:cubicBezTo>
                  <a:cubicBezTo>
                    <a:pt x="145582" y="222112"/>
                    <a:pt x="98020" y="204837"/>
                    <a:pt x="49179" y="213180"/>
                  </a:cubicBezTo>
                  <a:cubicBezTo>
                    <a:pt x="43430" y="157149"/>
                    <a:pt x="37240" y="80822"/>
                    <a:pt x="49179" y="39299"/>
                  </a:cubicBezTo>
                  <a:cubicBezTo>
                    <a:pt x="270008" y="5687"/>
                    <a:pt x="402936" y="49403"/>
                    <a:pt x="540307" y="39299"/>
                  </a:cubicBezTo>
                  <a:cubicBezTo>
                    <a:pt x="555308" y="95561"/>
                    <a:pt x="555336" y="156386"/>
                    <a:pt x="540307" y="21318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694540231">
                    <a:custGeom>
                      <a:avLst/>
                      <a:gdLst>
                        <a:gd name="connsiteX0" fmla="*/ 575625 w 589485"/>
                        <a:gd name="connsiteY0" fmla="*/ 18249 h 1100373"/>
                        <a:gd name="connsiteX1" fmla="*/ 551212 w 589485"/>
                        <a:gd name="connsiteY1" fmla="*/ 0 h 1100373"/>
                        <a:gd name="connsiteX2" fmla="*/ 38273 w 589485"/>
                        <a:gd name="connsiteY2" fmla="*/ 0 h 1100373"/>
                        <a:gd name="connsiteX3" fmla="*/ 13870 w 589485"/>
                        <a:gd name="connsiteY3" fmla="*/ 18210 h 1100373"/>
                        <a:gd name="connsiteX4" fmla="*/ 13861 w 589485"/>
                        <a:gd name="connsiteY4" fmla="*/ 234230 h 1100373"/>
                        <a:gd name="connsiteX5" fmla="*/ 38273 w 589485"/>
                        <a:gd name="connsiteY5" fmla="*/ 252479 h 1100373"/>
                        <a:gd name="connsiteX6" fmla="*/ 200651 w 589485"/>
                        <a:gd name="connsiteY6" fmla="*/ 252479 h 1100373"/>
                        <a:gd name="connsiteX7" fmla="*/ 200651 w 589485"/>
                        <a:gd name="connsiteY7" fmla="*/ 312675 h 1100373"/>
                        <a:gd name="connsiteX8" fmla="*/ 223421 w 589485"/>
                        <a:gd name="connsiteY8" fmla="*/ 358873 h 1100373"/>
                        <a:gd name="connsiteX9" fmla="*/ 200077 w 589485"/>
                        <a:gd name="connsiteY9" fmla="*/ 998788 h 1100373"/>
                        <a:gd name="connsiteX10" fmla="*/ 227364 w 589485"/>
                        <a:gd name="connsiteY10" fmla="*/ 1071465 h 1100373"/>
                        <a:gd name="connsiteX11" fmla="*/ 294739 w 589485"/>
                        <a:gd name="connsiteY11" fmla="*/ 1100374 h 1100373"/>
                        <a:gd name="connsiteX12" fmla="*/ 362131 w 589485"/>
                        <a:gd name="connsiteY12" fmla="*/ 1071465 h 1100373"/>
                        <a:gd name="connsiteX13" fmla="*/ 389418 w 589485"/>
                        <a:gd name="connsiteY13" fmla="*/ 998854 h 1100373"/>
                        <a:gd name="connsiteX14" fmla="*/ 366065 w 589485"/>
                        <a:gd name="connsiteY14" fmla="*/ 358873 h 1100373"/>
                        <a:gd name="connsiteX15" fmla="*/ 388835 w 589485"/>
                        <a:gd name="connsiteY15" fmla="*/ 312675 h 1100373"/>
                        <a:gd name="connsiteX16" fmla="*/ 388835 w 589485"/>
                        <a:gd name="connsiteY16" fmla="*/ 252479 h 1100373"/>
                        <a:gd name="connsiteX17" fmla="*/ 551212 w 589485"/>
                        <a:gd name="connsiteY17" fmla="*/ 252479 h 1100373"/>
                        <a:gd name="connsiteX18" fmla="*/ 575615 w 589485"/>
                        <a:gd name="connsiteY18" fmla="*/ 234270 h 1100373"/>
                        <a:gd name="connsiteX19" fmla="*/ 575625 w 589485"/>
                        <a:gd name="connsiteY19" fmla="*/ 18249 h 1100373"/>
                        <a:gd name="connsiteX20" fmla="*/ 333796 w 589485"/>
                        <a:gd name="connsiteY20" fmla="*/ 1044237 h 1100373"/>
                        <a:gd name="connsiteX21" fmla="*/ 255689 w 589485"/>
                        <a:gd name="connsiteY21" fmla="*/ 1044237 h 1100373"/>
                        <a:gd name="connsiteX22" fmla="*/ 239335 w 589485"/>
                        <a:gd name="connsiteY22" fmla="*/ 1000293 h 1100373"/>
                        <a:gd name="connsiteX23" fmla="*/ 262278 w 589485"/>
                        <a:gd name="connsiteY23" fmla="*/ 371624 h 1100373"/>
                        <a:gd name="connsiteX24" fmla="*/ 327208 w 589485"/>
                        <a:gd name="connsiteY24" fmla="*/ 371624 h 1100373"/>
                        <a:gd name="connsiteX25" fmla="*/ 350160 w 589485"/>
                        <a:gd name="connsiteY25" fmla="*/ 1000362 h 1100373"/>
                        <a:gd name="connsiteX26" fmla="*/ 333796 w 589485"/>
                        <a:gd name="connsiteY26" fmla="*/ 1044237 h 1100373"/>
                        <a:gd name="connsiteX27" fmla="*/ 349545 w 589485"/>
                        <a:gd name="connsiteY27" fmla="*/ 312675 h 1100373"/>
                        <a:gd name="connsiteX28" fmla="*/ 338182 w 589485"/>
                        <a:gd name="connsiteY28" fmla="*/ 330344 h 1100373"/>
                        <a:gd name="connsiteX29" fmla="*/ 337170 w 589485"/>
                        <a:gd name="connsiteY29" fmla="*/ 330851 h 1100373"/>
                        <a:gd name="connsiteX30" fmla="*/ 329902 w 589485"/>
                        <a:gd name="connsiteY30" fmla="*/ 332325 h 1100373"/>
                        <a:gd name="connsiteX31" fmla="*/ 259584 w 589485"/>
                        <a:gd name="connsiteY31" fmla="*/ 332325 h 1100373"/>
                        <a:gd name="connsiteX32" fmla="*/ 252315 w 589485"/>
                        <a:gd name="connsiteY32" fmla="*/ 330851 h 1100373"/>
                        <a:gd name="connsiteX33" fmla="*/ 251304 w 589485"/>
                        <a:gd name="connsiteY33" fmla="*/ 330344 h 1100373"/>
                        <a:gd name="connsiteX34" fmla="*/ 239940 w 589485"/>
                        <a:gd name="connsiteY34" fmla="*/ 312675 h 1100373"/>
                        <a:gd name="connsiteX35" fmla="*/ 239940 w 589485"/>
                        <a:gd name="connsiteY35" fmla="*/ 252479 h 1100373"/>
                        <a:gd name="connsiteX36" fmla="*/ 349545 w 589485"/>
                        <a:gd name="connsiteY36" fmla="*/ 252479 h 1100373"/>
                        <a:gd name="connsiteX37" fmla="*/ 349545 w 589485"/>
                        <a:gd name="connsiteY37" fmla="*/ 312675 h 1100373"/>
                        <a:gd name="connsiteX38" fmla="*/ 540307 w 589485"/>
                        <a:gd name="connsiteY38" fmla="*/ 213180 h 1100373"/>
                        <a:gd name="connsiteX39" fmla="*/ 388835 w 589485"/>
                        <a:gd name="connsiteY39" fmla="*/ 213180 h 1100373"/>
                        <a:gd name="connsiteX40" fmla="*/ 200651 w 589485"/>
                        <a:gd name="connsiteY40" fmla="*/ 213180 h 1100373"/>
                        <a:gd name="connsiteX41" fmla="*/ 49179 w 589485"/>
                        <a:gd name="connsiteY41" fmla="*/ 213180 h 1100373"/>
                        <a:gd name="connsiteX42" fmla="*/ 49179 w 589485"/>
                        <a:gd name="connsiteY42" fmla="*/ 39299 h 1100373"/>
                        <a:gd name="connsiteX43" fmla="*/ 540307 w 589485"/>
                        <a:gd name="connsiteY43" fmla="*/ 39299 h 1100373"/>
                        <a:gd name="connsiteX44" fmla="*/ 540307 w 589485"/>
                        <a:gd name="connsiteY44" fmla="*/ 213180 h 11003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589485" h="1100373">
                          <a:moveTo>
                            <a:pt x="575625" y="18249"/>
                          </a:moveTo>
                          <a:cubicBezTo>
                            <a:pt x="572872" y="7503"/>
                            <a:pt x="562839" y="0"/>
                            <a:pt x="551212" y="0"/>
                          </a:cubicBezTo>
                          <a:lnTo>
                            <a:pt x="38273" y="0"/>
                          </a:lnTo>
                          <a:cubicBezTo>
                            <a:pt x="26646" y="0"/>
                            <a:pt x="16613" y="7503"/>
                            <a:pt x="13870" y="18210"/>
                          </a:cubicBezTo>
                          <a:cubicBezTo>
                            <a:pt x="-4622" y="89891"/>
                            <a:pt x="-4622" y="162588"/>
                            <a:pt x="13861" y="234230"/>
                          </a:cubicBezTo>
                          <a:cubicBezTo>
                            <a:pt x="16613" y="244977"/>
                            <a:pt x="26646" y="252479"/>
                            <a:pt x="38273" y="252479"/>
                          </a:cubicBezTo>
                          <a:lnTo>
                            <a:pt x="200651" y="252479"/>
                          </a:lnTo>
                          <a:lnTo>
                            <a:pt x="200651" y="312675"/>
                          </a:lnTo>
                          <a:cubicBezTo>
                            <a:pt x="200651" y="331486"/>
                            <a:pt x="209666" y="348072"/>
                            <a:pt x="223421" y="358873"/>
                          </a:cubicBezTo>
                          <a:lnTo>
                            <a:pt x="200077" y="998788"/>
                          </a:lnTo>
                          <a:cubicBezTo>
                            <a:pt x="198993" y="1025806"/>
                            <a:pt x="208939" y="1052295"/>
                            <a:pt x="227364" y="1071465"/>
                          </a:cubicBezTo>
                          <a:cubicBezTo>
                            <a:pt x="245263" y="1090107"/>
                            <a:pt x="269194" y="1100374"/>
                            <a:pt x="294739" y="1100374"/>
                          </a:cubicBezTo>
                          <a:cubicBezTo>
                            <a:pt x="320291" y="1100374"/>
                            <a:pt x="344222" y="1090107"/>
                            <a:pt x="362131" y="1071465"/>
                          </a:cubicBezTo>
                          <a:cubicBezTo>
                            <a:pt x="380546" y="1052295"/>
                            <a:pt x="390493" y="1025806"/>
                            <a:pt x="389418" y="998854"/>
                          </a:cubicBezTo>
                          <a:lnTo>
                            <a:pt x="366065" y="358873"/>
                          </a:lnTo>
                          <a:cubicBezTo>
                            <a:pt x="379819" y="348072"/>
                            <a:pt x="388835" y="331486"/>
                            <a:pt x="388835" y="312675"/>
                          </a:cubicBezTo>
                          <a:lnTo>
                            <a:pt x="388835" y="252479"/>
                          </a:lnTo>
                          <a:lnTo>
                            <a:pt x="551212" y="252479"/>
                          </a:lnTo>
                          <a:cubicBezTo>
                            <a:pt x="562839" y="252479"/>
                            <a:pt x="572872" y="244977"/>
                            <a:pt x="575615" y="234270"/>
                          </a:cubicBezTo>
                          <a:cubicBezTo>
                            <a:pt x="594107" y="162588"/>
                            <a:pt x="594107" y="89891"/>
                            <a:pt x="575625" y="18249"/>
                          </a:cubicBezTo>
                          <a:close/>
                          <a:moveTo>
                            <a:pt x="333796" y="1044237"/>
                          </a:moveTo>
                          <a:cubicBezTo>
                            <a:pt x="312944" y="1065958"/>
                            <a:pt x="276541" y="1065958"/>
                            <a:pt x="255689" y="1044237"/>
                          </a:cubicBezTo>
                          <a:cubicBezTo>
                            <a:pt x="244477" y="1032569"/>
                            <a:pt x="238665" y="1016987"/>
                            <a:pt x="239335" y="1000293"/>
                          </a:cubicBezTo>
                          <a:lnTo>
                            <a:pt x="262278" y="371624"/>
                          </a:lnTo>
                          <a:lnTo>
                            <a:pt x="327208" y="371624"/>
                          </a:lnTo>
                          <a:lnTo>
                            <a:pt x="350160" y="1000362"/>
                          </a:lnTo>
                          <a:cubicBezTo>
                            <a:pt x="350821" y="1016987"/>
                            <a:pt x="345008" y="1032569"/>
                            <a:pt x="333796" y="1044237"/>
                          </a:cubicBezTo>
                          <a:close/>
                          <a:moveTo>
                            <a:pt x="349545" y="312675"/>
                          </a:moveTo>
                          <a:cubicBezTo>
                            <a:pt x="349545" y="320519"/>
                            <a:pt x="344845" y="327196"/>
                            <a:pt x="338182" y="330344"/>
                          </a:cubicBezTo>
                          <a:cubicBezTo>
                            <a:pt x="337828" y="330497"/>
                            <a:pt x="337512" y="330678"/>
                            <a:pt x="337170" y="330851"/>
                          </a:cubicBezTo>
                          <a:cubicBezTo>
                            <a:pt x="334912" y="331759"/>
                            <a:pt x="332478" y="332325"/>
                            <a:pt x="329902" y="332325"/>
                          </a:cubicBezTo>
                          <a:lnTo>
                            <a:pt x="259584" y="332325"/>
                          </a:lnTo>
                          <a:cubicBezTo>
                            <a:pt x="257008" y="332325"/>
                            <a:pt x="254573" y="331759"/>
                            <a:pt x="252315" y="330851"/>
                          </a:cubicBezTo>
                          <a:cubicBezTo>
                            <a:pt x="251974" y="330678"/>
                            <a:pt x="251657" y="330497"/>
                            <a:pt x="251304" y="330344"/>
                          </a:cubicBezTo>
                          <a:cubicBezTo>
                            <a:pt x="244640" y="327196"/>
                            <a:pt x="239940" y="320519"/>
                            <a:pt x="239940" y="312675"/>
                          </a:cubicBezTo>
                          <a:lnTo>
                            <a:pt x="239940" y="252479"/>
                          </a:lnTo>
                          <a:lnTo>
                            <a:pt x="349545" y="252479"/>
                          </a:lnTo>
                          <a:lnTo>
                            <a:pt x="349545" y="312675"/>
                          </a:lnTo>
                          <a:close/>
                          <a:moveTo>
                            <a:pt x="540307" y="213180"/>
                          </a:moveTo>
                          <a:lnTo>
                            <a:pt x="388835" y="213180"/>
                          </a:lnTo>
                          <a:lnTo>
                            <a:pt x="200651" y="213180"/>
                          </a:lnTo>
                          <a:lnTo>
                            <a:pt x="49179" y="213180"/>
                          </a:lnTo>
                          <a:cubicBezTo>
                            <a:pt x="36017" y="155440"/>
                            <a:pt x="36017" y="97068"/>
                            <a:pt x="49179" y="39299"/>
                          </a:cubicBezTo>
                          <a:lnTo>
                            <a:pt x="540307" y="39299"/>
                          </a:lnTo>
                          <a:cubicBezTo>
                            <a:pt x="553468" y="97039"/>
                            <a:pt x="553468" y="155412"/>
                            <a:pt x="540307" y="21318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759B842-E64F-4AAB-A3DC-6F1B08724820}"/>
                </a:ext>
              </a:extLst>
            </p:cNvPr>
            <p:cNvSpPr/>
            <p:nvPr/>
          </p:nvSpPr>
          <p:spPr>
            <a:xfrm>
              <a:off x="2912162" y="8074315"/>
              <a:ext cx="444723" cy="39299"/>
            </a:xfrm>
            <a:custGeom>
              <a:avLst/>
              <a:gdLst>
                <a:gd name="connsiteX0" fmla="*/ 425080 w 444723"/>
                <a:gd name="connsiteY0" fmla="*/ 0 h 39299"/>
                <a:gd name="connsiteX1" fmla="*/ 19644 w 444723"/>
                <a:gd name="connsiteY1" fmla="*/ 0 h 39299"/>
                <a:gd name="connsiteX2" fmla="*/ 0 w 444723"/>
                <a:gd name="connsiteY2" fmla="*/ 19650 h 39299"/>
                <a:gd name="connsiteX3" fmla="*/ 19644 w 444723"/>
                <a:gd name="connsiteY3" fmla="*/ 39299 h 39299"/>
                <a:gd name="connsiteX4" fmla="*/ 425080 w 444723"/>
                <a:gd name="connsiteY4" fmla="*/ 39299 h 39299"/>
                <a:gd name="connsiteX5" fmla="*/ 444724 w 444723"/>
                <a:gd name="connsiteY5" fmla="*/ 19650 h 39299"/>
                <a:gd name="connsiteX6" fmla="*/ 425080 w 444723"/>
                <a:gd name="connsiteY6" fmla="*/ 0 h 3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4723" h="39299" fill="none" extrusionOk="0">
                  <a:moveTo>
                    <a:pt x="425080" y="0"/>
                  </a:moveTo>
                  <a:cubicBezTo>
                    <a:pt x="320560" y="47875"/>
                    <a:pt x="126887" y="-46356"/>
                    <a:pt x="19644" y="0"/>
                  </a:cubicBezTo>
                  <a:cubicBezTo>
                    <a:pt x="10536" y="-1218"/>
                    <a:pt x="-170" y="9528"/>
                    <a:pt x="0" y="19650"/>
                  </a:cubicBezTo>
                  <a:cubicBezTo>
                    <a:pt x="-1927" y="28025"/>
                    <a:pt x="9611" y="40890"/>
                    <a:pt x="19644" y="39299"/>
                  </a:cubicBezTo>
                  <a:cubicBezTo>
                    <a:pt x="156003" y="4396"/>
                    <a:pt x="246000" y="76710"/>
                    <a:pt x="425080" y="39299"/>
                  </a:cubicBezTo>
                  <a:cubicBezTo>
                    <a:pt x="435615" y="39334"/>
                    <a:pt x="445077" y="32460"/>
                    <a:pt x="444724" y="19650"/>
                  </a:cubicBezTo>
                  <a:cubicBezTo>
                    <a:pt x="443224" y="10170"/>
                    <a:pt x="434978" y="2922"/>
                    <a:pt x="425080" y="0"/>
                  </a:cubicBezTo>
                  <a:close/>
                </a:path>
                <a:path w="444723" h="39299" stroke="0" extrusionOk="0">
                  <a:moveTo>
                    <a:pt x="425080" y="0"/>
                  </a:moveTo>
                  <a:cubicBezTo>
                    <a:pt x="236627" y="16947"/>
                    <a:pt x="101885" y="-16685"/>
                    <a:pt x="19644" y="0"/>
                  </a:cubicBezTo>
                  <a:cubicBezTo>
                    <a:pt x="10459" y="-339"/>
                    <a:pt x="-1190" y="10534"/>
                    <a:pt x="0" y="19650"/>
                  </a:cubicBezTo>
                  <a:cubicBezTo>
                    <a:pt x="1579" y="33284"/>
                    <a:pt x="8120" y="37902"/>
                    <a:pt x="19644" y="39299"/>
                  </a:cubicBezTo>
                  <a:cubicBezTo>
                    <a:pt x="191040" y="5272"/>
                    <a:pt x="262381" y="67925"/>
                    <a:pt x="425080" y="39299"/>
                  </a:cubicBezTo>
                  <a:cubicBezTo>
                    <a:pt x="435757" y="40988"/>
                    <a:pt x="442537" y="29983"/>
                    <a:pt x="444724" y="19650"/>
                  </a:cubicBezTo>
                  <a:cubicBezTo>
                    <a:pt x="444066" y="6775"/>
                    <a:pt x="436227" y="-103"/>
                    <a:pt x="42508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527728595">
                    <a:custGeom>
                      <a:avLst/>
                      <a:gdLst>
                        <a:gd name="connsiteX0" fmla="*/ 425080 w 444723"/>
                        <a:gd name="connsiteY0" fmla="*/ 0 h 39299"/>
                        <a:gd name="connsiteX1" fmla="*/ 19644 w 444723"/>
                        <a:gd name="connsiteY1" fmla="*/ 0 h 39299"/>
                        <a:gd name="connsiteX2" fmla="*/ 0 w 444723"/>
                        <a:gd name="connsiteY2" fmla="*/ 19650 h 39299"/>
                        <a:gd name="connsiteX3" fmla="*/ 19644 w 444723"/>
                        <a:gd name="connsiteY3" fmla="*/ 39299 h 39299"/>
                        <a:gd name="connsiteX4" fmla="*/ 425080 w 444723"/>
                        <a:gd name="connsiteY4" fmla="*/ 39299 h 39299"/>
                        <a:gd name="connsiteX5" fmla="*/ 444724 w 444723"/>
                        <a:gd name="connsiteY5" fmla="*/ 19650 h 39299"/>
                        <a:gd name="connsiteX6" fmla="*/ 425080 w 444723"/>
                        <a:gd name="connsiteY6" fmla="*/ 0 h 392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44723" h="39299">
                          <a:moveTo>
                            <a:pt x="425080" y="0"/>
                          </a:moveTo>
                          <a:lnTo>
                            <a:pt x="19644" y="0"/>
                          </a:lnTo>
                          <a:cubicBezTo>
                            <a:pt x="8795" y="0"/>
                            <a:pt x="0" y="8799"/>
                            <a:pt x="0" y="19650"/>
                          </a:cubicBezTo>
                          <a:cubicBezTo>
                            <a:pt x="0" y="30502"/>
                            <a:pt x="8795" y="39299"/>
                            <a:pt x="19644" y="39299"/>
                          </a:cubicBezTo>
                          <a:lnTo>
                            <a:pt x="425080" y="39299"/>
                          </a:lnTo>
                          <a:cubicBezTo>
                            <a:pt x="435929" y="39299"/>
                            <a:pt x="444724" y="30502"/>
                            <a:pt x="444724" y="19650"/>
                          </a:cubicBezTo>
                          <a:cubicBezTo>
                            <a:pt x="444724" y="8799"/>
                            <a:pt x="435929" y="0"/>
                            <a:pt x="42508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47463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9C9C99A4-9579-4696-9E38-F9ACBB073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5513">
            <a:off x="4554764" y="4341059"/>
            <a:ext cx="4404611" cy="383768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864792"/>
            <a:ext cx="10953170" cy="1731962"/>
          </a:xfrm>
        </p:spPr>
        <p:txBody>
          <a:bodyPr/>
          <a:lstStyle/>
          <a:p>
            <a:r>
              <a:rPr lang="en-AU"/>
              <a:t>What are the chances of catching hep C while working in the prisons?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D8E9B70-EB53-81A7-0AB0-7C31B9AA68AD}"/>
              </a:ext>
            </a:extLst>
          </p:cNvPr>
          <p:cNvSpPr txBox="1">
            <a:spLocks/>
          </p:cNvSpPr>
          <p:nvPr/>
        </p:nvSpPr>
        <p:spPr>
          <a:xfrm>
            <a:off x="349667" y="2586168"/>
            <a:ext cx="7887553" cy="541436"/>
          </a:xfrm>
          <a:prstGeom prst="rect">
            <a:avLst/>
          </a:prstGeom>
        </p:spPr>
        <p:txBody>
          <a:bodyPr lIns="0" tIns="0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600" b="1" spc="-100">
                <a:latin typeface="+mn-lt"/>
              </a:rPr>
              <a:t>There is a risk, because:</a:t>
            </a:r>
          </a:p>
          <a:p>
            <a:pPr marL="0" indent="0">
              <a:lnSpc>
                <a:spcPct val="100000"/>
              </a:lnSpc>
              <a:buNone/>
            </a:pPr>
            <a:endParaRPr lang="en-GB" sz="3600" b="1" spc="-100">
              <a:latin typeface="+mn-lt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3600" b="1" spc="-100">
              <a:latin typeface="+mn-lt"/>
              <a:cs typeface="Arial"/>
            </a:endParaRP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C1C31B5-E2D5-E0F6-B472-C3FCE4047324}"/>
              </a:ext>
            </a:extLst>
          </p:cNvPr>
          <p:cNvSpPr txBox="1">
            <a:spLocks/>
          </p:cNvSpPr>
          <p:nvPr/>
        </p:nvSpPr>
        <p:spPr>
          <a:xfrm>
            <a:off x="348515" y="3359652"/>
            <a:ext cx="7887553" cy="53891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AU" b="1" spc="-100">
                <a:latin typeface="+mn-lt"/>
              </a:rPr>
              <a:t>More than 1 in 10 inmates have chronic hep C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439F12FB-48EA-8C11-8A1F-19A055E57D5C}"/>
              </a:ext>
            </a:extLst>
          </p:cNvPr>
          <p:cNvSpPr txBox="1">
            <a:spLocks/>
          </p:cNvSpPr>
          <p:nvPr/>
        </p:nvSpPr>
        <p:spPr>
          <a:xfrm>
            <a:off x="348515" y="4012959"/>
            <a:ext cx="6322353" cy="5363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AU" b="1" spc="-100">
                <a:latin typeface="+mn-lt"/>
              </a:rPr>
              <a:t>Blood-to-blood contact can happen with correctional officers in:</a:t>
            </a:r>
            <a:endParaRPr lang="en-AU" spc="-100">
              <a:latin typeface="+mn-lt"/>
            </a:endParaRP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EF54C52-C9AE-9F0F-A315-E75841E8F129}"/>
              </a:ext>
            </a:extLst>
          </p:cNvPr>
          <p:cNvSpPr txBox="1">
            <a:spLocks/>
          </p:cNvSpPr>
          <p:nvPr/>
        </p:nvSpPr>
        <p:spPr>
          <a:xfrm>
            <a:off x="799882" y="5018323"/>
            <a:ext cx="7887553" cy="54587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pc="-100">
                <a:latin typeface="+mn-lt"/>
              </a:rPr>
              <a:t>Needle stick injuries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7785B8C-2E42-6700-774E-59B90024F251}"/>
              </a:ext>
            </a:extLst>
          </p:cNvPr>
          <p:cNvSpPr txBox="1">
            <a:spLocks/>
          </p:cNvSpPr>
          <p:nvPr/>
        </p:nvSpPr>
        <p:spPr>
          <a:xfrm>
            <a:off x="798730" y="5452746"/>
            <a:ext cx="7887553" cy="5363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pc="-100">
                <a:latin typeface="+mn-lt"/>
              </a:rPr>
              <a:t>Breaking up fights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0E79FB66-CC79-734F-0B0C-F5EF4053A02F}"/>
              </a:ext>
            </a:extLst>
          </p:cNvPr>
          <p:cNvSpPr txBox="1">
            <a:spLocks/>
          </p:cNvSpPr>
          <p:nvPr/>
        </p:nvSpPr>
        <p:spPr>
          <a:xfrm>
            <a:off x="790021" y="5883870"/>
            <a:ext cx="7887553" cy="1043801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pc="-100">
                <a:latin typeface="+mn-lt"/>
              </a:rPr>
              <a:t>Cleaning up blood spills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5E6F85-5A99-4C48-9F03-7B0A72B3712A}"/>
              </a:ext>
            </a:extLst>
          </p:cNvPr>
          <p:cNvGrpSpPr/>
          <p:nvPr/>
        </p:nvGrpSpPr>
        <p:grpSpPr>
          <a:xfrm flipH="1">
            <a:off x="8520291" y="1986189"/>
            <a:ext cx="3330814" cy="3039991"/>
            <a:chOff x="9411725" y="337559"/>
            <a:chExt cx="2959931" cy="2701491"/>
          </a:xfrm>
        </p:grpSpPr>
        <p:sp>
          <p:nvSpPr>
            <p:cNvPr id="30" name="Graphic 17">
              <a:extLst>
                <a:ext uri="{FF2B5EF4-FFF2-40B4-BE49-F238E27FC236}">
                  <a16:creationId xmlns:a16="http://schemas.microsoft.com/office/drawing/2014/main" id="{523DC8AE-6374-4F3B-B6A7-DEF18FA852FF}"/>
                </a:ext>
              </a:extLst>
            </p:cNvPr>
            <p:cNvSpPr/>
            <p:nvPr/>
          </p:nvSpPr>
          <p:spPr>
            <a:xfrm rot="10800000" flipV="1">
              <a:off x="9411725" y="337559"/>
              <a:ext cx="2959931" cy="2701491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sp>
          <p:nvSpPr>
            <p:cNvPr id="31" name="Text Placeholder 3">
              <a:extLst>
                <a:ext uri="{FF2B5EF4-FFF2-40B4-BE49-F238E27FC236}">
                  <a16:creationId xmlns:a16="http://schemas.microsoft.com/office/drawing/2014/main" id="{C29C486D-1056-4D11-82F3-DC4F6349A5D8}"/>
                </a:ext>
              </a:extLst>
            </p:cNvPr>
            <p:cNvSpPr txBox="1">
              <a:spLocks/>
            </p:cNvSpPr>
            <p:nvPr/>
          </p:nvSpPr>
          <p:spPr>
            <a:xfrm rot="405399">
              <a:off x="9654017" y="595273"/>
              <a:ext cx="2321650" cy="210758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200">
                  <a:solidFill>
                    <a:schemeClr val="tx1"/>
                  </a:solidFill>
                </a:rPr>
                <a:t>The risk is low.</a:t>
              </a:r>
              <a:br>
                <a:rPr lang="en-AU" sz="2200">
                  <a:solidFill>
                    <a:schemeClr val="tx1"/>
                  </a:solidFill>
                </a:rPr>
              </a:br>
              <a:r>
                <a:rPr lang="en-AU" sz="2200">
                  <a:solidFill>
                    <a:schemeClr val="tx1"/>
                  </a:solidFill>
                </a:rPr>
                <a:t>Less than 1 in 100 chance of becoming infected – even when the blood is from someone known to have chronic hep C.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69C7C9-2208-46DE-BBF5-A942B08B3702}"/>
              </a:ext>
            </a:extLst>
          </p:cNvPr>
          <p:cNvGrpSpPr/>
          <p:nvPr/>
        </p:nvGrpSpPr>
        <p:grpSpPr>
          <a:xfrm>
            <a:off x="6181030" y="5355725"/>
            <a:ext cx="5508000" cy="972000"/>
            <a:chOff x="6337789" y="5355725"/>
            <a:chExt cx="5508000" cy="972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FD89F06-3A21-4E1F-9489-A902BC6C25AD}"/>
                </a:ext>
              </a:extLst>
            </p:cNvPr>
            <p:cNvGrpSpPr/>
            <p:nvPr/>
          </p:nvGrpSpPr>
          <p:grpSpPr>
            <a:xfrm>
              <a:off x="9164834" y="5369714"/>
              <a:ext cx="477196" cy="954949"/>
              <a:chOff x="9060238" y="3690009"/>
              <a:chExt cx="527082" cy="1078122"/>
            </a:xfrm>
          </p:grpSpPr>
          <p:grpSp>
            <p:nvGrpSpPr>
              <p:cNvPr id="122" name="Graphic 65" descr="Man with solid fill">
                <a:extLst>
                  <a:ext uri="{FF2B5EF4-FFF2-40B4-BE49-F238E27FC236}">
                    <a16:creationId xmlns:a16="http://schemas.microsoft.com/office/drawing/2014/main" id="{A4173B06-82DB-4904-8C42-2045D40CD245}"/>
                  </a:ext>
                </a:extLst>
              </p:cNvPr>
              <p:cNvGrpSpPr/>
              <p:nvPr/>
            </p:nvGrpSpPr>
            <p:grpSpPr>
              <a:xfrm>
                <a:off x="9060238" y="3690009"/>
                <a:ext cx="527082" cy="1078122"/>
                <a:chOff x="7894252" y="2427223"/>
                <a:chExt cx="419100" cy="857250"/>
              </a:xfrm>
              <a:solidFill>
                <a:schemeClr val="bg1"/>
              </a:solidFill>
            </p:grpSpPr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06AE1F7F-2DAB-40AD-A7BA-F45A833CDC6E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C4DDC6A2-A67D-4CBF-8BD7-DF3D03FAA28F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23" name="Graphic 6" descr="Man outline">
                <a:extLst>
                  <a:ext uri="{FF2B5EF4-FFF2-40B4-BE49-F238E27FC236}">
                    <a16:creationId xmlns:a16="http://schemas.microsoft.com/office/drawing/2014/main" id="{DBF6ACD6-AE93-4C3E-B360-3AAF7AC6E453}"/>
                  </a:ext>
                </a:extLst>
              </p:cNvPr>
              <p:cNvGrpSpPr/>
              <p:nvPr/>
            </p:nvGrpSpPr>
            <p:grpSpPr>
              <a:xfrm flipH="1">
                <a:off x="9094189" y="3705257"/>
                <a:ext cx="437604" cy="103652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E933FB2D-1242-4807-B9D3-6A98D9A61BD9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E864AB7F-0575-4E0F-B8D3-F4B71AFE318E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A07F1004-D1E7-4191-91F2-34A899F0A5F0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EFB7C37-3037-4E2D-91A6-A21F516A5079}"/>
                </a:ext>
              </a:extLst>
            </p:cNvPr>
            <p:cNvGrpSpPr/>
            <p:nvPr/>
          </p:nvGrpSpPr>
          <p:grpSpPr>
            <a:xfrm>
              <a:off x="9730200" y="5359813"/>
              <a:ext cx="477196" cy="954949"/>
              <a:chOff x="9859267" y="3678831"/>
              <a:chExt cx="527082" cy="1078122"/>
            </a:xfrm>
          </p:grpSpPr>
          <p:grpSp>
            <p:nvGrpSpPr>
              <p:cNvPr id="115" name="Graphic 65" descr="Man with solid fill">
                <a:extLst>
                  <a:ext uri="{FF2B5EF4-FFF2-40B4-BE49-F238E27FC236}">
                    <a16:creationId xmlns:a16="http://schemas.microsoft.com/office/drawing/2014/main" id="{1878FE6B-53AF-4D90-BED1-C407E6CA7B2F}"/>
                  </a:ext>
                </a:extLst>
              </p:cNvPr>
              <p:cNvGrpSpPr/>
              <p:nvPr/>
            </p:nvGrpSpPr>
            <p:grpSpPr>
              <a:xfrm>
                <a:off x="9859267" y="3678831"/>
                <a:ext cx="527082" cy="1078122"/>
                <a:chOff x="7894252" y="2427223"/>
                <a:chExt cx="419100" cy="857250"/>
              </a:xfrm>
              <a:solidFill>
                <a:schemeClr val="bg1"/>
              </a:solidFill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0B222B94-A7C0-4C4B-A564-1B0D60DAEADA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6C967E11-C068-48AD-8D70-0D730221C618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16" name="Graphic 6" descr="Man outline">
                <a:extLst>
                  <a:ext uri="{FF2B5EF4-FFF2-40B4-BE49-F238E27FC236}">
                    <a16:creationId xmlns:a16="http://schemas.microsoft.com/office/drawing/2014/main" id="{1817B5C0-C280-4422-8C09-9D80B22A1E29}"/>
                  </a:ext>
                </a:extLst>
              </p:cNvPr>
              <p:cNvGrpSpPr/>
              <p:nvPr/>
            </p:nvGrpSpPr>
            <p:grpSpPr>
              <a:xfrm flipH="1">
                <a:off x="9893218" y="3694079"/>
                <a:ext cx="437604" cy="103652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997680DF-A206-4E6D-BF89-E6C2D43B8784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9CA7A721-A0C6-4E4D-B0B8-0C627E1BCB53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96C130C-924D-4DCF-BDE0-D950081E3682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AAF91F4-0904-4F3F-A62C-24FA0754B9F9}"/>
                </a:ext>
              </a:extLst>
            </p:cNvPr>
            <p:cNvGrpSpPr/>
            <p:nvPr/>
          </p:nvGrpSpPr>
          <p:grpSpPr>
            <a:xfrm>
              <a:off x="10295567" y="5369714"/>
              <a:ext cx="477196" cy="954949"/>
              <a:chOff x="10658297" y="3690009"/>
              <a:chExt cx="527082" cy="1078122"/>
            </a:xfrm>
          </p:grpSpPr>
          <p:grpSp>
            <p:nvGrpSpPr>
              <p:cNvPr id="108" name="Graphic 65" descr="Man with solid fill">
                <a:extLst>
                  <a:ext uri="{FF2B5EF4-FFF2-40B4-BE49-F238E27FC236}">
                    <a16:creationId xmlns:a16="http://schemas.microsoft.com/office/drawing/2014/main" id="{2EED9D92-EEB8-4142-B547-B00A9AC308B9}"/>
                  </a:ext>
                </a:extLst>
              </p:cNvPr>
              <p:cNvGrpSpPr/>
              <p:nvPr/>
            </p:nvGrpSpPr>
            <p:grpSpPr>
              <a:xfrm>
                <a:off x="10658297" y="3690009"/>
                <a:ext cx="527082" cy="1078122"/>
                <a:chOff x="7894252" y="2427223"/>
                <a:chExt cx="419100" cy="857250"/>
              </a:xfrm>
              <a:solidFill>
                <a:schemeClr val="bg1"/>
              </a:solidFill>
            </p:grpSpPr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A6DD2323-3442-4FD7-B477-7794E7D0208E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E938B73C-FD38-4FC2-8556-E83A0CA1EE22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09" name="Graphic 6" descr="Man outline">
                <a:extLst>
                  <a:ext uri="{FF2B5EF4-FFF2-40B4-BE49-F238E27FC236}">
                    <a16:creationId xmlns:a16="http://schemas.microsoft.com/office/drawing/2014/main" id="{CBA50726-EC1E-4143-8C34-E0B757A2A15E}"/>
                  </a:ext>
                </a:extLst>
              </p:cNvPr>
              <p:cNvGrpSpPr/>
              <p:nvPr/>
            </p:nvGrpSpPr>
            <p:grpSpPr>
              <a:xfrm flipH="1">
                <a:off x="10692248" y="3705257"/>
                <a:ext cx="437604" cy="103652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C8ABEF76-976F-4F71-B904-D153B373F0B6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6565B789-73B0-44AC-8A2D-F638D635F8C6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332C8725-86BC-4A25-86F9-DD7347D78A1F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A67B3DA-E302-4D63-84D8-2296F4CCDD8E}"/>
                </a:ext>
              </a:extLst>
            </p:cNvPr>
            <p:cNvGrpSpPr/>
            <p:nvPr/>
          </p:nvGrpSpPr>
          <p:grpSpPr>
            <a:xfrm>
              <a:off x="10803225" y="5362875"/>
              <a:ext cx="477196" cy="954949"/>
              <a:chOff x="9859267" y="3678831"/>
              <a:chExt cx="527082" cy="1078122"/>
            </a:xfrm>
          </p:grpSpPr>
          <p:grpSp>
            <p:nvGrpSpPr>
              <p:cNvPr id="101" name="Graphic 65" descr="Man with solid fill">
                <a:extLst>
                  <a:ext uri="{FF2B5EF4-FFF2-40B4-BE49-F238E27FC236}">
                    <a16:creationId xmlns:a16="http://schemas.microsoft.com/office/drawing/2014/main" id="{7DE7409C-BEF4-4958-B5AA-B2152885FA2E}"/>
                  </a:ext>
                </a:extLst>
              </p:cNvPr>
              <p:cNvGrpSpPr/>
              <p:nvPr/>
            </p:nvGrpSpPr>
            <p:grpSpPr>
              <a:xfrm>
                <a:off x="9859267" y="3678831"/>
                <a:ext cx="527082" cy="1078122"/>
                <a:chOff x="7894252" y="2427223"/>
                <a:chExt cx="419100" cy="857250"/>
              </a:xfrm>
              <a:solidFill>
                <a:schemeClr val="bg1"/>
              </a:solidFill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CD5CC9C2-3201-41EE-A984-F0CDE6207768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3CBDF6BF-F27F-4C16-AC81-5A1E55853809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02" name="Graphic 6" descr="Man outline">
                <a:extLst>
                  <a:ext uri="{FF2B5EF4-FFF2-40B4-BE49-F238E27FC236}">
                    <a16:creationId xmlns:a16="http://schemas.microsoft.com/office/drawing/2014/main" id="{951823ED-1BC4-4F4F-A3A6-626A95A9F495}"/>
                  </a:ext>
                </a:extLst>
              </p:cNvPr>
              <p:cNvGrpSpPr/>
              <p:nvPr/>
            </p:nvGrpSpPr>
            <p:grpSpPr>
              <a:xfrm flipH="1">
                <a:off x="9893218" y="3694079"/>
                <a:ext cx="437604" cy="103652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AB6F0AD7-5F7A-4201-8EBA-28B45B720651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CA2B7FAF-9DB8-47FE-A7FD-3778FA8ABCA9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FCAF7928-46CC-43BB-819D-B285150DCE98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9979D1B-0DF8-494F-9971-EED17C33FAAE}"/>
                </a:ext>
              </a:extLst>
            </p:cNvPr>
            <p:cNvGrpSpPr/>
            <p:nvPr/>
          </p:nvGrpSpPr>
          <p:grpSpPr>
            <a:xfrm>
              <a:off x="11368593" y="5372776"/>
              <a:ext cx="477196" cy="954949"/>
              <a:chOff x="10658297" y="3690009"/>
              <a:chExt cx="527082" cy="1078122"/>
            </a:xfrm>
          </p:grpSpPr>
          <p:grpSp>
            <p:nvGrpSpPr>
              <p:cNvPr id="94" name="Graphic 65" descr="Man with solid fill">
                <a:extLst>
                  <a:ext uri="{FF2B5EF4-FFF2-40B4-BE49-F238E27FC236}">
                    <a16:creationId xmlns:a16="http://schemas.microsoft.com/office/drawing/2014/main" id="{131CE855-1A19-433C-9949-45632DDAF7F3}"/>
                  </a:ext>
                </a:extLst>
              </p:cNvPr>
              <p:cNvGrpSpPr/>
              <p:nvPr/>
            </p:nvGrpSpPr>
            <p:grpSpPr>
              <a:xfrm>
                <a:off x="10658297" y="3690009"/>
                <a:ext cx="527082" cy="1078122"/>
                <a:chOff x="7894252" y="2427223"/>
                <a:chExt cx="419100" cy="857250"/>
              </a:xfrm>
              <a:solidFill>
                <a:schemeClr val="bg1"/>
              </a:solidFill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DF8EB1E-035F-44DE-96D0-805987EAC842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292F8BB2-B804-48ED-A385-5F6C52FCA62F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95" name="Graphic 6" descr="Man outline">
                <a:extLst>
                  <a:ext uri="{FF2B5EF4-FFF2-40B4-BE49-F238E27FC236}">
                    <a16:creationId xmlns:a16="http://schemas.microsoft.com/office/drawing/2014/main" id="{48D26DCE-929B-4D46-B973-0977E786F034}"/>
                  </a:ext>
                </a:extLst>
              </p:cNvPr>
              <p:cNvGrpSpPr/>
              <p:nvPr/>
            </p:nvGrpSpPr>
            <p:grpSpPr>
              <a:xfrm flipH="1">
                <a:off x="10692248" y="3705257"/>
                <a:ext cx="437604" cy="103652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D0B1DA7-47F6-4BC6-8484-CD24D5BE4CBD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376D75B-620B-4927-9B14-07BDA6754347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815EC7E9-11A8-4687-A99E-99226ED265AA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C6BA8A-A105-4621-8C9D-13FAC4D503D7}"/>
                </a:ext>
              </a:extLst>
            </p:cNvPr>
            <p:cNvGrpSpPr/>
            <p:nvPr/>
          </p:nvGrpSpPr>
          <p:grpSpPr>
            <a:xfrm>
              <a:off x="6337789" y="5365626"/>
              <a:ext cx="477196" cy="954949"/>
              <a:chOff x="6337789" y="5365626"/>
              <a:chExt cx="477196" cy="954949"/>
            </a:xfrm>
          </p:grpSpPr>
          <p:grpSp>
            <p:nvGrpSpPr>
              <p:cNvPr id="87" name="Graphic 65" descr="Man with solid fill">
                <a:extLst>
                  <a:ext uri="{FF2B5EF4-FFF2-40B4-BE49-F238E27FC236}">
                    <a16:creationId xmlns:a16="http://schemas.microsoft.com/office/drawing/2014/main" id="{B537A040-E6D2-4A0F-AD37-16CE9DBEF666}"/>
                  </a:ext>
                </a:extLst>
              </p:cNvPr>
              <p:cNvGrpSpPr/>
              <p:nvPr/>
            </p:nvGrpSpPr>
            <p:grpSpPr>
              <a:xfrm>
                <a:off x="6337789" y="5365626"/>
                <a:ext cx="477196" cy="954949"/>
                <a:chOff x="7894252" y="2427223"/>
                <a:chExt cx="419100" cy="857250"/>
              </a:xfrm>
              <a:solidFill>
                <a:srgbClr val="F04E51"/>
              </a:solidFill>
            </p:grpSpPr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525B54C5-164B-4627-847E-01FF4D9ABAD5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4D0F4847-6782-4869-BA29-9D0FDF64F885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29" name="Graphic 6" descr="Man outline">
                <a:extLst>
                  <a:ext uri="{FF2B5EF4-FFF2-40B4-BE49-F238E27FC236}">
                    <a16:creationId xmlns:a16="http://schemas.microsoft.com/office/drawing/2014/main" id="{A7278D2A-69D4-4ED6-BE5E-6FFDE7B574A2}"/>
                  </a:ext>
                </a:extLst>
              </p:cNvPr>
              <p:cNvGrpSpPr/>
              <p:nvPr/>
            </p:nvGrpSpPr>
            <p:grpSpPr>
              <a:xfrm flipH="1">
                <a:off x="6368526" y="5379132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55B01A46-B9F4-4A09-AF4F-B3D8A665F6CE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91FA1B21-9348-48E7-962F-AC1C60726555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E5541AB2-043F-434E-85B3-E766FB017E58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CAB7C86-9356-4B15-80D1-5042880681BF}"/>
                </a:ext>
              </a:extLst>
            </p:cNvPr>
            <p:cNvGrpSpPr/>
            <p:nvPr/>
          </p:nvGrpSpPr>
          <p:grpSpPr>
            <a:xfrm>
              <a:off x="6903155" y="5365626"/>
              <a:ext cx="477196" cy="954949"/>
              <a:chOff x="6903155" y="5365626"/>
              <a:chExt cx="477196" cy="954949"/>
            </a:xfrm>
          </p:grpSpPr>
          <p:grpSp>
            <p:nvGrpSpPr>
              <p:cNvPr id="80" name="Graphic 65" descr="Man with solid fill">
                <a:extLst>
                  <a:ext uri="{FF2B5EF4-FFF2-40B4-BE49-F238E27FC236}">
                    <a16:creationId xmlns:a16="http://schemas.microsoft.com/office/drawing/2014/main" id="{0CCB5294-4CCE-492C-98A9-53D0D06D6E90}"/>
                  </a:ext>
                </a:extLst>
              </p:cNvPr>
              <p:cNvGrpSpPr/>
              <p:nvPr/>
            </p:nvGrpSpPr>
            <p:grpSpPr>
              <a:xfrm>
                <a:off x="6903155" y="5365626"/>
                <a:ext cx="477196" cy="954949"/>
                <a:chOff x="7894252" y="2427223"/>
                <a:chExt cx="419100" cy="857250"/>
              </a:xfrm>
              <a:solidFill>
                <a:schemeClr val="bg1"/>
              </a:solidFill>
            </p:grpSpPr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D5A5703B-2160-485C-BF5D-2803758954F3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A7E4F0E3-66EC-46C4-A5EA-7B8F52CC25BA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33" name="Graphic 6" descr="Man outline">
                <a:extLst>
                  <a:ext uri="{FF2B5EF4-FFF2-40B4-BE49-F238E27FC236}">
                    <a16:creationId xmlns:a16="http://schemas.microsoft.com/office/drawing/2014/main" id="{250A883B-9CAA-4B58-B279-4ED6E3954F39}"/>
                  </a:ext>
                </a:extLst>
              </p:cNvPr>
              <p:cNvGrpSpPr/>
              <p:nvPr/>
            </p:nvGrpSpPr>
            <p:grpSpPr>
              <a:xfrm flipH="1">
                <a:off x="6933892" y="5379132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D63ECEF9-E29A-4C66-81BF-35D63A65CE3A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25ABD749-99C0-46A2-8748-F6B5974956C1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EC271E9A-6ED5-4286-A0C2-FB7F4A55FAAB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9C268A4-95AA-46FA-BCF4-D6A17F1FD19E}"/>
                </a:ext>
              </a:extLst>
            </p:cNvPr>
            <p:cNvGrpSpPr/>
            <p:nvPr/>
          </p:nvGrpSpPr>
          <p:grpSpPr>
            <a:xfrm>
              <a:off x="7468520" y="5355725"/>
              <a:ext cx="477196" cy="954949"/>
              <a:chOff x="7468520" y="5355725"/>
              <a:chExt cx="477196" cy="954949"/>
            </a:xfrm>
          </p:grpSpPr>
          <p:grpSp>
            <p:nvGrpSpPr>
              <p:cNvPr id="73" name="Graphic 65" descr="Man with solid fill">
                <a:extLst>
                  <a:ext uri="{FF2B5EF4-FFF2-40B4-BE49-F238E27FC236}">
                    <a16:creationId xmlns:a16="http://schemas.microsoft.com/office/drawing/2014/main" id="{493BDD01-E41F-400C-A043-82FB5CE92BB2}"/>
                  </a:ext>
                </a:extLst>
              </p:cNvPr>
              <p:cNvGrpSpPr/>
              <p:nvPr/>
            </p:nvGrpSpPr>
            <p:grpSpPr>
              <a:xfrm>
                <a:off x="7468520" y="5355725"/>
                <a:ext cx="477196" cy="954949"/>
                <a:chOff x="7894252" y="2427223"/>
                <a:chExt cx="419100" cy="857250"/>
              </a:xfrm>
              <a:solidFill>
                <a:schemeClr val="bg1"/>
              </a:solidFill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B5892AE9-8CD2-4FD4-92E0-01A7EEA81F4E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578FA3CD-CCC7-4BF9-A454-AE20D2ABFA03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37" name="Graphic 6" descr="Man outline">
                <a:extLst>
                  <a:ext uri="{FF2B5EF4-FFF2-40B4-BE49-F238E27FC236}">
                    <a16:creationId xmlns:a16="http://schemas.microsoft.com/office/drawing/2014/main" id="{A5EC9A02-A348-4C98-A1E2-9D131267F374}"/>
                  </a:ext>
                </a:extLst>
              </p:cNvPr>
              <p:cNvGrpSpPr/>
              <p:nvPr/>
            </p:nvGrpSpPr>
            <p:grpSpPr>
              <a:xfrm flipH="1">
                <a:off x="7499257" y="5369231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890542AE-E5BF-423F-9A2D-15301448486B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774AE3E5-54D9-4D08-9EF8-ADB1F39B2172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38FA06DB-1A87-4720-BA3E-7953CC6A4727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E6C2235-1E82-4956-96A7-9E747DAABD26}"/>
                </a:ext>
              </a:extLst>
            </p:cNvPr>
            <p:cNvGrpSpPr/>
            <p:nvPr/>
          </p:nvGrpSpPr>
          <p:grpSpPr>
            <a:xfrm>
              <a:off x="8033887" y="5365626"/>
              <a:ext cx="477196" cy="954949"/>
              <a:chOff x="8033887" y="5365626"/>
              <a:chExt cx="477196" cy="954949"/>
            </a:xfrm>
          </p:grpSpPr>
          <p:grpSp>
            <p:nvGrpSpPr>
              <p:cNvPr id="66" name="Graphic 65" descr="Man with solid fill">
                <a:extLst>
                  <a:ext uri="{FF2B5EF4-FFF2-40B4-BE49-F238E27FC236}">
                    <a16:creationId xmlns:a16="http://schemas.microsoft.com/office/drawing/2014/main" id="{2E01F395-21AA-4102-B57A-623726DF07AC}"/>
                  </a:ext>
                </a:extLst>
              </p:cNvPr>
              <p:cNvGrpSpPr/>
              <p:nvPr/>
            </p:nvGrpSpPr>
            <p:grpSpPr>
              <a:xfrm>
                <a:off x="8033887" y="5365626"/>
                <a:ext cx="477196" cy="954949"/>
                <a:chOff x="7894252" y="2427223"/>
                <a:chExt cx="419100" cy="857250"/>
              </a:xfrm>
              <a:solidFill>
                <a:schemeClr val="bg1"/>
              </a:solidFill>
            </p:grpSpPr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16C4F949-CA63-44D2-BBCC-6D67896B4D5A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95F10525-AEE4-455F-BC77-CC0F21829680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41" name="Graphic 6" descr="Man outline">
                <a:extLst>
                  <a:ext uri="{FF2B5EF4-FFF2-40B4-BE49-F238E27FC236}">
                    <a16:creationId xmlns:a16="http://schemas.microsoft.com/office/drawing/2014/main" id="{AF653268-5EBB-4246-A8AB-B7985010B2D9}"/>
                  </a:ext>
                </a:extLst>
              </p:cNvPr>
              <p:cNvGrpSpPr/>
              <p:nvPr/>
            </p:nvGrpSpPr>
            <p:grpSpPr>
              <a:xfrm flipH="1">
                <a:off x="8064624" y="5379132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46B5025E-E48D-4CC1-AE38-9E1B0E22A773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6D150564-4912-4BB1-B771-48C126F3FFB0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54EE5972-179B-41E9-AC9A-6BE7FF3EE4B0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034057-F7E6-4A3D-A724-1C1427637521}"/>
                </a:ext>
              </a:extLst>
            </p:cNvPr>
            <p:cNvGrpSpPr/>
            <p:nvPr/>
          </p:nvGrpSpPr>
          <p:grpSpPr>
            <a:xfrm>
              <a:off x="8599469" y="5369714"/>
              <a:ext cx="477196" cy="954949"/>
              <a:chOff x="8599469" y="5369714"/>
              <a:chExt cx="477196" cy="954949"/>
            </a:xfrm>
          </p:grpSpPr>
          <p:grpSp>
            <p:nvGrpSpPr>
              <p:cNvPr id="54" name="Graphic 65" descr="Man with solid fill">
                <a:extLst>
                  <a:ext uri="{FF2B5EF4-FFF2-40B4-BE49-F238E27FC236}">
                    <a16:creationId xmlns:a16="http://schemas.microsoft.com/office/drawing/2014/main" id="{00543E9D-7626-4FD2-9941-DC04926FD808}"/>
                  </a:ext>
                </a:extLst>
              </p:cNvPr>
              <p:cNvGrpSpPr/>
              <p:nvPr/>
            </p:nvGrpSpPr>
            <p:grpSpPr>
              <a:xfrm>
                <a:off x="8599469" y="5369714"/>
                <a:ext cx="477196" cy="954949"/>
                <a:chOff x="7894252" y="2427223"/>
                <a:chExt cx="419100" cy="857250"/>
              </a:xfrm>
              <a:solidFill>
                <a:schemeClr val="bg1"/>
              </a:solidFill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00F68FAE-6738-440C-A699-AB1EF0662B79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F68EAA42-8F7A-43F3-9DBC-4EBE0934DE6E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45" name="Graphic 6" descr="Man outline">
                <a:extLst>
                  <a:ext uri="{FF2B5EF4-FFF2-40B4-BE49-F238E27FC236}">
                    <a16:creationId xmlns:a16="http://schemas.microsoft.com/office/drawing/2014/main" id="{45F1F478-21BE-4C8E-9AA8-2C707E607004}"/>
                  </a:ext>
                </a:extLst>
              </p:cNvPr>
              <p:cNvGrpSpPr/>
              <p:nvPr/>
            </p:nvGrpSpPr>
            <p:grpSpPr>
              <a:xfrm flipH="1">
                <a:off x="8630206" y="5383220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4E626EF6-2641-4745-B1D0-A5F7175559A8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3CD97823-6724-419E-8D3E-BE058CE96573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0C54C8B2-0E94-48C3-8E76-DD8296DE94DE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962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087E-A52A-362E-E244-E78D637AE3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Teach back scenario</a:t>
            </a:r>
          </a:p>
        </p:txBody>
      </p:sp>
      <p:pic>
        <p:nvPicPr>
          <p:cNvPr id="586" name="Graphic 585">
            <a:extLst>
              <a:ext uri="{FF2B5EF4-FFF2-40B4-BE49-F238E27FC236}">
                <a16:creationId xmlns:a16="http://schemas.microsoft.com/office/drawing/2014/main" id="{0CD106B6-C78D-4807-88F2-84FB7FBB2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64465" y="292314"/>
            <a:ext cx="4338718" cy="1355849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EF8AAF4-EB64-4A13-B19F-E8C1C1A23D94}"/>
              </a:ext>
            </a:extLst>
          </p:cNvPr>
          <p:cNvGrpSpPr/>
          <p:nvPr/>
        </p:nvGrpSpPr>
        <p:grpSpPr>
          <a:xfrm>
            <a:off x="3780000" y="1206341"/>
            <a:ext cx="4870581" cy="4445318"/>
            <a:chOff x="3780000" y="1206341"/>
            <a:chExt cx="4870581" cy="4445318"/>
          </a:xfrm>
        </p:grpSpPr>
        <p:sp>
          <p:nvSpPr>
            <p:cNvPr id="587" name="Graphic 17">
              <a:extLst>
                <a:ext uri="{FF2B5EF4-FFF2-40B4-BE49-F238E27FC236}">
                  <a16:creationId xmlns:a16="http://schemas.microsoft.com/office/drawing/2014/main" id="{E7AD330F-CE1C-4C7F-8E35-86BA0E4D217F}"/>
                </a:ext>
              </a:extLst>
            </p:cNvPr>
            <p:cNvSpPr/>
            <p:nvPr/>
          </p:nvSpPr>
          <p:spPr>
            <a:xfrm>
              <a:off x="3780000" y="1206341"/>
              <a:ext cx="4870581" cy="4445318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rgbClr val="323232"/>
            </a:solidFill>
            <a:ln w="1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8" name="Text Placeholder 3">
              <a:extLst>
                <a:ext uri="{FF2B5EF4-FFF2-40B4-BE49-F238E27FC236}">
                  <a16:creationId xmlns:a16="http://schemas.microsoft.com/office/drawing/2014/main" id="{770F3707-A492-4F91-9824-863C3C49A631}"/>
                </a:ext>
              </a:extLst>
            </p:cNvPr>
            <p:cNvSpPr txBox="1">
              <a:spLocks/>
            </p:cNvSpPr>
            <p:nvPr/>
          </p:nvSpPr>
          <p:spPr>
            <a:xfrm rot="21177393">
              <a:off x="4242716" y="1609902"/>
              <a:ext cx="4122902" cy="350471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3000" spc="-100" dirty="0">
                  <a:solidFill>
                    <a:schemeClr val="bg2"/>
                  </a:solidFill>
                </a:rPr>
                <a:t>A new correctional officer has never heard of hep C and is worried about catching it.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E0D185-BF17-D2F4-A87C-DD29182098A7}"/>
              </a:ext>
            </a:extLst>
          </p:cNvPr>
          <p:cNvGrpSpPr/>
          <p:nvPr/>
        </p:nvGrpSpPr>
        <p:grpSpPr>
          <a:xfrm rot="847990" flipH="1">
            <a:off x="675115" y="2783956"/>
            <a:ext cx="2829661" cy="2790089"/>
            <a:chOff x="1947281" y="3721047"/>
            <a:chExt cx="2830529" cy="2790945"/>
          </a:xfrm>
        </p:grpSpPr>
        <p:sp>
          <p:nvSpPr>
            <p:cNvPr id="5" name="Graphic 17">
              <a:extLst>
                <a:ext uri="{FF2B5EF4-FFF2-40B4-BE49-F238E27FC236}">
                  <a16:creationId xmlns:a16="http://schemas.microsoft.com/office/drawing/2014/main" id="{43E1A984-634B-0797-6112-5942A4657FCA}"/>
                </a:ext>
              </a:extLst>
            </p:cNvPr>
            <p:cNvSpPr/>
            <p:nvPr/>
          </p:nvSpPr>
          <p:spPr>
            <a:xfrm rot="11700000" flipH="1" flipV="1">
              <a:off x="1947281" y="3871931"/>
              <a:ext cx="2830529" cy="2583388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bg2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spc="-100">
                <a:solidFill>
                  <a:schemeClr val="bg2"/>
                </a:solidFill>
              </a:endParaRPr>
            </a:p>
          </p:txBody>
        </p:sp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E5F812F3-44EE-589F-B87A-B1A6B7DE15A0}"/>
                </a:ext>
              </a:extLst>
            </p:cNvPr>
            <p:cNvSpPr txBox="1">
              <a:spLocks/>
            </p:cNvSpPr>
            <p:nvPr/>
          </p:nvSpPr>
          <p:spPr>
            <a:xfrm rot="405399">
              <a:off x="2290555" y="3721047"/>
              <a:ext cx="2159760" cy="279094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800" spc="-100" dirty="0">
                  <a:solidFill>
                    <a:schemeClr val="tx1"/>
                  </a:solidFill>
                  <a:latin typeface="+mn-lt"/>
                </a:rPr>
                <a:t>How would you explain hep C to the new officer, making sure they know what it is, how common it is in the prisons, and how it is spread?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071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Why should inmates be encouraged to get tested for hep C?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1F8136B-AE25-4627-A822-3A9981A0FDA3}"/>
              </a:ext>
            </a:extLst>
          </p:cNvPr>
          <p:cNvSpPr txBox="1">
            <a:spLocks/>
          </p:cNvSpPr>
          <p:nvPr/>
        </p:nvSpPr>
        <p:spPr>
          <a:xfrm>
            <a:off x="349667" y="2542688"/>
            <a:ext cx="7199449" cy="54143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AU" sz="3200" b="1" spc="-100">
                <a:latin typeface="+mn-lt"/>
              </a:rPr>
              <a:t>They will know where they stand – they might have been infected </a:t>
            </a:r>
            <a:br>
              <a:rPr lang="en-AU" sz="3200" b="1" spc="-100">
                <a:latin typeface="+mn-lt"/>
              </a:rPr>
            </a:br>
            <a:r>
              <a:rPr lang="en-AU" sz="3200" b="1" spc="-100">
                <a:latin typeface="+mn-lt"/>
              </a:rPr>
              <a:t>without knowing it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AA45E5D-AA02-4985-9688-2E7F55393480}"/>
              </a:ext>
            </a:extLst>
          </p:cNvPr>
          <p:cNvSpPr txBox="1">
            <a:spLocks/>
          </p:cNvSpPr>
          <p:nvPr/>
        </p:nvSpPr>
        <p:spPr>
          <a:xfrm>
            <a:off x="348516" y="4222630"/>
            <a:ext cx="7759164" cy="53891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AU" sz="3200" b="1" spc="-100">
                <a:latin typeface="+mn-lt"/>
              </a:rPr>
              <a:t>They can avoid transmitting to their family, and to their mates, and to correctional officers and healthcare staff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9EDA88-6D66-4B59-AB29-F0CAC886A173}"/>
              </a:ext>
            </a:extLst>
          </p:cNvPr>
          <p:cNvSpPr txBox="1">
            <a:spLocks/>
          </p:cNvSpPr>
          <p:nvPr/>
        </p:nvSpPr>
        <p:spPr>
          <a:xfrm>
            <a:off x="348516" y="5911542"/>
            <a:ext cx="8319382" cy="53891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AU" sz="3200" b="1" spc="-100">
                <a:latin typeface="+mn-lt"/>
              </a:rPr>
              <a:t>They can get treated and cured in prison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73CF3D-B6C4-4148-9E58-02E6D29EAB61}"/>
              </a:ext>
            </a:extLst>
          </p:cNvPr>
          <p:cNvGrpSpPr/>
          <p:nvPr/>
        </p:nvGrpSpPr>
        <p:grpSpPr>
          <a:xfrm>
            <a:off x="7881363" y="1720984"/>
            <a:ext cx="1400397" cy="1665855"/>
            <a:chOff x="7881363" y="1720984"/>
            <a:chExt cx="1400397" cy="1665855"/>
          </a:xfrm>
        </p:grpSpPr>
        <p:sp>
          <p:nvSpPr>
            <p:cNvPr id="268" name="Graphic 3" descr="Water with solid fill">
              <a:extLst>
                <a:ext uri="{FF2B5EF4-FFF2-40B4-BE49-F238E27FC236}">
                  <a16:creationId xmlns:a16="http://schemas.microsoft.com/office/drawing/2014/main" id="{49507D9E-79FD-4FF1-B154-BF3B704057D5}"/>
                </a:ext>
              </a:extLst>
            </p:cNvPr>
            <p:cNvSpPr/>
            <p:nvPr/>
          </p:nvSpPr>
          <p:spPr>
            <a:xfrm>
              <a:off x="7881363" y="1720984"/>
              <a:ext cx="1095956" cy="1665855"/>
            </a:xfrm>
            <a:custGeom>
              <a:avLst/>
              <a:gdLst>
                <a:gd name="connsiteX0" fmla="*/ 547978 w 1095956"/>
                <a:gd name="connsiteY0" fmla="*/ 0 h 1665855"/>
                <a:gd name="connsiteX1" fmla="*/ 0 w 1095956"/>
                <a:gd name="connsiteY1" fmla="*/ 1117876 h 1665855"/>
                <a:gd name="connsiteX2" fmla="*/ 547978 w 1095956"/>
                <a:gd name="connsiteY2" fmla="*/ 1665855 h 1665855"/>
                <a:gd name="connsiteX3" fmla="*/ 1095956 w 1095956"/>
                <a:gd name="connsiteY3" fmla="*/ 1117876 h 1665855"/>
                <a:gd name="connsiteX4" fmla="*/ 547978 w 1095956"/>
                <a:gd name="connsiteY4" fmla="*/ 0 h 1665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956" h="1665855" extrusionOk="0">
                  <a:moveTo>
                    <a:pt x="547978" y="0"/>
                  </a:moveTo>
                  <a:cubicBezTo>
                    <a:pt x="472100" y="-44727"/>
                    <a:pt x="-1735" y="800276"/>
                    <a:pt x="0" y="1117876"/>
                  </a:cubicBezTo>
                  <a:cubicBezTo>
                    <a:pt x="5036" y="1381555"/>
                    <a:pt x="201273" y="1706523"/>
                    <a:pt x="547978" y="1665855"/>
                  </a:cubicBezTo>
                  <a:cubicBezTo>
                    <a:pt x="834570" y="1674971"/>
                    <a:pt x="1166572" y="1445144"/>
                    <a:pt x="1095956" y="1117876"/>
                  </a:cubicBezTo>
                  <a:cubicBezTo>
                    <a:pt x="1095956" y="769363"/>
                    <a:pt x="547978" y="0"/>
                    <a:pt x="547978" y="0"/>
                  </a:cubicBezTo>
                  <a:close/>
                </a:path>
              </a:pathLst>
            </a:custGeom>
            <a:noFill/>
            <a:ln w="5715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3780047826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CD94E09-0BE2-47F3-B820-6E935EDAE7EC}"/>
                </a:ext>
              </a:extLst>
            </p:cNvPr>
            <p:cNvGrpSpPr/>
            <p:nvPr/>
          </p:nvGrpSpPr>
          <p:grpSpPr>
            <a:xfrm>
              <a:off x="8312688" y="1728012"/>
              <a:ext cx="969072" cy="1008453"/>
              <a:chOff x="8312688" y="1728012"/>
              <a:chExt cx="969072" cy="100845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561ACD0-36ED-471A-82A7-E5097853B572}"/>
                  </a:ext>
                </a:extLst>
              </p:cNvPr>
              <p:cNvGrpSpPr/>
              <p:nvPr/>
            </p:nvGrpSpPr>
            <p:grpSpPr>
              <a:xfrm>
                <a:off x="8538249" y="1994039"/>
                <a:ext cx="551881" cy="730287"/>
                <a:chOff x="8538249" y="1994039"/>
                <a:chExt cx="551881" cy="730287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EC769204-EE4F-4C7C-8E40-B766E380055E}"/>
                    </a:ext>
                  </a:extLst>
                </p:cNvPr>
                <p:cNvSpPr/>
                <p:nvPr/>
              </p:nvSpPr>
              <p:spPr>
                <a:xfrm>
                  <a:off x="8538249" y="1994039"/>
                  <a:ext cx="551881" cy="551881"/>
                </a:xfrm>
                <a:prstGeom prst="ellipse">
                  <a:avLst/>
                </a:prstGeom>
                <a:solidFill>
                  <a:srgbClr val="F0D6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5F5FA5ED-2FC0-4D7F-88CC-BA37E2431FDD}"/>
                    </a:ext>
                  </a:extLst>
                </p:cNvPr>
                <p:cNvSpPr/>
                <p:nvPr/>
              </p:nvSpPr>
              <p:spPr>
                <a:xfrm>
                  <a:off x="8838322" y="2567969"/>
                  <a:ext cx="156357" cy="156357"/>
                </a:xfrm>
                <a:prstGeom prst="ellipse">
                  <a:avLst/>
                </a:prstGeom>
                <a:solidFill>
                  <a:srgbClr val="F0D6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E3ABD7DA-543C-4181-BE79-73F13CF33BD5}"/>
                  </a:ext>
                </a:extLst>
              </p:cNvPr>
              <p:cNvSpPr/>
              <p:nvPr/>
            </p:nvSpPr>
            <p:spPr>
              <a:xfrm>
                <a:off x="8312688" y="1728012"/>
                <a:ext cx="969072" cy="1008453"/>
              </a:xfrm>
              <a:custGeom>
                <a:avLst/>
                <a:gdLst>
                  <a:gd name="connsiteX0" fmla="*/ 964008 w 969072"/>
                  <a:gd name="connsiteY0" fmla="*/ 711577 h 1008453"/>
                  <a:gd name="connsiteX1" fmla="*/ 839550 w 969072"/>
                  <a:gd name="connsiteY1" fmla="*/ 649291 h 1008453"/>
                  <a:gd name="connsiteX2" fmla="*/ 755192 w 969072"/>
                  <a:gd name="connsiteY2" fmla="*/ 638607 h 1008453"/>
                  <a:gd name="connsiteX3" fmla="*/ 770669 w 969072"/>
                  <a:gd name="connsiteY3" fmla="*/ 544023 h 1008453"/>
                  <a:gd name="connsiteX4" fmla="*/ 705599 w 969072"/>
                  <a:gd name="connsiteY4" fmla="*/ 358625 h 1008453"/>
                  <a:gd name="connsiteX5" fmla="*/ 758220 w 969072"/>
                  <a:gd name="connsiteY5" fmla="*/ 338376 h 1008453"/>
                  <a:gd name="connsiteX6" fmla="*/ 837065 w 969072"/>
                  <a:gd name="connsiteY6" fmla="*/ 259532 h 1008453"/>
                  <a:gd name="connsiteX7" fmla="*/ 758220 w 969072"/>
                  <a:gd name="connsiteY7" fmla="*/ 180688 h 1008453"/>
                  <a:gd name="connsiteX8" fmla="*/ 679376 w 969072"/>
                  <a:gd name="connsiteY8" fmla="*/ 259532 h 1008453"/>
                  <a:gd name="connsiteX9" fmla="*/ 659128 w 969072"/>
                  <a:gd name="connsiteY9" fmla="*/ 312153 h 1008453"/>
                  <a:gd name="connsiteX10" fmla="*/ 515414 w 969072"/>
                  <a:gd name="connsiteY10" fmla="*/ 250057 h 1008453"/>
                  <a:gd name="connsiteX11" fmla="*/ 543719 w 969072"/>
                  <a:gd name="connsiteY11" fmla="*/ 168968 h 1008453"/>
                  <a:gd name="connsiteX12" fmla="*/ 543719 w 969072"/>
                  <a:gd name="connsiteY12" fmla="*/ 28990 h 1008453"/>
                  <a:gd name="connsiteX13" fmla="*/ 403741 w 969072"/>
                  <a:gd name="connsiteY13" fmla="*/ 28990 h 1008453"/>
                  <a:gd name="connsiteX14" fmla="*/ 403741 w 969072"/>
                  <a:gd name="connsiteY14" fmla="*/ 168968 h 1008453"/>
                  <a:gd name="connsiteX15" fmla="*/ 432045 w 969072"/>
                  <a:gd name="connsiteY15" fmla="*/ 250057 h 1008453"/>
                  <a:gd name="connsiteX16" fmla="*/ 229812 w 969072"/>
                  <a:gd name="connsiteY16" fmla="*/ 374756 h 1008453"/>
                  <a:gd name="connsiteX17" fmla="*/ 193558 w 969072"/>
                  <a:gd name="connsiteY17" fmla="*/ 328670 h 1008453"/>
                  <a:gd name="connsiteX18" fmla="*/ 93443 w 969072"/>
                  <a:gd name="connsiteY18" fmla="*/ 274784 h 1008453"/>
                  <a:gd name="connsiteX19" fmla="*/ 93442 w 969072"/>
                  <a:gd name="connsiteY19" fmla="*/ 274784 h 1008453"/>
                  <a:gd name="connsiteX20" fmla="*/ 39558 w 969072"/>
                  <a:gd name="connsiteY20" fmla="*/ 374901 h 1008453"/>
                  <a:gd name="connsiteX21" fmla="*/ 39558 w 969072"/>
                  <a:gd name="connsiteY21" fmla="*/ 374901 h 1008453"/>
                  <a:gd name="connsiteX22" fmla="*/ 139673 w 969072"/>
                  <a:gd name="connsiteY22" fmla="*/ 428785 h 1008453"/>
                  <a:gd name="connsiteX23" fmla="*/ 198075 w 969072"/>
                  <a:gd name="connsiteY23" fmla="*/ 433646 h 1008453"/>
                  <a:gd name="connsiteX24" fmla="*/ 176790 w 969072"/>
                  <a:gd name="connsiteY24" fmla="*/ 544023 h 1008453"/>
                  <a:gd name="connsiteX25" fmla="*/ 203519 w 969072"/>
                  <a:gd name="connsiteY25" fmla="*/ 667112 h 1008453"/>
                  <a:gd name="connsiteX26" fmla="*/ 120161 w 969072"/>
                  <a:gd name="connsiteY26" fmla="*/ 686764 h 1008453"/>
                  <a:gd name="connsiteX27" fmla="*/ 120160 w 969072"/>
                  <a:gd name="connsiteY27" fmla="*/ 686764 h 1008453"/>
                  <a:gd name="connsiteX28" fmla="*/ 2347 w 969072"/>
                  <a:gd name="connsiteY28" fmla="*/ 761949 h 1008453"/>
                  <a:gd name="connsiteX29" fmla="*/ 2347 w 969072"/>
                  <a:gd name="connsiteY29" fmla="*/ 761949 h 1008453"/>
                  <a:gd name="connsiteX30" fmla="*/ 77532 w 969072"/>
                  <a:gd name="connsiteY30" fmla="*/ 879763 h 1008453"/>
                  <a:gd name="connsiteX31" fmla="*/ 195346 w 969072"/>
                  <a:gd name="connsiteY31" fmla="*/ 804578 h 1008453"/>
                  <a:gd name="connsiteX32" fmla="*/ 248339 w 969072"/>
                  <a:gd name="connsiteY32" fmla="*/ 737223 h 1008453"/>
                  <a:gd name="connsiteX33" fmla="*/ 473730 w 969072"/>
                  <a:gd name="connsiteY33" fmla="*/ 840962 h 1008453"/>
                  <a:gd name="connsiteX34" fmla="*/ 535299 w 969072"/>
                  <a:gd name="connsiteY34" fmla="*/ 834531 h 1008453"/>
                  <a:gd name="connsiteX35" fmla="*/ 530021 w 969072"/>
                  <a:gd name="connsiteY35" fmla="*/ 892461 h 1008453"/>
                  <a:gd name="connsiteX36" fmla="*/ 565809 w 969072"/>
                  <a:gd name="connsiteY36" fmla="*/ 999963 h 1008453"/>
                  <a:gd name="connsiteX37" fmla="*/ 565810 w 969072"/>
                  <a:gd name="connsiteY37" fmla="*/ 999963 h 1008453"/>
                  <a:gd name="connsiteX38" fmla="*/ 673313 w 969072"/>
                  <a:gd name="connsiteY38" fmla="*/ 964174 h 1008453"/>
                  <a:gd name="connsiteX39" fmla="*/ 637523 w 969072"/>
                  <a:gd name="connsiteY39" fmla="*/ 856672 h 1008453"/>
                  <a:gd name="connsiteX40" fmla="*/ 598566 w 969072"/>
                  <a:gd name="connsiteY40" fmla="*/ 813443 h 1008453"/>
                  <a:gd name="connsiteX41" fmla="*/ 718125 w 969072"/>
                  <a:gd name="connsiteY41" fmla="*/ 712619 h 1008453"/>
                  <a:gd name="connsiteX42" fmla="*/ 777263 w 969072"/>
                  <a:gd name="connsiteY42" fmla="*/ 773747 h 1008453"/>
                  <a:gd name="connsiteX43" fmla="*/ 901720 w 969072"/>
                  <a:gd name="connsiteY43" fmla="*/ 836036 h 1008453"/>
                  <a:gd name="connsiteX44" fmla="*/ 964008 w 969072"/>
                  <a:gd name="connsiteY44" fmla="*/ 711577 h 1008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69072" h="1008453" extrusionOk="0">
                    <a:moveTo>
                      <a:pt x="964008" y="711577"/>
                    </a:moveTo>
                    <a:cubicBezTo>
                      <a:pt x="945789" y="666274"/>
                      <a:pt x="890079" y="626963"/>
                      <a:pt x="839550" y="649291"/>
                    </a:cubicBezTo>
                    <a:cubicBezTo>
                      <a:pt x="812497" y="664148"/>
                      <a:pt x="785418" y="657230"/>
                      <a:pt x="755192" y="638607"/>
                    </a:cubicBezTo>
                    <a:cubicBezTo>
                      <a:pt x="761290" y="607123"/>
                      <a:pt x="774303" y="571658"/>
                      <a:pt x="770669" y="544023"/>
                    </a:cubicBezTo>
                    <a:cubicBezTo>
                      <a:pt x="773009" y="470538"/>
                      <a:pt x="753981" y="411797"/>
                      <a:pt x="705599" y="358625"/>
                    </a:cubicBezTo>
                    <a:cubicBezTo>
                      <a:pt x="715859" y="347514"/>
                      <a:pt x="736276" y="339362"/>
                      <a:pt x="758220" y="338376"/>
                    </a:cubicBezTo>
                    <a:cubicBezTo>
                      <a:pt x="801623" y="341033"/>
                      <a:pt x="844583" y="312138"/>
                      <a:pt x="837065" y="259532"/>
                    </a:cubicBezTo>
                    <a:cubicBezTo>
                      <a:pt x="835589" y="221465"/>
                      <a:pt x="803254" y="188082"/>
                      <a:pt x="758220" y="180688"/>
                    </a:cubicBezTo>
                    <a:cubicBezTo>
                      <a:pt x="718101" y="187242"/>
                      <a:pt x="675093" y="213603"/>
                      <a:pt x="679376" y="259532"/>
                    </a:cubicBezTo>
                    <a:cubicBezTo>
                      <a:pt x="676673" y="280717"/>
                      <a:pt x="669845" y="296336"/>
                      <a:pt x="659128" y="312153"/>
                    </a:cubicBezTo>
                    <a:cubicBezTo>
                      <a:pt x="617703" y="264413"/>
                      <a:pt x="582207" y="259544"/>
                      <a:pt x="515414" y="250057"/>
                    </a:cubicBezTo>
                    <a:cubicBezTo>
                      <a:pt x="503681" y="221283"/>
                      <a:pt x="518855" y="199047"/>
                      <a:pt x="543719" y="168968"/>
                    </a:cubicBezTo>
                    <a:cubicBezTo>
                      <a:pt x="578972" y="116541"/>
                      <a:pt x="587361" y="64177"/>
                      <a:pt x="543719" y="28990"/>
                    </a:cubicBezTo>
                    <a:cubicBezTo>
                      <a:pt x="499536" y="-18584"/>
                      <a:pt x="441321" y="-15716"/>
                      <a:pt x="403741" y="28990"/>
                    </a:cubicBezTo>
                    <a:cubicBezTo>
                      <a:pt x="363582" y="71368"/>
                      <a:pt x="362412" y="125038"/>
                      <a:pt x="403741" y="168968"/>
                    </a:cubicBezTo>
                    <a:cubicBezTo>
                      <a:pt x="422058" y="190843"/>
                      <a:pt x="432852" y="221874"/>
                      <a:pt x="432045" y="250057"/>
                    </a:cubicBezTo>
                    <a:cubicBezTo>
                      <a:pt x="355652" y="265574"/>
                      <a:pt x="284637" y="294276"/>
                      <a:pt x="229812" y="374756"/>
                    </a:cubicBezTo>
                    <a:cubicBezTo>
                      <a:pt x="210533" y="362411"/>
                      <a:pt x="198563" y="348962"/>
                      <a:pt x="193558" y="328670"/>
                    </a:cubicBezTo>
                    <a:cubicBezTo>
                      <a:pt x="178034" y="289322"/>
                      <a:pt x="142590" y="260903"/>
                      <a:pt x="93443" y="274784"/>
                    </a:cubicBezTo>
                    <a:lnTo>
                      <a:pt x="93442" y="274784"/>
                    </a:lnTo>
                    <a:cubicBezTo>
                      <a:pt x="54583" y="296889"/>
                      <a:pt x="27879" y="331319"/>
                      <a:pt x="39558" y="374901"/>
                    </a:cubicBezTo>
                    <a:lnTo>
                      <a:pt x="39558" y="374901"/>
                    </a:lnTo>
                    <a:cubicBezTo>
                      <a:pt x="54198" y="416122"/>
                      <a:pt x="96443" y="438877"/>
                      <a:pt x="139673" y="428785"/>
                    </a:cubicBezTo>
                    <a:cubicBezTo>
                      <a:pt x="157411" y="424437"/>
                      <a:pt x="178467" y="427753"/>
                      <a:pt x="198075" y="433646"/>
                    </a:cubicBezTo>
                    <a:cubicBezTo>
                      <a:pt x="180631" y="478166"/>
                      <a:pt x="180993" y="498776"/>
                      <a:pt x="176790" y="544023"/>
                    </a:cubicBezTo>
                    <a:cubicBezTo>
                      <a:pt x="184292" y="596860"/>
                      <a:pt x="190855" y="631442"/>
                      <a:pt x="203519" y="667112"/>
                    </a:cubicBezTo>
                    <a:cubicBezTo>
                      <a:pt x="183629" y="686858"/>
                      <a:pt x="148424" y="685364"/>
                      <a:pt x="120161" y="686764"/>
                    </a:cubicBezTo>
                    <a:lnTo>
                      <a:pt x="120160" y="686764"/>
                    </a:lnTo>
                    <a:cubicBezTo>
                      <a:pt x="55074" y="675449"/>
                      <a:pt x="120" y="703378"/>
                      <a:pt x="2347" y="761949"/>
                    </a:cubicBezTo>
                    <a:lnTo>
                      <a:pt x="2347" y="761949"/>
                    </a:lnTo>
                    <a:cubicBezTo>
                      <a:pt x="-4861" y="828969"/>
                      <a:pt x="19147" y="859985"/>
                      <a:pt x="77532" y="879763"/>
                    </a:cubicBezTo>
                    <a:cubicBezTo>
                      <a:pt x="125912" y="898803"/>
                      <a:pt x="183014" y="861151"/>
                      <a:pt x="195346" y="804578"/>
                    </a:cubicBezTo>
                    <a:cubicBezTo>
                      <a:pt x="206556" y="774030"/>
                      <a:pt x="226249" y="749696"/>
                      <a:pt x="248339" y="737223"/>
                    </a:cubicBezTo>
                    <a:cubicBezTo>
                      <a:pt x="295503" y="823604"/>
                      <a:pt x="386555" y="845840"/>
                      <a:pt x="473730" y="840962"/>
                    </a:cubicBezTo>
                    <a:cubicBezTo>
                      <a:pt x="494157" y="840789"/>
                      <a:pt x="519590" y="839826"/>
                      <a:pt x="535299" y="834531"/>
                    </a:cubicBezTo>
                    <a:cubicBezTo>
                      <a:pt x="538140" y="853376"/>
                      <a:pt x="536819" y="871027"/>
                      <a:pt x="530021" y="892461"/>
                    </a:cubicBezTo>
                    <a:cubicBezTo>
                      <a:pt x="510098" y="929590"/>
                      <a:pt x="523813" y="970082"/>
                      <a:pt x="565809" y="999963"/>
                    </a:cubicBezTo>
                    <a:lnTo>
                      <a:pt x="565810" y="999963"/>
                    </a:lnTo>
                    <a:cubicBezTo>
                      <a:pt x="611356" y="1019741"/>
                      <a:pt x="651766" y="1003267"/>
                      <a:pt x="673313" y="964174"/>
                    </a:cubicBezTo>
                    <a:cubicBezTo>
                      <a:pt x="693285" y="917616"/>
                      <a:pt x="681616" y="868073"/>
                      <a:pt x="637523" y="856672"/>
                    </a:cubicBezTo>
                    <a:cubicBezTo>
                      <a:pt x="614114" y="844872"/>
                      <a:pt x="606074" y="831751"/>
                      <a:pt x="598566" y="813443"/>
                    </a:cubicBezTo>
                    <a:cubicBezTo>
                      <a:pt x="643662" y="802098"/>
                      <a:pt x="683130" y="770983"/>
                      <a:pt x="718125" y="712619"/>
                    </a:cubicBezTo>
                    <a:cubicBezTo>
                      <a:pt x="748067" y="722170"/>
                      <a:pt x="761789" y="737964"/>
                      <a:pt x="777263" y="773747"/>
                    </a:cubicBezTo>
                    <a:cubicBezTo>
                      <a:pt x="809222" y="819029"/>
                      <a:pt x="840466" y="854249"/>
                      <a:pt x="901720" y="836036"/>
                    </a:cubicBezTo>
                    <a:cubicBezTo>
                      <a:pt x="950977" y="820231"/>
                      <a:pt x="972180" y="766150"/>
                      <a:pt x="964008" y="711577"/>
                    </a:cubicBezTo>
                    <a:close/>
                  </a:path>
                </a:pathLst>
              </a:custGeom>
              <a:noFill/>
              <a:ln w="57150" cap="rnd">
                <a:solidFill>
                  <a:schemeClr val="accent2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924612186">
                      <a:custGeom>
                        <a:avLst/>
                        <a:gdLst>
                          <a:gd name="connsiteX0" fmla="*/ 801258 w 805467"/>
                          <a:gd name="connsiteY0" fmla="*/ 591445 h 838200"/>
                          <a:gd name="connsiteX1" fmla="*/ 697812 w 805467"/>
                          <a:gd name="connsiteY1" fmla="*/ 539674 h 838200"/>
                          <a:gd name="connsiteX2" fmla="*/ 627696 w 805467"/>
                          <a:gd name="connsiteY2" fmla="*/ 530794 h 838200"/>
                          <a:gd name="connsiteX3" fmla="*/ 640560 w 805467"/>
                          <a:gd name="connsiteY3" fmla="*/ 452178 h 838200"/>
                          <a:gd name="connsiteX4" fmla="*/ 586476 w 805467"/>
                          <a:gd name="connsiteY4" fmla="*/ 298080 h 838200"/>
                          <a:gd name="connsiteX5" fmla="*/ 630213 w 805467"/>
                          <a:gd name="connsiteY5" fmla="*/ 281250 h 838200"/>
                          <a:gd name="connsiteX6" fmla="*/ 695747 w 805467"/>
                          <a:gd name="connsiteY6" fmla="*/ 215717 h 838200"/>
                          <a:gd name="connsiteX7" fmla="*/ 630213 w 805467"/>
                          <a:gd name="connsiteY7" fmla="*/ 150184 h 838200"/>
                          <a:gd name="connsiteX8" fmla="*/ 564680 w 805467"/>
                          <a:gd name="connsiteY8" fmla="*/ 215717 h 838200"/>
                          <a:gd name="connsiteX9" fmla="*/ 547850 w 805467"/>
                          <a:gd name="connsiteY9" fmla="*/ 259454 h 838200"/>
                          <a:gd name="connsiteX10" fmla="*/ 428399 w 805467"/>
                          <a:gd name="connsiteY10" fmla="*/ 207841 h 838200"/>
                          <a:gd name="connsiteX11" fmla="*/ 451925 w 805467"/>
                          <a:gd name="connsiteY11" fmla="*/ 140442 h 838200"/>
                          <a:gd name="connsiteX12" fmla="*/ 451925 w 805467"/>
                          <a:gd name="connsiteY12" fmla="*/ 24096 h 838200"/>
                          <a:gd name="connsiteX13" fmla="*/ 335579 w 805467"/>
                          <a:gd name="connsiteY13" fmla="*/ 24096 h 838200"/>
                          <a:gd name="connsiteX14" fmla="*/ 335579 w 805467"/>
                          <a:gd name="connsiteY14" fmla="*/ 140442 h 838200"/>
                          <a:gd name="connsiteX15" fmla="*/ 359105 w 805467"/>
                          <a:gd name="connsiteY15" fmla="*/ 207841 h 838200"/>
                          <a:gd name="connsiteX16" fmla="*/ 191014 w 805467"/>
                          <a:gd name="connsiteY16" fmla="*/ 311488 h 838200"/>
                          <a:gd name="connsiteX17" fmla="*/ 160881 w 805467"/>
                          <a:gd name="connsiteY17" fmla="*/ 273182 h 838200"/>
                          <a:gd name="connsiteX18" fmla="*/ 77668 w 805467"/>
                          <a:gd name="connsiteY18" fmla="*/ 228394 h 838200"/>
                          <a:gd name="connsiteX19" fmla="*/ 77667 w 805467"/>
                          <a:gd name="connsiteY19" fmla="*/ 228394 h 838200"/>
                          <a:gd name="connsiteX20" fmla="*/ 32880 w 805467"/>
                          <a:gd name="connsiteY20" fmla="*/ 311608 h 838200"/>
                          <a:gd name="connsiteX21" fmla="*/ 32880 w 805467"/>
                          <a:gd name="connsiteY21" fmla="*/ 311608 h 838200"/>
                          <a:gd name="connsiteX22" fmla="*/ 116093 w 805467"/>
                          <a:gd name="connsiteY22" fmla="*/ 356395 h 838200"/>
                          <a:gd name="connsiteX23" fmla="*/ 164635 w 805467"/>
                          <a:gd name="connsiteY23" fmla="*/ 360436 h 838200"/>
                          <a:gd name="connsiteX24" fmla="*/ 146944 w 805467"/>
                          <a:gd name="connsiteY24" fmla="*/ 452178 h 838200"/>
                          <a:gd name="connsiteX25" fmla="*/ 169160 w 805467"/>
                          <a:gd name="connsiteY25" fmla="*/ 554487 h 838200"/>
                          <a:gd name="connsiteX26" fmla="*/ 99875 w 805467"/>
                          <a:gd name="connsiteY26" fmla="*/ 570821 h 838200"/>
                          <a:gd name="connsiteX27" fmla="*/ 99874 w 805467"/>
                          <a:gd name="connsiteY27" fmla="*/ 570821 h 838200"/>
                          <a:gd name="connsiteX28" fmla="*/ 1951 w 805467"/>
                          <a:gd name="connsiteY28" fmla="*/ 633313 h 838200"/>
                          <a:gd name="connsiteX29" fmla="*/ 1951 w 805467"/>
                          <a:gd name="connsiteY29" fmla="*/ 633313 h 838200"/>
                          <a:gd name="connsiteX30" fmla="*/ 64443 w 805467"/>
                          <a:gd name="connsiteY30" fmla="*/ 731237 h 838200"/>
                          <a:gd name="connsiteX31" fmla="*/ 162367 w 805467"/>
                          <a:gd name="connsiteY31" fmla="*/ 668745 h 838200"/>
                          <a:gd name="connsiteX32" fmla="*/ 206413 w 805467"/>
                          <a:gd name="connsiteY32" fmla="*/ 612761 h 838200"/>
                          <a:gd name="connsiteX33" fmla="*/ 393752 w 805467"/>
                          <a:gd name="connsiteY33" fmla="*/ 698986 h 838200"/>
                          <a:gd name="connsiteX34" fmla="*/ 444927 w 805467"/>
                          <a:gd name="connsiteY34" fmla="*/ 693641 h 838200"/>
                          <a:gd name="connsiteX35" fmla="*/ 440540 w 805467"/>
                          <a:gd name="connsiteY35" fmla="*/ 741791 h 838200"/>
                          <a:gd name="connsiteX36" fmla="*/ 470286 w 805467"/>
                          <a:gd name="connsiteY36" fmla="*/ 831144 h 838200"/>
                          <a:gd name="connsiteX37" fmla="*/ 470287 w 805467"/>
                          <a:gd name="connsiteY37" fmla="*/ 831144 h 838200"/>
                          <a:gd name="connsiteX38" fmla="*/ 559640 w 805467"/>
                          <a:gd name="connsiteY38" fmla="*/ 801397 h 838200"/>
                          <a:gd name="connsiteX39" fmla="*/ 529893 w 805467"/>
                          <a:gd name="connsiteY39" fmla="*/ 712044 h 838200"/>
                          <a:gd name="connsiteX40" fmla="*/ 497513 w 805467"/>
                          <a:gd name="connsiteY40" fmla="*/ 676113 h 838200"/>
                          <a:gd name="connsiteX41" fmla="*/ 596887 w 805467"/>
                          <a:gd name="connsiteY41" fmla="*/ 592311 h 838200"/>
                          <a:gd name="connsiteX42" fmla="*/ 646041 w 805467"/>
                          <a:gd name="connsiteY42" fmla="*/ 643119 h 838200"/>
                          <a:gd name="connsiteX43" fmla="*/ 749486 w 805467"/>
                          <a:gd name="connsiteY43" fmla="*/ 694892 h 838200"/>
                          <a:gd name="connsiteX44" fmla="*/ 801258 w 805467"/>
                          <a:gd name="connsiteY44" fmla="*/ 591445 h 8382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805467" h="838200">
                            <a:moveTo>
                              <a:pt x="801258" y="591445"/>
                            </a:moveTo>
                            <a:cubicBezTo>
                              <a:pt x="786989" y="548583"/>
                              <a:pt x="740674" y="525404"/>
                              <a:pt x="697812" y="539674"/>
                            </a:cubicBezTo>
                            <a:cubicBezTo>
                              <a:pt x="673359" y="547815"/>
                              <a:pt x="647806" y="543732"/>
                              <a:pt x="627696" y="530794"/>
                            </a:cubicBezTo>
                            <a:cubicBezTo>
                              <a:pt x="635995" y="506092"/>
                              <a:pt x="640560" y="479676"/>
                              <a:pt x="640560" y="452178"/>
                            </a:cubicBezTo>
                            <a:cubicBezTo>
                              <a:pt x="640560" y="393865"/>
                              <a:pt x="620291" y="340315"/>
                              <a:pt x="586476" y="298080"/>
                            </a:cubicBezTo>
                            <a:cubicBezTo>
                              <a:pt x="598081" y="287650"/>
                              <a:pt x="613381" y="281250"/>
                              <a:pt x="630213" y="281250"/>
                            </a:cubicBezTo>
                            <a:cubicBezTo>
                              <a:pt x="666406" y="281250"/>
                              <a:pt x="695747" y="251911"/>
                              <a:pt x="695747" y="215717"/>
                            </a:cubicBezTo>
                            <a:cubicBezTo>
                              <a:pt x="695747" y="179523"/>
                              <a:pt x="666406" y="150184"/>
                              <a:pt x="630213" y="150184"/>
                            </a:cubicBezTo>
                            <a:cubicBezTo>
                              <a:pt x="594020" y="150184"/>
                              <a:pt x="564680" y="179523"/>
                              <a:pt x="564680" y="215717"/>
                            </a:cubicBezTo>
                            <a:cubicBezTo>
                              <a:pt x="564680" y="232549"/>
                              <a:pt x="558280" y="247849"/>
                              <a:pt x="547850" y="259454"/>
                            </a:cubicBezTo>
                            <a:cubicBezTo>
                              <a:pt x="514136" y="232462"/>
                              <a:pt x="473209" y="214140"/>
                              <a:pt x="428399" y="207841"/>
                            </a:cubicBezTo>
                            <a:cubicBezTo>
                              <a:pt x="425703" y="183827"/>
                              <a:pt x="433509" y="158858"/>
                              <a:pt x="451925" y="140442"/>
                            </a:cubicBezTo>
                            <a:cubicBezTo>
                              <a:pt x="484054" y="108314"/>
                              <a:pt x="484054" y="56224"/>
                              <a:pt x="451925" y="24096"/>
                            </a:cubicBezTo>
                            <a:cubicBezTo>
                              <a:pt x="419797" y="-8032"/>
                              <a:pt x="367707" y="-8032"/>
                              <a:pt x="335579" y="24096"/>
                            </a:cubicBezTo>
                            <a:cubicBezTo>
                              <a:pt x="303450" y="56224"/>
                              <a:pt x="303450" y="108314"/>
                              <a:pt x="335579" y="140442"/>
                            </a:cubicBezTo>
                            <a:cubicBezTo>
                              <a:pt x="353995" y="158858"/>
                              <a:pt x="361801" y="183827"/>
                              <a:pt x="359105" y="207841"/>
                            </a:cubicBezTo>
                            <a:cubicBezTo>
                              <a:pt x="289561" y="217617"/>
                              <a:pt x="229348" y="256354"/>
                              <a:pt x="191014" y="311488"/>
                            </a:cubicBezTo>
                            <a:cubicBezTo>
                              <a:pt x="177010" y="303246"/>
                              <a:pt x="165922" y="289971"/>
                              <a:pt x="160881" y="273182"/>
                            </a:cubicBezTo>
                            <a:cubicBezTo>
                              <a:pt x="150270" y="237835"/>
                              <a:pt x="113014" y="217783"/>
                              <a:pt x="77668" y="228394"/>
                            </a:cubicBezTo>
                            <a:lnTo>
                              <a:pt x="77667" y="228394"/>
                            </a:lnTo>
                            <a:cubicBezTo>
                              <a:pt x="42320" y="239005"/>
                              <a:pt x="22269" y="276261"/>
                              <a:pt x="32880" y="311608"/>
                            </a:cubicBezTo>
                            <a:lnTo>
                              <a:pt x="32880" y="311608"/>
                            </a:lnTo>
                            <a:cubicBezTo>
                              <a:pt x="43491" y="346954"/>
                              <a:pt x="80747" y="367006"/>
                              <a:pt x="116093" y="356395"/>
                            </a:cubicBezTo>
                            <a:cubicBezTo>
                              <a:pt x="132872" y="351358"/>
                              <a:pt x="150049" y="353297"/>
                              <a:pt x="164635" y="360436"/>
                            </a:cubicBezTo>
                            <a:cubicBezTo>
                              <a:pt x="153264" y="388805"/>
                              <a:pt x="146944" y="419745"/>
                              <a:pt x="146944" y="452178"/>
                            </a:cubicBezTo>
                            <a:cubicBezTo>
                              <a:pt x="146944" y="488687"/>
                              <a:pt x="154933" y="523309"/>
                              <a:pt x="169160" y="554487"/>
                            </a:cubicBezTo>
                            <a:cubicBezTo>
                              <a:pt x="150405" y="569610"/>
                              <a:pt x="125231" y="576421"/>
                              <a:pt x="99875" y="570821"/>
                            </a:cubicBezTo>
                            <a:lnTo>
                              <a:pt x="99874" y="570821"/>
                            </a:lnTo>
                            <a:cubicBezTo>
                              <a:pt x="55577" y="561037"/>
                              <a:pt x="11735" y="589016"/>
                              <a:pt x="1951" y="633313"/>
                            </a:cubicBezTo>
                            <a:lnTo>
                              <a:pt x="1951" y="633313"/>
                            </a:lnTo>
                            <a:cubicBezTo>
                              <a:pt x="-7833" y="677611"/>
                              <a:pt x="20145" y="721453"/>
                              <a:pt x="64443" y="731237"/>
                            </a:cubicBezTo>
                            <a:cubicBezTo>
                              <a:pt x="108741" y="741021"/>
                              <a:pt x="152583" y="713042"/>
                              <a:pt x="162367" y="668745"/>
                            </a:cubicBezTo>
                            <a:cubicBezTo>
                              <a:pt x="167971" y="643370"/>
                              <a:pt x="184773" y="623396"/>
                              <a:pt x="206413" y="612761"/>
                            </a:cubicBezTo>
                            <a:cubicBezTo>
                              <a:pt x="251678" y="665518"/>
                              <a:pt x="318787" y="698986"/>
                              <a:pt x="393752" y="698986"/>
                            </a:cubicBezTo>
                            <a:cubicBezTo>
                              <a:pt x="411302" y="698986"/>
                              <a:pt x="428412" y="697124"/>
                              <a:pt x="444927" y="693641"/>
                            </a:cubicBezTo>
                            <a:cubicBezTo>
                              <a:pt x="449376" y="709129"/>
                              <a:pt x="448321" y="726244"/>
                              <a:pt x="440540" y="741791"/>
                            </a:cubicBezTo>
                            <a:cubicBezTo>
                              <a:pt x="424080" y="774680"/>
                              <a:pt x="437398" y="814684"/>
                              <a:pt x="470286" y="831144"/>
                            </a:cubicBezTo>
                            <a:lnTo>
                              <a:pt x="470287" y="831144"/>
                            </a:lnTo>
                            <a:cubicBezTo>
                              <a:pt x="503175" y="847604"/>
                              <a:pt x="543180" y="834285"/>
                              <a:pt x="559640" y="801397"/>
                            </a:cubicBezTo>
                            <a:cubicBezTo>
                              <a:pt x="576100" y="768508"/>
                              <a:pt x="562782" y="728503"/>
                              <a:pt x="529893" y="712044"/>
                            </a:cubicBezTo>
                            <a:cubicBezTo>
                              <a:pt x="514340" y="704260"/>
                              <a:pt x="503234" y="691185"/>
                              <a:pt x="497513" y="676113"/>
                            </a:cubicBezTo>
                            <a:cubicBezTo>
                              <a:pt x="537662" y="657477"/>
                              <a:pt x="571951" y="628389"/>
                              <a:pt x="596887" y="592311"/>
                            </a:cubicBezTo>
                            <a:cubicBezTo>
                              <a:pt x="619304" y="600650"/>
                              <a:pt x="637898" y="618660"/>
                              <a:pt x="646041" y="643119"/>
                            </a:cubicBezTo>
                            <a:cubicBezTo>
                              <a:pt x="660310" y="685982"/>
                              <a:pt x="706623" y="709161"/>
                              <a:pt x="749486" y="694892"/>
                            </a:cubicBezTo>
                            <a:cubicBezTo>
                              <a:pt x="792348" y="680622"/>
                              <a:pt x="815527" y="634308"/>
                              <a:pt x="801258" y="591445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grpSp>
            <p:nvGrpSpPr>
              <p:cNvPr id="5" name="Graphic 7">
                <a:extLst>
                  <a:ext uri="{FF2B5EF4-FFF2-40B4-BE49-F238E27FC236}">
                    <a16:creationId xmlns:a16="http://schemas.microsoft.com/office/drawing/2014/main" id="{164402F5-9A7B-4650-BED9-0268690618E5}"/>
                  </a:ext>
                </a:extLst>
              </p:cNvPr>
              <p:cNvGrpSpPr/>
              <p:nvPr/>
            </p:nvGrpSpPr>
            <p:grpSpPr>
              <a:xfrm>
                <a:off x="8625576" y="2113600"/>
                <a:ext cx="358801" cy="331651"/>
                <a:chOff x="5953330" y="3330390"/>
                <a:chExt cx="298226" cy="275660"/>
              </a:xfrm>
              <a:solidFill>
                <a:srgbClr val="000000"/>
              </a:solidFill>
            </p:grpSpPr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F96F2F1D-AC5D-49AD-AE16-0064925BBC9D}"/>
                    </a:ext>
                  </a:extLst>
                </p:cNvPr>
                <p:cNvSpPr/>
                <p:nvPr/>
              </p:nvSpPr>
              <p:spPr>
                <a:xfrm>
                  <a:off x="6159003" y="3348959"/>
                  <a:ext cx="92552" cy="92552"/>
                </a:xfrm>
                <a:custGeom>
                  <a:avLst/>
                  <a:gdLst>
                    <a:gd name="connsiteX0" fmla="*/ 92553 w 92552"/>
                    <a:gd name="connsiteY0" fmla="*/ 46276 h 92552"/>
                    <a:gd name="connsiteX1" fmla="*/ 46276 w 92552"/>
                    <a:gd name="connsiteY1" fmla="*/ 92553 h 92552"/>
                    <a:gd name="connsiteX2" fmla="*/ 0 w 92552"/>
                    <a:gd name="connsiteY2" fmla="*/ 46276 h 92552"/>
                    <a:gd name="connsiteX3" fmla="*/ 46276 w 92552"/>
                    <a:gd name="connsiteY3" fmla="*/ 0 h 92552"/>
                    <a:gd name="connsiteX4" fmla="*/ 92553 w 92552"/>
                    <a:gd name="connsiteY4" fmla="*/ 46276 h 92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552" h="92552" extrusionOk="0">
                      <a:moveTo>
                        <a:pt x="92553" y="46276"/>
                      </a:moveTo>
                      <a:cubicBezTo>
                        <a:pt x="90469" y="69831"/>
                        <a:pt x="69183" y="87466"/>
                        <a:pt x="46276" y="92553"/>
                      </a:cubicBezTo>
                      <a:cubicBezTo>
                        <a:pt x="17927" y="86474"/>
                        <a:pt x="-1386" y="69650"/>
                        <a:pt x="0" y="46276"/>
                      </a:cubicBezTo>
                      <a:cubicBezTo>
                        <a:pt x="-4018" y="18316"/>
                        <a:pt x="22183" y="-732"/>
                        <a:pt x="46276" y="0"/>
                      </a:cubicBezTo>
                      <a:cubicBezTo>
                        <a:pt x="76343" y="-3454"/>
                        <a:pt x="96713" y="19137"/>
                        <a:pt x="92553" y="46276"/>
                      </a:cubicBezTo>
                      <a:close/>
                    </a:path>
                  </a:pathLst>
                </a:custGeom>
                <a:noFill/>
                <a:ln w="57150" cap="rnd">
                  <a:solidFill>
                    <a:schemeClr val="accent2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8371829">
                        <a:custGeom>
                          <a:avLst/>
                          <a:gdLst>
                            <a:gd name="connsiteX0" fmla="*/ 92553 w 92552"/>
                            <a:gd name="connsiteY0" fmla="*/ 46276 h 92552"/>
                            <a:gd name="connsiteX1" fmla="*/ 46276 w 92552"/>
                            <a:gd name="connsiteY1" fmla="*/ 92553 h 92552"/>
                            <a:gd name="connsiteX2" fmla="*/ 0 w 92552"/>
                            <a:gd name="connsiteY2" fmla="*/ 46276 h 92552"/>
                            <a:gd name="connsiteX3" fmla="*/ 46276 w 92552"/>
                            <a:gd name="connsiteY3" fmla="*/ 0 h 92552"/>
                            <a:gd name="connsiteX4" fmla="*/ 92553 w 92552"/>
                            <a:gd name="connsiteY4" fmla="*/ 46276 h 9255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92552" h="92552">
                              <a:moveTo>
                                <a:pt x="92553" y="46276"/>
                              </a:moveTo>
                              <a:cubicBezTo>
                                <a:pt x="92553" y="71834"/>
                                <a:pt x="71834" y="92553"/>
                                <a:pt x="46276" y="92553"/>
                              </a:cubicBezTo>
                              <a:cubicBezTo>
                                <a:pt x="20719" y="92553"/>
                                <a:pt x="0" y="71834"/>
                                <a:pt x="0" y="46276"/>
                              </a:cubicBezTo>
                              <a:cubicBezTo>
                                <a:pt x="0" y="20719"/>
                                <a:pt x="20719" y="0"/>
                                <a:pt x="46276" y="0"/>
                              </a:cubicBezTo>
                              <a:cubicBezTo>
                                <a:pt x="71834" y="0"/>
                                <a:pt x="92553" y="20719"/>
                                <a:pt x="92553" y="46276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C86414D4-5EC6-4AA1-B8A2-EAD1B12823D9}"/>
                    </a:ext>
                  </a:extLst>
                </p:cNvPr>
                <p:cNvSpPr/>
                <p:nvPr/>
              </p:nvSpPr>
              <p:spPr>
                <a:xfrm>
                  <a:off x="5953330" y="3493232"/>
                  <a:ext cx="71985" cy="71985"/>
                </a:xfrm>
                <a:custGeom>
                  <a:avLst/>
                  <a:gdLst>
                    <a:gd name="connsiteX0" fmla="*/ 71986 w 71985"/>
                    <a:gd name="connsiteY0" fmla="*/ 35993 h 71985"/>
                    <a:gd name="connsiteX1" fmla="*/ 35993 w 71985"/>
                    <a:gd name="connsiteY1" fmla="*/ 71986 h 71985"/>
                    <a:gd name="connsiteX2" fmla="*/ 0 w 71985"/>
                    <a:gd name="connsiteY2" fmla="*/ 35993 h 71985"/>
                    <a:gd name="connsiteX3" fmla="*/ 35993 w 71985"/>
                    <a:gd name="connsiteY3" fmla="*/ 0 h 71985"/>
                    <a:gd name="connsiteX4" fmla="*/ 71986 w 71985"/>
                    <a:gd name="connsiteY4" fmla="*/ 35993 h 71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985" h="71985" extrusionOk="0">
                      <a:moveTo>
                        <a:pt x="71986" y="35993"/>
                      </a:moveTo>
                      <a:cubicBezTo>
                        <a:pt x="68355" y="51290"/>
                        <a:pt x="59905" y="73140"/>
                        <a:pt x="35993" y="71986"/>
                      </a:cubicBezTo>
                      <a:cubicBezTo>
                        <a:pt x="16941" y="72910"/>
                        <a:pt x="-3940" y="53199"/>
                        <a:pt x="0" y="35993"/>
                      </a:cubicBezTo>
                      <a:cubicBezTo>
                        <a:pt x="-1610" y="17932"/>
                        <a:pt x="18338" y="-5516"/>
                        <a:pt x="35993" y="0"/>
                      </a:cubicBezTo>
                      <a:cubicBezTo>
                        <a:pt x="58827" y="3378"/>
                        <a:pt x="77384" y="13750"/>
                        <a:pt x="71986" y="35993"/>
                      </a:cubicBezTo>
                      <a:close/>
                    </a:path>
                  </a:pathLst>
                </a:custGeom>
                <a:noFill/>
                <a:ln w="57150" cap="rnd">
                  <a:solidFill>
                    <a:schemeClr val="accent2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95093768">
                        <a:custGeom>
                          <a:avLst/>
                          <a:gdLst>
                            <a:gd name="connsiteX0" fmla="*/ 71986 w 71985"/>
                            <a:gd name="connsiteY0" fmla="*/ 35993 h 71985"/>
                            <a:gd name="connsiteX1" fmla="*/ 35993 w 71985"/>
                            <a:gd name="connsiteY1" fmla="*/ 71986 h 71985"/>
                            <a:gd name="connsiteX2" fmla="*/ 0 w 71985"/>
                            <a:gd name="connsiteY2" fmla="*/ 35993 h 71985"/>
                            <a:gd name="connsiteX3" fmla="*/ 35993 w 71985"/>
                            <a:gd name="connsiteY3" fmla="*/ 0 h 71985"/>
                            <a:gd name="connsiteX4" fmla="*/ 71986 w 71985"/>
                            <a:gd name="connsiteY4" fmla="*/ 35993 h 719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71985" h="71985">
                              <a:moveTo>
                                <a:pt x="71986" y="35993"/>
                              </a:moveTo>
                              <a:cubicBezTo>
                                <a:pt x="71986" y="55871"/>
                                <a:pt x="55871" y="71986"/>
                                <a:pt x="35993" y="71986"/>
                              </a:cubicBezTo>
                              <a:cubicBezTo>
                                <a:pt x="16115" y="71986"/>
                                <a:pt x="0" y="55871"/>
                                <a:pt x="0" y="35993"/>
                              </a:cubicBezTo>
                              <a:cubicBezTo>
                                <a:pt x="0" y="16115"/>
                                <a:pt x="16115" y="0"/>
                                <a:pt x="35993" y="0"/>
                              </a:cubicBezTo>
                              <a:cubicBezTo>
                                <a:pt x="55871" y="0"/>
                                <a:pt x="71986" y="16115"/>
                                <a:pt x="71986" y="3599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8A6EE929-B4C5-4C0D-BF24-417D9C23344D}"/>
                    </a:ext>
                  </a:extLst>
                </p:cNvPr>
                <p:cNvSpPr/>
                <p:nvPr/>
              </p:nvSpPr>
              <p:spPr>
                <a:xfrm>
                  <a:off x="5965592" y="3330390"/>
                  <a:ext cx="78312" cy="78273"/>
                </a:xfrm>
                <a:custGeom>
                  <a:avLst/>
                  <a:gdLst>
                    <a:gd name="connsiteX0" fmla="*/ 11469 w 78312"/>
                    <a:gd name="connsiteY0" fmla="*/ 11449 h 78273"/>
                    <a:gd name="connsiteX1" fmla="*/ 0 w 78312"/>
                    <a:gd name="connsiteY1" fmla="*/ 39137 h 78273"/>
                    <a:gd name="connsiteX2" fmla="*/ 11469 w 78312"/>
                    <a:gd name="connsiteY2" fmla="*/ 66824 h 78273"/>
                    <a:gd name="connsiteX3" fmla="*/ 39156 w 78312"/>
                    <a:gd name="connsiteY3" fmla="*/ 78273 h 78273"/>
                    <a:gd name="connsiteX4" fmla="*/ 66844 w 78312"/>
                    <a:gd name="connsiteY4" fmla="*/ 66824 h 78273"/>
                    <a:gd name="connsiteX5" fmla="*/ 78313 w 78312"/>
                    <a:gd name="connsiteY5" fmla="*/ 39137 h 78273"/>
                    <a:gd name="connsiteX6" fmla="*/ 66844 w 78312"/>
                    <a:gd name="connsiteY6" fmla="*/ 11449 h 78273"/>
                    <a:gd name="connsiteX7" fmla="*/ 11469 w 78312"/>
                    <a:gd name="connsiteY7" fmla="*/ 11449 h 7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8312" h="78273" extrusionOk="0">
                      <a:moveTo>
                        <a:pt x="11469" y="11449"/>
                      </a:moveTo>
                      <a:cubicBezTo>
                        <a:pt x="4120" y="21213"/>
                        <a:pt x="1813" y="29734"/>
                        <a:pt x="0" y="39137"/>
                      </a:cubicBezTo>
                      <a:cubicBezTo>
                        <a:pt x="660" y="50123"/>
                        <a:pt x="1822" y="58627"/>
                        <a:pt x="11469" y="66824"/>
                      </a:cubicBezTo>
                      <a:cubicBezTo>
                        <a:pt x="19958" y="72281"/>
                        <a:pt x="28084" y="80416"/>
                        <a:pt x="39156" y="78273"/>
                      </a:cubicBezTo>
                      <a:cubicBezTo>
                        <a:pt x="49246" y="79615"/>
                        <a:pt x="59399" y="74656"/>
                        <a:pt x="66844" y="66824"/>
                      </a:cubicBezTo>
                      <a:cubicBezTo>
                        <a:pt x="73107" y="59564"/>
                        <a:pt x="75591" y="50491"/>
                        <a:pt x="78313" y="39137"/>
                      </a:cubicBezTo>
                      <a:cubicBezTo>
                        <a:pt x="79931" y="26399"/>
                        <a:pt x="74117" y="18334"/>
                        <a:pt x="66844" y="11449"/>
                      </a:cubicBezTo>
                      <a:cubicBezTo>
                        <a:pt x="53762" y="837"/>
                        <a:pt x="27839" y="-3246"/>
                        <a:pt x="11469" y="11449"/>
                      </a:cubicBezTo>
                      <a:close/>
                    </a:path>
                  </a:pathLst>
                </a:custGeom>
                <a:noFill/>
                <a:ln w="57150" cap="rnd">
                  <a:solidFill>
                    <a:schemeClr val="accent2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609601765">
                        <a:custGeom>
                          <a:avLst/>
                          <a:gdLst>
                            <a:gd name="connsiteX0" fmla="*/ 11469 w 78312"/>
                            <a:gd name="connsiteY0" fmla="*/ 11449 h 78273"/>
                            <a:gd name="connsiteX1" fmla="*/ 0 w 78312"/>
                            <a:gd name="connsiteY1" fmla="*/ 39137 h 78273"/>
                            <a:gd name="connsiteX2" fmla="*/ 11469 w 78312"/>
                            <a:gd name="connsiteY2" fmla="*/ 66824 h 78273"/>
                            <a:gd name="connsiteX3" fmla="*/ 39156 w 78312"/>
                            <a:gd name="connsiteY3" fmla="*/ 78273 h 78273"/>
                            <a:gd name="connsiteX4" fmla="*/ 66844 w 78312"/>
                            <a:gd name="connsiteY4" fmla="*/ 66824 h 78273"/>
                            <a:gd name="connsiteX5" fmla="*/ 78313 w 78312"/>
                            <a:gd name="connsiteY5" fmla="*/ 39137 h 78273"/>
                            <a:gd name="connsiteX6" fmla="*/ 66844 w 78312"/>
                            <a:gd name="connsiteY6" fmla="*/ 11449 h 78273"/>
                            <a:gd name="connsiteX7" fmla="*/ 11469 w 78312"/>
                            <a:gd name="connsiteY7" fmla="*/ 11449 h 782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78312" h="78273">
                              <a:moveTo>
                                <a:pt x="11469" y="11449"/>
                              </a:moveTo>
                              <a:cubicBezTo>
                                <a:pt x="4067" y="18840"/>
                                <a:pt x="0" y="28677"/>
                                <a:pt x="0" y="39137"/>
                              </a:cubicBezTo>
                              <a:cubicBezTo>
                                <a:pt x="0" y="49596"/>
                                <a:pt x="4067" y="59428"/>
                                <a:pt x="11469" y="66824"/>
                              </a:cubicBezTo>
                              <a:cubicBezTo>
                                <a:pt x="19101" y="74456"/>
                                <a:pt x="29134" y="78273"/>
                                <a:pt x="39156" y="78273"/>
                              </a:cubicBezTo>
                              <a:cubicBezTo>
                                <a:pt x="49179" y="78273"/>
                                <a:pt x="59211" y="74456"/>
                                <a:pt x="66844" y="66824"/>
                              </a:cubicBezTo>
                              <a:cubicBezTo>
                                <a:pt x="74245" y="59428"/>
                                <a:pt x="78313" y="49596"/>
                                <a:pt x="78313" y="39137"/>
                              </a:cubicBezTo>
                              <a:cubicBezTo>
                                <a:pt x="78313" y="28672"/>
                                <a:pt x="74245" y="18840"/>
                                <a:pt x="66844" y="11449"/>
                              </a:cubicBezTo>
                              <a:cubicBezTo>
                                <a:pt x="51579" y="-3816"/>
                                <a:pt x="26734" y="-3816"/>
                                <a:pt x="11469" y="11449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89D7ABF8-7ED5-417C-8A23-225058900D2D}"/>
                    </a:ext>
                  </a:extLst>
                </p:cNvPr>
                <p:cNvSpPr/>
                <p:nvPr/>
              </p:nvSpPr>
              <p:spPr>
                <a:xfrm>
                  <a:off x="6107585" y="3523781"/>
                  <a:ext cx="82269" cy="82269"/>
                </a:xfrm>
                <a:custGeom>
                  <a:avLst/>
                  <a:gdLst>
                    <a:gd name="connsiteX0" fmla="*/ 82269 w 82269"/>
                    <a:gd name="connsiteY0" fmla="*/ 41135 h 82269"/>
                    <a:gd name="connsiteX1" fmla="*/ 41135 w 82269"/>
                    <a:gd name="connsiteY1" fmla="*/ 82269 h 82269"/>
                    <a:gd name="connsiteX2" fmla="*/ 0 w 82269"/>
                    <a:gd name="connsiteY2" fmla="*/ 41135 h 82269"/>
                    <a:gd name="connsiteX3" fmla="*/ 41135 w 82269"/>
                    <a:gd name="connsiteY3" fmla="*/ 0 h 82269"/>
                    <a:gd name="connsiteX4" fmla="*/ 82269 w 82269"/>
                    <a:gd name="connsiteY4" fmla="*/ 41135 h 82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269" h="82269" extrusionOk="0">
                      <a:moveTo>
                        <a:pt x="82269" y="41135"/>
                      </a:moveTo>
                      <a:cubicBezTo>
                        <a:pt x="83235" y="57954"/>
                        <a:pt x="65294" y="81274"/>
                        <a:pt x="41135" y="82269"/>
                      </a:cubicBezTo>
                      <a:cubicBezTo>
                        <a:pt x="18674" y="84325"/>
                        <a:pt x="-5846" y="63605"/>
                        <a:pt x="0" y="41135"/>
                      </a:cubicBezTo>
                      <a:cubicBezTo>
                        <a:pt x="-43" y="16870"/>
                        <a:pt x="17359" y="2200"/>
                        <a:pt x="41135" y="0"/>
                      </a:cubicBezTo>
                      <a:cubicBezTo>
                        <a:pt x="66263" y="-2372"/>
                        <a:pt x="83138" y="12600"/>
                        <a:pt x="82269" y="41135"/>
                      </a:cubicBezTo>
                      <a:close/>
                    </a:path>
                  </a:pathLst>
                </a:custGeom>
                <a:noFill/>
                <a:ln w="57150" cap="rnd">
                  <a:solidFill>
                    <a:schemeClr val="accent2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122483056">
                        <a:custGeom>
                          <a:avLst/>
                          <a:gdLst>
                            <a:gd name="connsiteX0" fmla="*/ 82269 w 82269"/>
                            <a:gd name="connsiteY0" fmla="*/ 41135 h 82269"/>
                            <a:gd name="connsiteX1" fmla="*/ 41135 w 82269"/>
                            <a:gd name="connsiteY1" fmla="*/ 82269 h 82269"/>
                            <a:gd name="connsiteX2" fmla="*/ 0 w 82269"/>
                            <a:gd name="connsiteY2" fmla="*/ 41135 h 82269"/>
                            <a:gd name="connsiteX3" fmla="*/ 41135 w 82269"/>
                            <a:gd name="connsiteY3" fmla="*/ 0 h 82269"/>
                            <a:gd name="connsiteX4" fmla="*/ 82269 w 82269"/>
                            <a:gd name="connsiteY4" fmla="*/ 41135 h 822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2269" h="82269">
                              <a:moveTo>
                                <a:pt x="82269" y="41135"/>
                              </a:moveTo>
                              <a:cubicBezTo>
                                <a:pt x="82269" y="63853"/>
                                <a:pt x="63853" y="82269"/>
                                <a:pt x="41135" y="82269"/>
                              </a:cubicBezTo>
                              <a:cubicBezTo>
                                <a:pt x="18417" y="82269"/>
                                <a:pt x="0" y="63853"/>
                                <a:pt x="0" y="41135"/>
                              </a:cubicBezTo>
                              <a:cubicBezTo>
                                <a:pt x="0" y="18417"/>
                                <a:pt x="18417" y="0"/>
                                <a:pt x="41135" y="0"/>
                              </a:cubicBezTo>
                              <a:cubicBezTo>
                                <a:pt x="63853" y="0"/>
                                <a:pt x="82269" y="18417"/>
                                <a:pt x="82269" y="41135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27B5A95-400E-432F-8A40-56283AB71794}"/>
              </a:ext>
            </a:extLst>
          </p:cNvPr>
          <p:cNvGrpSpPr/>
          <p:nvPr/>
        </p:nvGrpSpPr>
        <p:grpSpPr>
          <a:xfrm>
            <a:off x="6992174" y="4322349"/>
            <a:ext cx="4890977" cy="4123245"/>
            <a:chOff x="6251945" y="4535009"/>
            <a:chExt cx="4890977" cy="4123245"/>
          </a:xfrm>
        </p:grpSpPr>
        <p:grpSp>
          <p:nvGrpSpPr>
            <p:cNvPr id="35" name="Graphic 16">
              <a:extLst>
                <a:ext uri="{FF2B5EF4-FFF2-40B4-BE49-F238E27FC236}">
                  <a16:creationId xmlns:a16="http://schemas.microsoft.com/office/drawing/2014/main" id="{F3105EAC-8797-475D-9582-BC7C410E8B03}"/>
                </a:ext>
              </a:extLst>
            </p:cNvPr>
            <p:cNvGrpSpPr/>
            <p:nvPr/>
          </p:nvGrpSpPr>
          <p:grpSpPr>
            <a:xfrm flipH="1">
              <a:off x="6251945" y="4535009"/>
              <a:ext cx="4890977" cy="4123245"/>
              <a:chOff x="4967286" y="2476420"/>
              <a:chExt cx="2257045" cy="1902759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6563A96-A231-44C8-9FEF-42D5463AE5A7}"/>
                  </a:ext>
                </a:extLst>
              </p:cNvPr>
              <p:cNvSpPr/>
              <p:nvPr/>
            </p:nvSpPr>
            <p:spPr>
              <a:xfrm>
                <a:off x="4967286" y="2476420"/>
                <a:ext cx="2257045" cy="1902759"/>
              </a:xfrm>
              <a:custGeom>
                <a:avLst/>
                <a:gdLst>
                  <a:gd name="connsiteX0" fmla="*/ 1290257 w 2257045"/>
                  <a:gd name="connsiteY0" fmla="*/ 1478646 h 1902759"/>
                  <a:gd name="connsiteX1" fmla="*/ 356331 w 2257045"/>
                  <a:gd name="connsiteY1" fmla="*/ 1144890 h 1902759"/>
                  <a:gd name="connsiteX2" fmla="*/ 217837 w 2257045"/>
                  <a:gd name="connsiteY2" fmla="*/ 1101837 h 1902759"/>
                  <a:gd name="connsiteX3" fmla="*/ 183166 w 2257045"/>
                  <a:gd name="connsiteY3" fmla="*/ 1025160 h 1902759"/>
                  <a:gd name="connsiteX4" fmla="*/ 359093 w 2257045"/>
                  <a:gd name="connsiteY4" fmla="*/ 954675 h 1902759"/>
                  <a:gd name="connsiteX5" fmla="*/ 565405 w 2257045"/>
                  <a:gd name="connsiteY5" fmla="*/ 961248 h 1902759"/>
                  <a:gd name="connsiteX6" fmla="*/ 64961 w 2257045"/>
                  <a:gd name="connsiteY6" fmla="*/ 758175 h 1902759"/>
                  <a:gd name="connsiteX7" fmla="*/ 1 w 2257045"/>
                  <a:gd name="connsiteY7" fmla="*/ 694738 h 1902759"/>
                  <a:gd name="connsiteX8" fmla="*/ 74391 w 2257045"/>
                  <a:gd name="connsiteY8" fmla="*/ 635207 h 1902759"/>
                  <a:gd name="connsiteX9" fmla="*/ 602743 w 2257045"/>
                  <a:gd name="connsiteY9" fmla="*/ 729123 h 1902759"/>
                  <a:gd name="connsiteX10" fmla="*/ 648844 w 2257045"/>
                  <a:gd name="connsiteY10" fmla="*/ 720551 h 1902759"/>
                  <a:gd name="connsiteX11" fmla="*/ 616840 w 2257045"/>
                  <a:gd name="connsiteY11" fmla="*/ 653209 h 1902759"/>
                  <a:gd name="connsiteX12" fmla="*/ 253270 w 2257045"/>
                  <a:gd name="connsiteY12" fmla="*/ 503381 h 1902759"/>
                  <a:gd name="connsiteX13" fmla="*/ 132303 w 2257045"/>
                  <a:gd name="connsiteY13" fmla="*/ 445755 h 1902759"/>
                  <a:gd name="connsiteX14" fmla="*/ 98870 w 2257045"/>
                  <a:gd name="connsiteY14" fmla="*/ 324501 h 1902759"/>
                  <a:gd name="connsiteX15" fmla="*/ 214980 w 2257045"/>
                  <a:gd name="connsiteY15" fmla="*/ 275257 h 1902759"/>
                  <a:gd name="connsiteX16" fmla="*/ 337281 w 2257045"/>
                  <a:gd name="connsiteY16" fmla="*/ 330693 h 1902759"/>
                  <a:gd name="connsiteX17" fmla="*/ 764477 w 2257045"/>
                  <a:gd name="connsiteY17" fmla="*/ 517859 h 1902759"/>
                  <a:gd name="connsiteX18" fmla="*/ 783432 w 2257045"/>
                  <a:gd name="connsiteY18" fmla="*/ 489093 h 1902759"/>
                  <a:gd name="connsiteX19" fmla="*/ 470059 w 2257045"/>
                  <a:gd name="connsiteY19" fmla="*/ 99807 h 1902759"/>
                  <a:gd name="connsiteX20" fmla="*/ 447199 w 2257045"/>
                  <a:gd name="connsiteY20" fmla="*/ 44943 h 1902759"/>
                  <a:gd name="connsiteX21" fmla="*/ 482918 w 2257045"/>
                  <a:gd name="connsiteY21" fmla="*/ 7700 h 1902759"/>
                  <a:gd name="connsiteX22" fmla="*/ 679419 w 2257045"/>
                  <a:gd name="connsiteY22" fmla="*/ 83424 h 1902759"/>
                  <a:gd name="connsiteX23" fmla="*/ 1268350 w 2257045"/>
                  <a:gd name="connsiteY23" fmla="*/ 551006 h 1902759"/>
                  <a:gd name="connsiteX24" fmla="*/ 1279685 w 2257045"/>
                  <a:gd name="connsiteY24" fmla="*/ 125048 h 1902759"/>
                  <a:gd name="connsiteX25" fmla="*/ 1320832 w 2257045"/>
                  <a:gd name="connsiteY25" fmla="*/ 56944 h 1902759"/>
                  <a:gd name="connsiteX26" fmla="*/ 1358932 w 2257045"/>
                  <a:gd name="connsiteY26" fmla="*/ 30274 h 1902759"/>
                  <a:gd name="connsiteX27" fmla="*/ 1430370 w 2257045"/>
                  <a:gd name="connsiteY27" fmla="*/ 75708 h 1902759"/>
                  <a:gd name="connsiteX28" fmla="*/ 1445419 w 2257045"/>
                  <a:gd name="connsiteY28" fmla="*/ 166291 h 1902759"/>
                  <a:gd name="connsiteX29" fmla="*/ 1632395 w 2257045"/>
                  <a:gd name="connsiteY29" fmla="*/ 598631 h 1902759"/>
                  <a:gd name="connsiteX30" fmla="*/ 1667828 w 2257045"/>
                  <a:gd name="connsiteY30" fmla="*/ 814753 h 1902759"/>
                  <a:gd name="connsiteX31" fmla="*/ 2059687 w 2257045"/>
                  <a:gd name="connsiteY31" fmla="*/ 1248045 h 1902759"/>
                  <a:gd name="connsiteX32" fmla="*/ 2230851 w 2257045"/>
                  <a:gd name="connsiteY32" fmla="*/ 1399779 h 1902759"/>
                  <a:gd name="connsiteX33" fmla="*/ 2257045 w 2257045"/>
                  <a:gd name="connsiteY33" fmla="*/ 1449499 h 1902759"/>
                  <a:gd name="connsiteX34" fmla="*/ 2057115 w 2257045"/>
                  <a:gd name="connsiteY34" fmla="*/ 1664288 h 1902759"/>
                  <a:gd name="connsiteX35" fmla="*/ 1781271 w 2257045"/>
                  <a:gd name="connsiteY35" fmla="*/ 1901270 h 1902759"/>
                  <a:gd name="connsiteX36" fmla="*/ 1355503 w 2257045"/>
                  <a:gd name="connsiteY36" fmla="*/ 1508554 h 1902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257045" h="1902759">
                    <a:moveTo>
                      <a:pt x="1290257" y="1478646"/>
                    </a:moveTo>
                    <a:cubicBezTo>
                      <a:pt x="991267" y="1334056"/>
                      <a:pt x="685705" y="1187371"/>
                      <a:pt x="356331" y="1144890"/>
                    </a:cubicBezTo>
                    <a:cubicBezTo>
                      <a:pt x="307849" y="1138603"/>
                      <a:pt x="257366" y="1134222"/>
                      <a:pt x="217837" y="1101837"/>
                    </a:cubicBezTo>
                    <a:cubicBezTo>
                      <a:pt x="194977" y="1083168"/>
                      <a:pt x="180118" y="1054497"/>
                      <a:pt x="183166" y="1025160"/>
                    </a:cubicBezTo>
                    <a:cubicBezTo>
                      <a:pt x="190596" y="952675"/>
                      <a:pt x="289275" y="936768"/>
                      <a:pt x="359093" y="954675"/>
                    </a:cubicBezTo>
                    <a:cubicBezTo>
                      <a:pt x="428245" y="972392"/>
                      <a:pt x="507302" y="1002681"/>
                      <a:pt x="565405" y="961248"/>
                    </a:cubicBezTo>
                    <a:cubicBezTo>
                      <a:pt x="398622" y="893525"/>
                      <a:pt x="231744" y="825897"/>
                      <a:pt x="64961" y="758175"/>
                    </a:cubicBezTo>
                    <a:cubicBezTo>
                      <a:pt x="35053" y="746078"/>
                      <a:pt x="96" y="726933"/>
                      <a:pt x="1" y="694738"/>
                    </a:cubicBezTo>
                    <a:cubicBezTo>
                      <a:pt x="-190" y="660067"/>
                      <a:pt x="40196" y="640922"/>
                      <a:pt x="74391" y="635207"/>
                    </a:cubicBezTo>
                    <a:cubicBezTo>
                      <a:pt x="252127" y="605203"/>
                      <a:pt x="424816" y="700263"/>
                      <a:pt x="602743" y="729123"/>
                    </a:cubicBezTo>
                    <a:cubicBezTo>
                      <a:pt x="618840" y="731790"/>
                      <a:pt x="637985" y="732838"/>
                      <a:pt x="648844" y="720551"/>
                    </a:cubicBezTo>
                    <a:cubicBezTo>
                      <a:pt x="667703" y="699120"/>
                      <a:pt x="641224" y="667973"/>
                      <a:pt x="616840" y="653209"/>
                    </a:cubicBezTo>
                    <a:cubicBezTo>
                      <a:pt x="504349" y="585296"/>
                      <a:pt x="378619" y="543005"/>
                      <a:pt x="253270" y="503381"/>
                    </a:cubicBezTo>
                    <a:cubicBezTo>
                      <a:pt x="210313" y="489855"/>
                      <a:pt x="165926" y="475758"/>
                      <a:pt x="132303" y="445755"/>
                    </a:cubicBezTo>
                    <a:cubicBezTo>
                      <a:pt x="98775" y="415751"/>
                      <a:pt x="79153" y="364983"/>
                      <a:pt x="98870" y="324501"/>
                    </a:cubicBezTo>
                    <a:cubicBezTo>
                      <a:pt x="118587" y="283925"/>
                      <a:pt x="170498" y="268018"/>
                      <a:pt x="214980" y="275257"/>
                    </a:cubicBezTo>
                    <a:cubicBezTo>
                      <a:pt x="259462" y="282496"/>
                      <a:pt x="298609" y="307547"/>
                      <a:pt x="337281" y="330693"/>
                    </a:cubicBezTo>
                    <a:cubicBezTo>
                      <a:pt x="471012" y="410798"/>
                      <a:pt x="614935" y="473758"/>
                      <a:pt x="764477" y="517859"/>
                    </a:cubicBezTo>
                    <a:cubicBezTo>
                      <a:pt x="781241" y="522812"/>
                      <a:pt x="794386" y="502809"/>
                      <a:pt x="783432" y="489093"/>
                    </a:cubicBezTo>
                    <a:lnTo>
                      <a:pt x="470059" y="99807"/>
                    </a:lnTo>
                    <a:cubicBezTo>
                      <a:pt x="457201" y="83900"/>
                      <a:pt x="443580" y="65136"/>
                      <a:pt x="447199" y="44943"/>
                    </a:cubicBezTo>
                    <a:cubicBezTo>
                      <a:pt x="450343" y="27226"/>
                      <a:pt x="466249" y="14367"/>
                      <a:pt x="482918" y="7700"/>
                    </a:cubicBezTo>
                    <a:cubicBezTo>
                      <a:pt x="551974" y="-20018"/>
                      <a:pt x="625507" y="32179"/>
                      <a:pt x="679419" y="83424"/>
                    </a:cubicBezTo>
                    <a:cubicBezTo>
                      <a:pt x="862870" y="257541"/>
                      <a:pt x="1029558" y="467662"/>
                      <a:pt x="1268350" y="551006"/>
                    </a:cubicBezTo>
                    <a:cubicBezTo>
                      <a:pt x="1286638" y="409655"/>
                      <a:pt x="1227392" y="266018"/>
                      <a:pt x="1279685" y="125048"/>
                    </a:cubicBezTo>
                    <a:cubicBezTo>
                      <a:pt x="1288924" y="99997"/>
                      <a:pt x="1303307" y="77137"/>
                      <a:pt x="1320832" y="56944"/>
                    </a:cubicBezTo>
                    <a:cubicBezTo>
                      <a:pt x="1331215" y="45038"/>
                      <a:pt x="1343597" y="33989"/>
                      <a:pt x="1358932" y="30274"/>
                    </a:cubicBezTo>
                    <a:cubicBezTo>
                      <a:pt x="1388841" y="23130"/>
                      <a:pt x="1418464" y="47324"/>
                      <a:pt x="1430370" y="75708"/>
                    </a:cubicBezTo>
                    <a:cubicBezTo>
                      <a:pt x="1442276" y="103998"/>
                      <a:pt x="1441800" y="135716"/>
                      <a:pt x="1445419" y="166291"/>
                    </a:cubicBezTo>
                    <a:cubicBezTo>
                      <a:pt x="1464184" y="323073"/>
                      <a:pt x="1592676" y="445850"/>
                      <a:pt x="1632395" y="598631"/>
                    </a:cubicBezTo>
                    <a:cubicBezTo>
                      <a:pt x="1650778" y="669306"/>
                      <a:pt x="1649540" y="743982"/>
                      <a:pt x="1667828" y="814753"/>
                    </a:cubicBezTo>
                    <a:cubicBezTo>
                      <a:pt x="1718596" y="1010301"/>
                      <a:pt x="1911573" y="1147271"/>
                      <a:pt x="2059687" y="1248045"/>
                    </a:cubicBezTo>
                    <a:cubicBezTo>
                      <a:pt x="2123028" y="1291098"/>
                      <a:pt x="2178940" y="1343391"/>
                      <a:pt x="2230851" y="1399779"/>
                    </a:cubicBezTo>
                    <a:cubicBezTo>
                      <a:pt x="2243996" y="1414066"/>
                      <a:pt x="2256283" y="1430354"/>
                      <a:pt x="2257045" y="1449499"/>
                    </a:cubicBezTo>
                    <a:cubicBezTo>
                      <a:pt x="2257426" y="1458643"/>
                      <a:pt x="2162366" y="1559894"/>
                      <a:pt x="2057115" y="1664288"/>
                    </a:cubicBezTo>
                    <a:cubicBezTo>
                      <a:pt x="1931480" y="1788875"/>
                      <a:pt x="1791368" y="1918129"/>
                      <a:pt x="1781271" y="1901270"/>
                    </a:cubicBezTo>
                    <a:cubicBezTo>
                      <a:pt x="1668876" y="1712103"/>
                      <a:pt x="1552290" y="1606947"/>
                      <a:pt x="1355503" y="1508554"/>
                    </a:cubicBezTo>
                  </a:path>
                </a:pathLst>
              </a:custGeom>
              <a:solidFill>
                <a:srgbClr val="9F6F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A63FE0B-E846-4BDF-BDDB-E724B3A70621}"/>
                  </a:ext>
                </a:extLst>
              </p:cNvPr>
              <p:cNvSpPr/>
              <p:nvPr/>
            </p:nvSpPr>
            <p:spPr>
              <a:xfrm>
                <a:off x="6167648" y="3100599"/>
                <a:ext cx="156792" cy="558212"/>
              </a:xfrm>
              <a:custGeom>
                <a:avLst/>
                <a:gdLst>
                  <a:gd name="connsiteX0" fmla="*/ 153141 w 156792"/>
                  <a:gd name="connsiteY0" fmla="*/ 533474 h 558212"/>
                  <a:gd name="connsiteX1" fmla="*/ 42747 w 156792"/>
                  <a:gd name="connsiteY1" fmla="*/ 130471 h 558212"/>
                  <a:gd name="connsiteX2" fmla="*/ 97230 w 156792"/>
                  <a:gd name="connsiteY2" fmla="*/ 24934 h 558212"/>
                  <a:gd name="connsiteX3" fmla="*/ 77132 w 156792"/>
                  <a:gd name="connsiteY3" fmla="*/ 4836 h 558212"/>
                  <a:gd name="connsiteX4" fmla="*/ 265 w 156792"/>
                  <a:gd name="connsiteY4" fmla="*/ 216768 h 558212"/>
                  <a:gd name="connsiteX5" fmla="*/ 56272 w 156792"/>
                  <a:gd name="connsiteY5" fmla="*/ 443367 h 558212"/>
                  <a:gd name="connsiteX6" fmla="*/ 133044 w 156792"/>
                  <a:gd name="connsiteY6" fmla="*/ 553572 h 558212"/>
                  <a:gd name="connsiteX7" fmla="*/ 153141 w 156792"/>
                  <a:gd name="connsiteY7" fmla="*/ 533474 h 558212"/>
                  <a:gd name="connsiteX8" fmla="*/ 153141 w 156792"/>
                  <a:gd name="connsiteY8" fmla="*/ 533474 h 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792" h="558212">
                    <a:moveTo>
                      <a:pt x="153141" y="533474"/>
                    </a:moveTo>
                    <a:cubicBezTo>
                      <a:pt x="58177" y="423841"/>
                      <a:pt x="265" y="274680"/>
                      <a:pt x="42747" y="130471"/>
                    </a:cubicBezTo>
                    <a:cubicBezTo>
                      <a:pt x="53986" y="92276"/>
                      <a:pt x="72179" y="55986"/>
                      <a:pt x="97230" y="24934"/>
                    </a:cubicBezTo>
                    <a:cubicBezTo>
                      <a:pt x="108564" y="10837"/>
                      <a:pt x="88657" y="-9356"/>
                      <a:pt x="77132" y="4836"/>
                    </a:cubicBezTo>
                    <a:cubicBezTo>
                      <a:pt x="28650" y="65034"/>
                      <a:pt x="3218" y="139805"/>
                      <a:pt x="265" y="216768"/>
                    </a:cubicBezTo>
                    <a:cubicBezTo>
                      <a:pt x="-2688" y="293730"/>
                      <a:pt x="19220" y="373930"/>
                      <a:pt x="56272" y="443367"/>
                    </a:cubicBezTo>
                    <a:cubicBezTo>
                      <a:pt x="77418" y="482991"/>
                      <a:pt x="103707" y="519663"/>
                      <a:pt x="133044" y="553572"/>
                    </a:cubicBezTo>
                    <a:cubicBezTo>
                      <a:pt x="145045" y="567383"/>
                      <a:pt x="165048" y="547285"/>
                      <a:pt x="153141" y="533474"/>
                    </a:cubicBezTo>
                    <a:lnTo>
                      <a:pt x="153141" y="533474"/>
                    </a:lnTo>
                    <a:close/>
                  </a:path>
                </a:pathLst>
              </a:custGeom>
              <a:solidFill>
                <a:srgbClr val="473E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59498B2-1D5A-442A-8099-3A4228EE4368}"/>
                  </a:ext>
                </a:extLst>
              </p:cNvPr>
              <p:cNvSpPr/>
              <p:nvPr/>
            </p:nvSpPr>
            <p:spPr>
              <a:xfrm>
                <a:off x="5738824" y="2979388"/>
                <a:ext cx="320874" cy="598768"/>
              </a:xfrm>
              <a:custGeom>
                <a:avLst/>
                <a:gdLst>
                  <a:gd name="connsiteX0" fmla="*/ 21514 w 320874"/>
                  <a:gd name="connsiteY0" fmla="*/ 597154 h 598768"/>
                  <a:gd name="connsiteX1" fmla="*/ 205061 w 320874"/>
                  <a:gd name="connsiteY1" fmla="*/ 423132 h 598768"/>
                  <a:gd name="connsiteX2" fmla="*/ 250209 w 320874"/>
                  <a:gd name="connsiteY2" fmla="*/ 303974 h 598768"/>
                  <a:gd name="connsiteX3" fmla="*/ 270021 w 320874"/>
                  <a:gd name="connsiteY3" fmla="*/ 165195 h 598768"/>
                  <a:gd name="connsiteX4" fmla="*/ 318408 w 320874"/>
                  <a:gd name="connsiteY4" fmla="*/ 20701 h 598768"/>
                  <a:gd name="connsiteX5" fmla="*/ 293929 w 320874"/>
                  <a:gd name="connsiteY5" fmla="*/ 6413 h 598768"/>
                  <a:gd name="connsiteX6" fmla="*/ 228778 w 320874"/>
                  <a:gd name="connsiteY6" fmla="*/ 264064 h 598768"/>
                  <a:gd name="connsiteX7" fmla="*/ 121431 w 320874"/>
                  <a:gd name="connsiteY7" fmla="*/ 488854 h 598768"/>
                  <a:gd name="connsiteX8" fmla="*/ 7226 w 320874"/>
                  <a:gd name="connsiteY8" fmla="*/ 572674 h 598768"/>
                  <a:gd name="connsiteX9" fmla="*/ 21514 w 320874"/>
                  <a:gd name="connsiteY9" fmla="*/ 597154 h 598768"/>
                  <a:gd name="connsiteX10" fmla="*/ 21514 w 320874"/>
                  <a:gd name="connsiteY10" fmla="*/ 597154 h 598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0874" h="598768">
                    <a:moveTo>
                      <a:pt x="21514" y="597154"/>
                    </a:moveTo>
                    <a:cubicBezTo>
                      <a:pt x="98476" y="559435"/>
                      <a:pt x="162960" y="497713"/>
                      <a:pt x="205061" y="423132"/>
                    </a:cubicBezTo>
                    <a:cubicBezTo>
                      <a:pt x="226016" y="385984"/>
                      <a:pt x="241256" y="345694"/>
                      <a:pt x="250209" y="303974"/>
                    </a:cubicBezTo>
                    <a:cubicBezTo>
                      <a:pt x="259925" y="258254"/>
                      <a:pt x="263354" y="211486"/>
                      <a:pt x="270021" y="165195"/>
                    </a:cubicBezTo>
                    <a:cubicBezTo>
                      <a:pt x="277451" y="114331"/>
                      <a:pt x="289166" y="63849"/>
                      <a:pt x="318408" y="20701"/>
                    </a:cubicBezTo>
                    <a:cubicBezTo>
                      <a:pt x="328695" y="5556"/>
                      <a:pt x="304121" y="-8636"/>
                      <a:pt x="293929" y="6413"/>
                    </a:cubicBezTo>
                    <a:cubicBezTo>
                      <a:pt x="242399" y="82423"/>
                      <a:pt x="242589" y="176625"/>
                      <a:pt x="228778" y="264064"/>
                    </a:cubicBezTo>
                    <a:cubicBezTo>
                      <a:pt x="214967" y="351504"/>
                      <a:pt x="180867" y="426370"/>
                      <a:pt x="121431" y="488854"/>
                    </a:cubicBezTo>
                    <a:cubicBezTo>
                      <a:pt x="88570" y="523430"/>
                      <a:pt x="49994" y="551719"/>
                      <a:pt x="7226" y="572674"/>
                    </a:cubicBezTo>
                    <a:cubicBezTo>
                      <a:pt x="-9157" y="580675"/>
                      <a:pt x="5226" y="605250"/>
                      <a:pt x="21514" y="597154"/>
                    </a:cubicBezTo>
                    <a:lnTo>
                      <a:pt x="21514" y="597154"/>
                    </a:lnTo>
                    <a:close/>
                  </a:path>
                </a:pathLst>
              </a:custGeom>
              <a:solidFill>
                <a:srgbClr val="473E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AB64003-5840-4F77-94F9-EC8360C745A2}"/>
                  </a:ext>
                </a:extLst>
              </p:cNvPr>
              <p:cNvSpPr/>
              <p:nvPr/>
            </p:nvSpPr>
            <p:spPr>
              <a:xfrm>
                <a:off x="6354215" y="2557716"/>
                <a:ext cx="64254" cy="140870"/>
              </a:xfrm>
              <a:custGeom>
                <a:avLst/>
                <a:gdLst>
                  <a:gd name="connsiteX0" fmla="*/ 33916 w 64254"/>
                  <a:gd name="connsiteY0" fmla="*/ 4128 h 140870"/>
                  <a:gd name="connsiteX1" fmla="*/ 12104 w 64254"/>
                  <a:gd name="connsiteY1" fmla="*/ 32512 h 140870"/>
                  <a:gd name="connsiteX2" fmla="*/ 7 w 64254"/>
                  <a:gd name="connsiteY2" fmla="*/ 69088 h 140870"/>
                  <a:gd name="connsiteX3" fmla="*/ 15628 w 64254"/>
                  <a:gd name="connsiteY3" fmla="*/ 103569 h 140870"/>
                  <a:gd name="connsiteX4" fmla="*/ 40107 w 64254"/>
                  <a:gd name="connsiteY4" fmla="*/ 136716 h 140870"/>
                  <a:gd name="connsiteX5" fmla="*/ 60205 w 64254"/>
                  <a:gd name="connsiteY5" fmla="*/ 136716 h 140870"/>
                  <a:gd name="connsiteX6" fmla="*/ 60205 w 64254"/>
                  <a:gd name="connsiteY6" fmla="*/ 116618 h 140870"/>
                  <a:gd name="connsiteX7" fmla="*/ 41345 w 64254"/>
                  <a:gd name="connsiteY7" fmla="*/ 90901 h 140870"/>
                  <a:gd name="connsiteX8" fmla="*/ 33154 w 64254"/>
                  <a:gd name="connsiteY8" fmla="*/ 78804 h 140870"/>
                  <a:gd name="connsiteX9" fmla="*/ 28391 w 64254"/>
                  <a:gd name="connsiteY9" fmla="*/ 68993 h 140870"/>
                  <a:gd name="connsiteX10" fmla="*/ 54014 w 64254"/>
                  <a:gd name="connsiteY10" fmla="*/ 24130 h 140870"/>
                  <a:gd name="connsiteX11" fmla="*/ 33916 w 64254"/>
                  <a:gd name="connsiteY11" fmla="*/ 4033 h 140870"/>
                  <a:gd name="connsiteX12" fmla="*/ 33916 w 64254"/>
                  <a:gd name="connsiteY12" fmla="*/ 4033 h 14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254" h="140870">
                    <a:moveTo>
                      <a:pt x="33916" y="4128"/>
                    </a:moveTo>
                    <a:cubicBezTo>
                      <a:pt x="25343" y="12415"/>
                      <a:pt x="17819" y="22035"/>
                      <a:pt x="12104" y="32512"/>
                    </a:cubicBezTo>
                    <a:cubicBezTo>
                      <a:pt x="6389" y="42990"/>
                      <a:pt x="293" y="56611"/>
                      <a:pt x="7" y="69088"/>
                    </a:cubicBezTo>
                    <a:cubicBezTo>
                      <a:pt x="-279" y="82423"/>
                      <a:pt x="8484" y="93187"/>
                      <a:pt x="15628" y="103569"/>
                    </a:cubicBezTo>
                    <a:cubicBezTo>
                      <a:pt x="23438" y="114904"/>
                      <a:pt x="31630" y="125857"/>
                      <a:pt x="40107" y="136716"/>
                    </a:cubicBezTo>
                    <a:cubicBezTo>
                      <a:pt x="44774" y="142812"/>
                      <a:pt x="55252" y="141669"/>
                      <a:pt x="60205" y="136716"/>
                    </a:cubicBezTo>
                    <a:cubicBezTo>
                      <a:pt x="66206" y="130715"/>
                      <a:pt x="64967" y="122714"/>
                      <a:pt x="60205" y="116618"/>
                    </a:cubicBezTo>
                    <a:cubicBezTo>
                      <a:pt x="53633" y="108236"/>
                      <a:pt x="47441" y="99664"/>
                      <a:pt x="41345" y="90901"/>
                    </a:cubicBezTo>
                    <a:cubicBezTo>
                      <a:pt x="38583" y="86900"/>
                      <a:pt x="35821" y="82900"/>
                      <a:pt x="33154" y="78804"/>
                    </a:cubicBezTo>
                    <a:cubicBezTo>
                      <a:pt x="31058" y="75661"/>
                      <a:pt x="28010" y="72422"/>
                      <a:pt x="28391" y="68993"/>
                    </a:cubicBezTo>
                    <a:cubicBezTo>
                      <a:pt x="30201" y="52134"/>
                      <a:pt x="42202" y="35465"/>
                      <a:pt x="54014" y="24130"/>
                    </a:cubicBezTo>
                    <a:cubicBezTo>
                      <a:pt x="67253" y="11462"/>
                      <a:pt x="47156" y="-8636"/>
                      <a:pt x="33916" y="4033"/>
                    </a:cubicBezTo>
                    <a:lnTo>
                      <a:pt x="33916" y="4033"/>
                    </a:lnTo>
                    <a:close/>
                  </a:path>
                </a:pathLst>
              </a:custGeom>
              <a:solidFill>
                <a:srgbClr val="473E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grpSp>
          <p:nvGrpSpPr>
            <p:cNvPr id="36" name="Graphic 16">
              <a:extLst>
                <a:ext uri="{FF2B5EF4-FFF2-40B4-BE49-F238E27FC236}">
                  <a16:creationId xmlns:a16="http://schemas.microsoft.com/office/drawing/2014/main" id="{8250ADE1-CFC2-4C8E-A21F-4EF05867149C}"/>
                </a:ext>
              </a:extLst>
            </p:cNvPr>
            <p:cNvGrpSpPr/>
            <p:nvPr/>
          </p:nvGrpSpPr>
          <p:grpSpPr>
            <a:xfrm flipH="1">
              <a:off x="8786808" y="5889551"/>
              <a:ext cx="604417" cy="612222"/>
              <a:chOff x="5868871" y="3170195"/>
              <a:chExt cx="278921" cy="282523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E2831D0-0702-4F2E-8B46-A90D380253F7}"/>
                  </a:ext>
                </a:extLst>
              </p:cNvPr>
              <p:cNvSpPr/>
              <p:nvPr/>
            </p:nvSpPr>
            <p:spPr>
              <a:xfrm>
                <a:off x="5868871" y="3170195"/>
                <a:ext cx="216463" cy="214696"/>
              </a:xfrm>
              <a:custGeom>
                <a:avLst/>
                <a:gdLst>
                  <a:gd name="connsiteX0" fmla="*/ 46438 w 216463"/>
                  <a:gd name="connsiteY0" fmla="*/ 70971 h 214696"/>
                  <a:gd name="connsiteX1" fmla="*/ 14625 w 216463"/>
                  <a:gd name="connsiteY1" fmla="*/ 206417 h 214696"/>
                  <a:gd name="connsiteX2" fmla="*/ 215317 w 216463"/>
                  <a:gd name="connsiteY2" fmla="*/ 55922 h 214696"/>
                  <a:gd name="connsiteX3" fmla="*/ 46438 w 216463"/>
                  <a:gd name="connsiteY3" fmla="*/ 70971 h 214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463" h="214696">
                    <a:moveTo>
                      <a:pt x="46438" y="70971"/>
                    </a:moveTo>
                    <a:cubicBezTo>
                      <a:pt x="46438" y="70971"/>
                      <a:pt x="-31571" y="166507"/>
                      <a:pt x="14625" y="206417"/>
                    </a:cubicBezTo>
                    <a:cubicBezTo>
                      <a:pt x="55011" y="241278"/>
                      <a:pt x="200267" y="161268"/>
                      <a:pt x="215317" y="55922"/>
                    </a:cubicBezTo>
                    <a:cubicBezTo>
                      <a:pt x="230366" y="-49425"/>
                      <a:pt x="93206" y="16584"/>
                      <a:pt x="46438" y="70971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78DDC8A-143A-4D1B-845F-F5F121734D17}"/>
                  </a:ext>
                </a:extLst>
              </p:cNvPr>
              <p:cNvSpPr/>
              <p:nvPr/>
            </p:nvSpPr>
            <p:spPr>
              <a:xfrm>
                <a:off x="5886925" y="3178587"/>
                <a:ext cx="260867" cy="274131"/>
              </a:xfrm>
              <a:custGeom>
                <a:avLst/>
                <a:gdLst>
                  <a:gd name="connsiteX0" fmla="*/ 0 w 260867"/>
                  <a:gd name="connsiteY0" fmla="*/ 201359 h 274131"/>
                  <a:gd name="connsiteX1" fmla="*/ 77819 w 260867"/>
                  <a:gd name="connsiteY1" fmla="*/ 274130 h 274131"/>
                  <a:gd name="connsiteX2" fmla="*/ 213265 w 260867"/>
                  <a:gd name="connsiteY2" fmla="*/ 208883 h 274131"/>
                  <a:gd name="connsiteX3" fmla="*/ 257175 w 260867"/>
                  <a:gd name="connsiteY3" fmla="*/ 70866 h 274131"/>
                  <a:gd name="connsiteX4" fmla="*/ 187547 w 260867"/>
                  <a:gd name="connsiteY4" fmla="*/ 0 h 274131"/>
                  <a:gd name="connsiteX5" fmla="*/ 129254 w 260867"/>
                  <a:gd name="connsiteY5" fmla="*/ 141065 h 274131"/>
                  <a:gd name="connsiteX6" fmla="*/ 95 w 260867"/>
                  <a:gd name="connsiteY6" fmla="*/ 201263 h 27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0867" h="274131">
                    <a:moveTo>
                      <a:pt x="0" y="201359"/>
                    </a:moveTo>
                    <a:lnTo>
                      <a:pt x="77819" y="274130"/>
                    </a:lnTo>
                    <a:cubicBezTo>
                      <a:pt x="77819" y="274130"/>
                      <a:pt x="146780" y="275368"/>
                      <a:pt x="213265" y="208883"/>
                    </a:cubicBezTo>
                    <a:cubicBezTo>
                      <a:pt x="279749" y="142399"/>
                      <a:pt x="257175" y="70866"/>
                      <a:pt x="257175" y="70866"/>
                    </a:cubicBezTo>
                    <a:lnTo>
                      <a:pt x="187547" y="0"/>
                    </a:lnTo>
                    <a:cubicBezTo>
                      <a:pt x="187547" y="0"/>
                      <a:pt x="199930" y="71723"/>
                      <a:pt x="129254" y="141065"/>
                    </a:cubicBezTo>
                    <a:cubicBezTo>
                      <a:pt x="77915" y="191452"/>
                      <a:pt x="95" y="201263"/>
                      <a:pt x="95" y="201263"/>
                    </a:cubicBezTo>
                  </a:path>
                </a:pathLst>
              </a:custGeom>
              <a:solidFill>
                <a:srgbClr val="DCDBD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D9C34B5-92BA-466C-808A-BF96DCEEAD35}"/>
                  </a:ext>
                </a:extLst>
              </p:cNvPr>
              <p:cNvSpPr/>
              <p:nvPr/>
            </p:nvSpPr>
            <p:spPr>
              <a:xfrm>
                <a:off x="5890735" y="3255454"/>
                <a:ext cx="163067" cy="27527"/>
              </a:xfrm>
              <a:custGeom>
                <a:avLst/>
                <a:gdLst>
                  <a:gd name="connsiteX0" fmla="*/ 0 w 163067"/>
                  <a:gd name="connsiteY0" fmla="*/ 27527 h 27527"/>
                  <a:gd name="connsiteX1" fmla="*/ 163068 w 163067"/>
                  <a:gd name="connsiteY1" fmla="*/ 0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067" h="27527">
                    <a:moveTo>
                      <a:pt x="0" y="27527"/>
                    </a:moveTo>
                    <a:lnTo>
                      <a:pt x="163068" y="0"/>
                    </a:lnTo>
                  </a:path>
                </a:pathLst>
              </a:custGeom>
              <a:ln w="9716" cap="flat">
                <a:solidFill>
                  <a:srgbClr val="BEBE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grpSp>
          <p:nvGrpSpPr>
            <p:cNvPr id="37" name="Graphic 16">
              <a:extLst>
                <a:ext uri="{FF2B5EF4-FFF2-40B4-BE49-F238E27FC236}">
                  <a16:creationId xmlns:a16="http://schemas.microsoft.com/office/drawing/2014/main" id="{3EDCCD33-CAA3-4339-9D04-4677BBACFADF}"/>
                </a:ext>
              </a:extLst>
            </p:cNvPr>
            <p:cNvGrpSpPr/>
            <p:nvPr/>
          </p:nvGrpSpPr>
          <p:grpSpPr>
            <a:xfrm flipH="1">
              <a:off x="8389015" y="6176048"/>
              <a:ext cx="595933" cy="508183"/>
              <a:chOff x="6056356" y="3302405"/>
              <a:chExt cx="275006" cy="234512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D95ECD0-CFEF-4AD2-A41D-AEEF94F71C03}"/>
                  </a:ext>
                </a:extLst>
              </p:cNvPr>
              <p:cNvSpPr/>
              <p:nvPr/>
            </p:nvSpPr>
            <p:spPr>
              <a:xfrm>
                <a:off x="6056356" y="3302405"/>
                <a:ext cx="274608" cy="140255"/>
              </a:xfrm>
              <a:custGeom>
                <a:avLst/>
                <a:gdLst>
                  <a:gd name="connsiteX0" fmla="*/ 118415 w 274608"/>
                  <a:gd name="connsiteY0" fmla="*/ 388 h 140255"/>
                  <a:gd name="connsiteX1" fmla="*/ 115 w 274608"/>
                  <a:gd name="connsiteY1" fmla="*/ 73731 h 140255"/>
                  <a:gd name="connsiteX2" fmla="*/ 248431 w 274608"/>
                  <a:gd name="connsiteY2" fmla="*/ 109164 h 140255"/>
                  <a:gd name="connsiteX3" fmla="*/ 118320 w 274608"/>
                  <a:gd name="connsiteY3" fmla="*/ 388 h 140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4608" h="140255">
                    <a:moveTo>
                      <a:pt x="118415" y="388"/>
                    </a:moveTo>
                    <a:cubicBezTo>
                      <a:pt x="118415" y="388"/>
                      <a:pt x="-4267" y="12771"/>
                      <a:pt x="115" y="73731"/>
                    </a:cubicBezTo>
                    <a:cubicBezTo>
                      <a:pt x="4020" y="126976"/>
                      <a:pt x="163278" y="173077"/>
                      <a:pt x="248431" y="109164"/>
                    </a:cubicBezTo>
                    <a:cubicBezTo>
                      <a:pt x="333585" y="45346"/>
                      <a:pt x="189853" y="-4946"/>
                      <a:pt x="118320" y="388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B5156F3-C842-4893-A637-04E215ABA5CE}"/>
                  </a:ext>
                </a:extLst>
              </p:cNvPr>
              <p:cNvSpPr/>
              <p:nvPr/>
            </p:nvSpPr>
            <p:spPr>
              <a:xfrm>
                <a:off x="6056470" y="3371087"/>
                <a:ext cx="274891" cy="165830"/>
              </a:xfrm>
              <a:custGeom>
                <a:avLst/>
                <a:gdLst>
                  <a:gd name="connsiteX0" fmla="*/ 0 w 274891"/>
                  <a:gd name="connsiteY0" fmla="*/ 9716 h 165830"/>
                  <a:gd name="connsiteX1" fmla="*/ 3524 w 274891"/>
                  <a:gd name="connsiteY1" fmla="*/ 116110 h 165830"/>
                  <a:gd name="connsiteX2" fmla="*/ 145447 w 274891"/>
                  <a:gd name="connsiteY2" fmla="*/ 165830 h 165830"/>
                  <a:gd name="connsiteX3" fmla="*/ 274034 w 274891"/>
                  <a:gd name="connsiteY3" fmla="*/ 99346 h 165830"/>
                  <a:gd name="connsiteX4" fmla="*/ 274892 w 274891"/>
                  <a:gd name="connsiteY4" fmla="*/ 0 h 165830"/>
                  <a:gd name="connsiteX5" fmla="*/ 133922 w 274891"/>
                  <a:gd name="connsiteY5" fmla="*/ 58579 h 165830"/>
                  <a:gd name="connsiteX6" fmla="*/ 0 w 274891"/>
                  <a:gd name="connsiteY6" fmla="*/ 9811 h 16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4891" h="165830">
                    <a:moveTo>
                      <a:pt x="0" y="9716"/>
                    </a:moveTo>
                    <a:lnTo>
                      <a:pt x="3524" y="116110"/>
                    </a:lnTo>
                    <a:cubicBezTo>
                      <a:pt x="3524" y="116110"/>
                      <a:pt x="51435" y="165830"/>
                      <a:pt x="145447" y="165830"/>
                    </a:cubicBezTo>
                    <a:cubicBezTo>
                      <a:pt x="239459" y="165830"/>
                      <a:pt x="274034" y="99346"/>
                      <a:pt x="274034" y="99346"/>
                    </a:cubicBezTo>
                    <a:lnTo>
                      <a:pt x="274892" y="0"/>
                    </a:lnTo>
                    <a:cubicBezTo>
                      <a:pt x="274892" y="0"/>
                      <a:pt x="232886" y="59436"/>
                      <a:pt x="133922" y="58579"/>
                    </a:cubicBezTo>
                    <a:cubicBezTo>
                      <a:pt x="62008" y="57912"/>
                      <a:pt x="0" y="9811"/>
                      <a:pt x="0" y="9811"/>
                    </a:cubicBezTo>
                  </a:path>
                </a:pathLst>
              </a:custGeom>
              <a:solidFill>
                <a:srgbClr val="DCDBD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AD26928-1C78-4B90-9D1D-E9ECA04FD712}"/>
                  </a:ext>
                </a:extLst>
              </p:cNvPr>
              <p:cNvSpPr/>
              <p:nvPr/>
            </p:nvSpPr>
            <p:spPr>
              <a:xfrm>
                <a:off x="6127717" y="3314985"/>
                <a:ext cx="134778" cy="95726"/>
              </a:xfrm>
              <a:custGeom>
                <a:avLst/>
                <a:gdLst>
                  <a:gd name="connsiteX0" fmla="*/ 0 w 134778"/>
                  <a:gd name="connsiteY0" fmla="*/ 0 h 95726"/>
                  <a:gd name="connsiteX1" fmla="*/ 134779 w 134778"/>
                  <a:gd name="connsiteY1" fmla="*/ 95726 h 95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778" h="95726">
                    <a:moveTo>
                      <a:pt x="0" y="0"/>
                    </a:moveTo>
                    <a:lnTo>
                      <a:pt x="134779" y="95726"/>
                    </a:lnTo>
                  </a:path>
                </a:pathLst>
              </a:custGeom>
              <a:ln w="9716" cap="flat">
                <a:solidFill>
                  <a:srgbClr val="BEBE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grpSp>
        <p:nvGrpSpPr>
          <p:cNvPr id="57" name="Graphic 6" descr="Man outline">
            <a:extLst>
              <a:ext uri="{FF2B5EF4-FFF2-40B4-BE49-F238E27FC236}">
                <a16:creationId xmlns:a16="http://schemas.microsoft.com/office/drawing/2014/main" id="{2A1D0079-C7A0-411D-8153-0FC8393EFBF2}"/>
              </a:ext>
            </a:extLst>
          </p:cNvPr>
          <p:cNvGrpSpPr/>
          <p:nvPr/>
        </p:nvGrpSpPr>
        <p:grpSpPr>
          <a:xfrm flipH="1">
            <a:off x="9652053" y="2780982"/>
            <a:ext cx="543549" cy="1287464"/>
            <a:chOff x="9151517" y="2679232"/>
            <a:chExt cx="361918" cy="857250"/>
          </a:xfrm>
          <a:solidFill>
            <a:schemeClr val="accent2"/>
          </a:solidFill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F509BB7-06A6-4D0F-8755-6A14F34F2857}"/>
                </a:ext>
              </a:extLst>
            </p:cNvPr>
            <p:cNvSpPr/>
            <p:nvPr/>
          </p:nvSpPr>
          <p:spPr>
            <a:xfrm>
              <a:off x="9237244" y="2974507"/>
              <a:ext cx="190500" cy="561975"/>
            </a:xfrm>
            <a:custGeom>
              <a:avLst/>
              <a:gdLst>
                <a:gd name="connsiteX0" fmla="*/ 178889 w 190500"/>
                <a:gd name="connsiteY0" fmla="*/ 0 h 561975"/>
                <a:gd name="connsiteX1" fmla="*/ 178889 w 190500"/>
                <a:gd name="connsiteY1" fmla="*/ 0 h 561975"/>
                <a:gd name="connsiteX2" fmla="*/ 169364 w 190500"/>
                <a:gd name="connsiteY2" fmla="*/ 9525 h 561975"/>
                <a:gd name="connsiteX3" fmla="*/ 171450 w 190500"/>
                <a:gd name="connsiteY3" fmla="*/ 542925 h 561975"/>
                <a:gd name="connsiteX4" fmla="*/ 104775 w 190500"/>
                <a:gd name="connsiteY4" fmla="*/ 542925 h 561975"/>
                <a:gd name="connsiteX5" fmla="*/ 104775 w 190500"/>
                <a:gd name="connsiteY5" fmla="*/ 219075 h 561975"/>
                <a:gd name="connsiteX6" fmla="*/ 85725 w 190500"/>
                <a:gd name="connsiteY6" fmla="*/ 219075 h 561975"/>
                <a:gd name="connsiteX7" fmla="*/ 85725 w 190500"/>
                <a:gd name="connsiteY7" fmla="*/ 542925 h 561975"/>
                <a:gd name="connsiteX8" fmla="*/ 19050 w 190500"/>
                <a:gd name="connsiteY8" fmla="*/ 542925 h 561975"/>
                <a:gd name="connsiteX9" fmla="*/ 19050 w 190500"/>
                <a:gd name="connsiteY9" fmla="*/ 9525 h 561975"/>
                <a:gd name="connsiteX10" fmla="*/ 9525 w 190500"/>
                <a:gd name="connsiteY10" fmla="*/ 0 h 561975"/>
                <a:gd name="connsiteX11" fmla="*/ 0 w 190500"/>
                <a:gd name="connsiteY11" fmla="*/ 9525 h 561975"/>
                <a:gd name="connsiteX12" fmla="*/ 0 w 190500"/>
                <a:gd name="connsiteY12" fmla="*/ 561975 h 561975"/>
                <a:gd name="connsiteX13" fmla="*/ 190500 w 190500"/>
                <a:gd name="connsiteY13" fmla="*/ 561975 h 561975"/>
                <a:gd name="connsiteX14" fmla="*/ 188376 w 190500"/>
                <a:gd name="connsiteY14" fmla="*/ 9525 h 561975"/>
                <a:gd name="connsiteX15" fmla="*/ 178889 w 190500"/>
                <a:gd name="connsiteY15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500" h="561975" fill="none" extrusionOk="0">
                  <a:moveTo>
                    <a:pt x="178889" y="0"/>
                  </a:moveTo>
                  <a:lnTo>
                    <a:pt x="178889" y="0"/>
                  </a:lnTo>
                  <a:cubicBezTo>
                    <a:pt x="174159" y="-865"/>
                    <a:pt x="170034" y="4753"/>
                    <a:pt x="169364" y="9525"/>
                  </a:cubicBezTo>
                  <a:cubicBezTo>
                    <a:pt x="173553" y="197934"/>
                    <a:pt x="153057" y="376099"/>
                    <a:pt x="171450" y="542925"/>
                  </a:cubicBezTo>
                  <a:cubicBezTo>
                    <a:pt x="161302" y="540702"/>
                    <a:pt x="111594" y="547412"/>
                    <a:pt x="104775" y="542925"/>
                  </a:cubicBezTo>
                  <a:cubicBezTo>
                    <a:pt x="103018" y="472936"/>
                    <a:pt x="98529" y="265895"/>
                    <a:pt x="104775" y="219075"/>
                  </a:cubicBezTo>
                  <a:cubicBezTo>
                    <a:pt x="101535" y="219352"/>
                    <a:pt x="94660" y="220108"/>
                    <a:pt x="85725" y="219075"/>
                  </a:cubicBezTo>
                  <a:cubicBezTo>
                    <a:pt x="58272" y="301291"/>
                    <a:pt x="84560" y="384825"/>
                    <a:pt x="85725" y="542925"/>
                  </a:cubicBezTo>
                  <a:cubicBezTo>
                    <a:pt x="61093" y="537579"/>
                    <a:pt x="47652" y="543203"/>
                    <a:pt x="19050" y="542925"/>
                  </a:cubicBezTo>
                  <a:cubicBezTo>
                    <a:pt x="64409" y="438990"/>
                    <a:pt x="-726" y="164393"/>
                    <a:pt x="19050" y="9525"/>
                  </a:cubicBezTo>
                  <a:cubicBezTo>
                    <a:pt x="19425" y="4081"/>
                    <a:pt x="14570" y="-509"/>
                    <a:pt x="9525" y="0"/>
                  </a:cubicBezTo>
                  <a:cubicBezTo>
                    <a:pt x="4671" y="-85"/>
                    <a:pt x="-545" y="4334"/>
                    <a:pt x="0" y="9525"/>
                  </a:cubicBezTo>
                  <a:cubicBezTo>
                    <a:pt x="27533" y="100580"/>
                    <a:pt x="26456" y="321603"/>
                    <a:pt x="0" y="561975"/>
                  </a:cubicBezTo>
                  <a:cubicBezTo>
                    <a:pt x="64016" y="569173"/>
                    <a:pt x="164767" y="554708"/>
                    <a:pt x="190500" y="561975"/>
                  </a:cubicBezTo>
                  <a:cubicBezTo>
                    <a:pt x="171702" y="374414"/>
                    <a:pt x="200000" y="180071"/>
                    <a:pt x="188376" y="9525"/>
                  </a:cubicBezTo>
                  <a:cubicBezTo>
                    <a:pt x="188152" y="5070"/>
                    <a:pt x="183364" y="-555"/>
                    <a:pt x="178889" y="0"/>
                  </a:cubicBezTo>
                  <a:close/>
                </a:path>
                <a:path w="190500" h="561975" stroke="0" extrusionOk="0">
                  <a:moveTo>
                    <a:pt x="178889" y="0"/>
                  </a:moveTo>
                  <a:lnTo>
                    <a:pt x="178889" y="0"/>
                  </a:lnTo>
                  <a:cubicBezTo>
                    <a:pt x="173581" y="-812"/>
                    <a:pt x="169425" y="4566"/>
                    <a:pt x="169364" y="9525"/>
                  </a:cubicBezTo>
                  <a:cubicBezTo>
                    <a:pt x="193945" y="166065"/>
                    <a:pt x="179671" y="356799"/>
                    <a:pt x="171450" y="542925"/>
                  </a:cubicBezTo>
                  <a:cubicBezTo>
                    <a:pt x="158165" y="545378"/>
                    <a:pt x="124657" y="545008"/>
                    <a:pt x="104775" y="542925"/>
                  </a:cubicBezTo>
                  <a:cubicBezTo>
                    <a:pt x="128804" y="392385"/>
                    <a:pt x="127741" y="308017"/>
                    <a:pt x="104775" y="219075"/>
                  </a:cubicBezTo>
                  <a:cubicBezTo>
                    <a:pt x="102220" y="219846"/>
                    <a:pt x="88427" y="217388"/>
                    <a:pt x="85725" y="219075"/>
                  </a:cubicBezTo>
                  <a:cubicBezTo>
                    <a:pt x="77106" y="366741"/>
                    <a:pt x="82311" y="393961"/>
                    <a:pt x="85725" y="542925"/>
                  </a:cubicBezTo>
                  <a:cubicBezTo>
                    <a:pt x="68885" y="546949"/>
                    <a:pt x="43824" y="539595"/>
                    <a:pt x="19050" y="542925"/>
                  </a:cubicBezTo>
                  <a:cubicBezTo>
                    <a:pt x="-16290" y="297469"/>
                    <a:pt x="24108" y="74712"/>
                    <a:pt x="19050" y="9525"/>
                  </a:cubicBezTo>
                  <a:cubicBezTo>
                    <a:pt x="19388" y="4406"/>
                    <a:pt x="15210" y="380"/>
                    <a:pt x="9525" y="0"/>
                  </a:cubicBezTo>
                  <a:cubicBezTo>
                    <a:pt x="4170" y="91"/>
                    <a:pt x="760" y="4317"/>
                    <a:pt x="0" y="9525"/>
                  </a:cubicBezTo>
                  <a:cubicBezTo>
                    <a:pt x="-40130" y="280866"/>
                    <a:pt x="48174" y="419183"/>
                    <a:pt x="0" y="561975"/>
                  </a:cubicBezTo>
                  <a:cubicBezTo>
                    <a:pt x="68578" y="557488"/>
                    <a:pt x="104534" y="548892"/>
                    <a:pt x="190500" y="561975"/>
                  </a:cubicBezTo>
                  <a:cubicBezTo>
                    <a:pt x="141534" y="312177"/>
                    <a:pt x="191956" y="86371"/>
                    <a:pt x="188376" y="9525"/>
                  </a:cubicBezTo>
                  <a:cubicBezTo>
                    <a:pt x="188537" y="4085"/>
                    <a:pt x="183684" y="455"/>
                    <a:pt x="178889" y="0"/>
                  </a:cubicBezTo>
                  <a:close/>
                </a:path>
              </a:pathLst>
            </a:custGeom>
            <a:grpFill/>
            <a:ln w="1905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169165925">
                    <a:custGeom>
                      <a:avLst/>
                      <a:gdLst>
                        <a:gd name="connsiteX0" fmla="*/ 178889 w 190500"/>
                        <a:gd name="connsiteY0" fmla="*/ 0 h 561975"/>
                        <a:gd name="connsiteX1" fmla="*/ 178889 w 190500"/>
                        <a:gd name="connsiteY1" fmla="*/ 0 h 561975"/>
                        <a:gd name="connsiteX2" fmla="*/ 169364 w 190500"/>
                        <a:gd name="connsiteY2" fmla="*/ 9525 h 561975"/>
                        <a:gd name="connsiteX3" fmla="*/ 171450 w 190500"/>
                        <a:gd name="connsiteY3" fmla="*/ 542925 h 561975"/>
                        <a:gd name="connsiteX4" fmla="*/ 104775 w 190500"/>
                        <a:gd name="connsiteY4" fmla="*/ 542925 h 561975"/>
                        <a:gd name="connsiteX5" fmla="*/ 104775 w 190500"/>
                        <a:gd name="connsiteY5" fmla="*/ 219075 h 561975"/>
                        <a:gd name="connsiteX6" fmla="*/ 85725 w 190500"/>
                        <a:gd name="connsiteY6" fmla="*/ 219075 h 561975"/>
                        <a:gd name="connsiteX7" fmla="*/ 85725 w 190500"/>
                        <a:gd name="connsiteY7" fmla="*/ 542925 h 561975"/>
                        <a:gd name="connsiteX8" fmla="*/ 19050 w 190500"/>
                        <a:gd name="connsiteY8" fmla="*/ 542925 h 561975"/>
                        <a:gd name="connsiteX9" fmla="*/ 19050 w 190500"/>
                        <a:gd name="connsiteY9" fmla="*/ 9525 h 561975"/>
                        <a:gd name="connsiteX10" fmla="*/ 9525 w 190500"/>
                        <a:gd name="connsiteY10" fmla="*/ 0 h 561975"/>
                        <a:gd name="connsiteX11" fmla="*/ 0 w 190500"/>
                        <a:gd name="connsiteY11" fmla="*/ 9525 h 561975"/>
                        <a:gd name="connsiteX12" fmla="*/ 0 w 190500"/>
                        <a:gd name="connsiteY12" fmla="*/ 561975 h 561975"/>
                        <a:gd name="connsiteX13" fmla="*/ 190500 w 190500"/>
                        <a:gd name="connsiteY13" fmla="*/ 561975 h 561975"/>
                        <a:gd name="connsiteX14" fmla="*/ 188376 w 190500"/>
                        <a:gd name="connsiteY14" fmla="*/ 9525 h 561975"/>
                        <a:gd name="connsiteX15" fmla="*/ 178889 w 190500"/>
                        <a:gd name="connsiteY15" fmla="*/ 0 h 561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90500" h="561975">
                          <a:moveTo>
                            <a:pt x="178889" y="0"/>
                          </a:moveTo>
                          <a:lnTo>
                            <a:pt x="178889" y="0"/>
                          </a:lnTo>
                          <a:cubicBezTo>
                            <a:pt x="173628" y="0"/>
                            <a:pt x="169364" y="4264"/>
                            <a:pt x="169364" y="9525"/>
                          </a:cubicBezTo>
                          <a:lnTo>
                            <a:pt x="171450" y="542925"/>
                          </a:lnTo>
                          <a:lnTo>
                            <a:pt x="104775" y="542925"/>
                          </a:lnTo>
                          <a:lnTo>
                            <a:pt x="104775" y="219075"/>
                          </a:lnTo>
                          <a:lnTo>
                            <a:pt x="85725" y="219075"/>
                          </a:lnTo>
                          <a:lnTo>
                            <a:pt x="85725" y="542925"/>
                          </a:lnTo>
                          <a:lnTo>
                            <a:pt x="19050" y="542925"/>
                          </a:lnTo>
                          <a:lnTo>
                            <a:pt x="19050" y="9525"/>
                          </a:lnTo>
                          <a:cubicBezTo>
                            <a:pt x="19050" y="4264"/>
                            <a:pt x="14786" y="0"/>
                            <a:pt x="9525" y="0"/>
                          </a:cubicBezTo>
                          <a:cubicBezTo>
                            <a:pt x="4264" y="0"/>
                            <a:pt x="0" y="4264"/>
                            <a:pt x="0" y="9525"/>
                          </a:cubicBezTo>
                          <a:lnTo>
                            <a:pt x="0" y="561975"/>
                          </a:lnTo>
                          <a:lnTo>
                            <a:pt x="190500" y="561975"/>
                          </a:lnTo>
                          <a:lnTo>
                            <a:pt x="188376" y="9525"/>
                          </a:lnTo>
                          <a:cubicBezTo>
                            <a:pt x="188376" y="4280"/>
                            <a:pt x="184134" y="21"/>
                            <a:pt x="178889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b="1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5BF681E-5D6C-4FE6-9E9E-C3AF8409B0E8}"/>
                </a:ext>
              </a:extLst>
            </p:cNvPr>
            <p:cNvSpPr/>
            <p:nvPr/>
          </p:nvSpPr>
          <p:spPr>
            <a:xfrm>
              <a:off x="9256294" y="2679232"/>
              <a:ext cx="152400" cy="152400"/>
            </a:xfrm>
            <a:custGeom>
              <a:avLst/>
              <a:gdLst>
                <a:gd name="connsiteX0" fmla="*/ 76200 w 152400"/>
                <a:gd name="connsiteY0" fmla="*/ 152400 h 152400"/>
                <a:gd name="connsiteX1" fmla="*/ 152400 w 152400"/>
                <a:gd name="connsiteY1" fmla="*/ 76200 h 152400"/>
                <a:gd name="connsiteX2" fmla="*/ 76200 w 152400"/>
                <a:gd name="connsiteY2" fmla="*/ 0 h 152400"/>
                <a:gd name="connsiteX3" fmla="*/ 0 w 152400"/>
                <a:gd name="connsiteY3" fmla="*/ 76200 h 152400"/>
                <a:gd name="connsiteX4" fmla="*/ 76200 w 152400"/>
                <a:gd name="connsiteY4" fmla="*/ 152400 h 152400"/>
                <a:gd name="connsiteX5" fmla="*/ 76200 w 152400"/>
                <a:gd name="connsiteY5" fmla="*/ 19050 h 152400"/>
                <a:gd name="connsiteX6" fmla="*/ 133350 w 152400"/>
                <a:gd name="connsiteY6" fmla="*/ 76200 h 152400"/>
                <a:gd name="connsiteX7" fmla="*/ 76200 w 152400"/>
                <a:gd name="connsiteY7" fmla="*/ 133350 h 152400"/>
                <a:gd name="connsiteX8" fmla="*/ 19050 w 152400"/>
                <a:gd name="connsiteY8" fmla="*/ 76200 h 152400"/>
                <a:gd name="connsiteX9" fmla="*/ 76200 w 152400"/>
                <a:gd name="connsiteY9" fmla="*/ 190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152400" fill="none" extrusionOk="0">
                  <a:moveTo>
                    <a:pt x="76200" y="152400"/>
                  </a:moveTo>
                  <a:cubicBezTo>
                    <a:pt x="121393" y="156430"/>
                    <a:pt x="151827" y="116967"/>
                    <a:pt x="152400" y="76200"/>
                  </a:cubicBezTo>
                  <a:cubicBezTo>
                    <a:pt x="154468" y="34732"/>
                    <a:pt x="119811" y="91"/>
                    <a:pt x="76200" y="0"/>
                  </a:cubicBezTo>
                  <a:cubicBezTo>
                    <a:pt x="33583" y="-583"/>
                    <a:pt x="-5950" y="30125"/>
                    <a:pt x="0" y="76200"/>
                  </a:cubicBezTo>
                  <a:cubicBezTo>
                    <a:pt x="7904" y="120723"/>
                    <a:pt x="37554" y="153470"/>
                    <a:pt x="76200" y="152400"/>
                  </a:cubicBezTo>
                  <a:close/>
                  <a:moveTo>
                    <a:pt x="76200" y="19050"/>
                  </a:moveTo>
                  <a:cubicBezTo>
                    <a:pt x="106576" y="18753"/>
                    <a:pt x="136181" y="46397"/>
                    <a:pt x="133350" y="76200"/>
                  </a:cubicBezTo>
                  <a:cubicBezTo>
                    <a:pt x="132742" y="105921"/>
                    <a:pt x="109037" y="133864"/>
                    <a:pt x="76200" y="133350"/>
                  </a:cubicBezTo>
                  <a:cubicBezTo>
                    <a:pt x="46971" y="132931"/>
                    <a:pt x="23763" y="104459"/>
                    <a:pt x="19050" y="76200"/>
                  </a:cubicBezTo>
                  <a:cubicBezTo>
                    <a:pt x="23279" y="49286"/>
                    <a:pt x="41416" y="17014"/>
                    <a:pt x="76200" y="19050"/>
                  </a:cubicBezTo>
                  <a:close/>
                </a:path>
                <a:path w="152400" h="152400" stroke="0" extrusionOk="0">
                  <a:moveTo>
                    <a:pt x="76200" y="152400"/>
                  </a:moveTo>
                  <a:cubicBezTo>
                    <a:pt x="112657" y="152922"/>
                    <a:pt x="159609" y="114591"/>
                    <a:pt x="152400" y="76200"/>
                  </a:cubicBezTo>
                  <a:cubicBezTo>
                    <a:pt x="147553" y="31797"/>
                    <a:pt x="119789" y="-4842"/>
                    <a:pt x="76200" y="0"/>
                  </a:cubicBezTo>
                  <a:cubicBezTo>
                    <a:pt x="26864" y="-2621"/>
                    <a:pt x="3161" y="32856"/>
                    <a:pt x="0" y="76200"/>
                  </a:cubicBezTo>
                  <a:cubicBezTo>
                    <a:pt x="-4373" y="114497"/>
                    <a:pt x="28622" y="153534"/>
                    <a:pt x="76200" y="152400"/>
                  </a:cubicBezTo>
                  <a:close/>
                  <a:moveTo>
                    <a:pt x="76200" y="19050"/>
                  </a:moveTo>
                  <a:cubicBezTo>
                    <a:pt x="105311" y="13572"/>
                    <a:pt x="132049" y="42451"/>
                    <a:pt x="133350" y="76200"/>
                  </a:cubicBezTo>
                  <a:cubicBezTo>
                    <a:pt x="137804" y="107455"/>
                    <a:pt x="107428" y="133811"/>
                    <a:pt x="76200" y="133350"/>
                  </a:cubicBezTo>
                  <a:cubicBezTo>
                    <a:pt x="40494" y="133198"/>
                    <a:pt x="18846" y="107131"/>
                    <a:pt x="19050" y="76200"/>
                  </a:cubicBezTo>
                  <a:cubicBezTo>
                    <a:pt x="19322" y="42149"/>
                    <a:pt x="43305" y="24353"/>
                    <a:pt x="76200" y="19050"/>
                  </a:cubicBezTo>
                  <a:close/>
                </a:path>
              </a:pathLst>
            </a:custGeom>
            <a:grpFill/>
            <a:ln w="1905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51352147">
                    <a:custGeom>
                      <a:avLst/>
                      <a:gdLst>
                        <a:gd name="connsiteX0" fmla="*/ 76200 w 152400"/>
                        <a:gd name="connsiteY0" fmla="*/ 152400 h 152400"/>
                        <a:gd name="connsiteX1" fmla="*/ 152400 w 152400"/>
                        <a:gd name="connsiteY1" fmla="*/ 76200 h 152400"/>
                        <a:gd name="connsiteX2" fmla="*/ 76200 w 152400"/>
                        <a:gd name="connsiteY2" fmla="*/ 0 h 152400"/>
                        <a:gd name="connsiteX3" fmla="*/ 0 w 152400"/>
                        <a:gd name="connsiteY3" fmla="*/ 76200 h 152400"/>
                        <a:gd name="connsiteX4" fmla="*/ 76200 w 152400"/>
                        <a:gd name="connsiteY4" fmla="*/ 152400 h 152400"/>
                        <a:gd name="connsiteX5" fmla="*/ 76200 w 152400"/>
                        <a:gd name="connsiteY5" fmla="*/ 19050 h 152400"/>
                        <a:gd name="connsiteX6" fmla="*/ 133350 w 152400"/>
                        <a:gd name="connsiteY6" fmla="*/ 76200 h 152400"/>
                        <a:gd name="connsiteX7" fmla="*/ 76200 w 152400"/>
                        <a:gd name="connsiteY7" fmla="*/ 133350 h 152400"/>
                        <a:gd name="connsiteX8" fmla="*/ 19050 w 152400"/>
                        <a:gd name="connsiteY8" fmla="*/ 76200 h 152400"/>
                        <a:gd name="connsiteX9" fmla="*/ 76200 w 152400"/>
                        <a:gd name="connsiteY9" fmla="*/ 19050 h 152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2400" h="152400">
                          <a:moveTo>
                            <a:pt x="76200" y="152400"/>
                          </a:moveTo>
                          <a:cubicBezTo>
                            <a:pt x="118284" y="152400"/>
                            <a:pt x="152400" y="118284"/>
                            <a:pt x="152400" y="76200"/>
                          </a:cubicBezTo>
                          <a:cubicBezTo>
                            <a:pt x="152400" y="34116"/>
                            <a:pt x="118284" y="0"/>
                            <a:pt x="76200" y="0"/>
                          </a:cubicBezTo>
                          <a:cubicBezTo>
                            <a:pt x="34116" y="0"/>
                            <a:pt x="0" y="34116"/>
                            <a:pt x="0" y="76200"/>
                          </a:cubicBezTo>
                          <a:cubicBezTo>
                            <a:pt x="48" y="118264"/>
                            <a:pt x="34136" y="152352"/>
                            <a:pt x="76200" y="152400"/>
                          </a:cubicBezTo>
                          <a:close/>
                          <a:moveTo>
                            <a:pt x="76200" y="19050"/>
                          </a:moveTo>
                          <a:cubicBezTo>
                            <a:pt x="107763" y="19050"/>
                            <a:pt x="133350" y="44637"/>
                            <a:pt x="133350" y="76200"/>
                          </a:cubicBezTo>
                          <a:cubicBezTo>
                            <a:pt x="133350" y="107763"/>
                            <a:pt x="107763" y="133350"/>
                            <a:pt x="76200" y="133350"/>
                          </a:cubicBezTo>
                          <a:cubicBezTo>
                            <a:pt x="44637" y="133350"/>
                            <a:pt x="19050" y="107763"/>
                            <a:pt x="19050" y="76200"/>
                          </a:cubicBezTo>
                          <a:cubicBezTo>
                            <a:pt x="19081" y="44650"/>
                            <a:pt x="44650" y="19082"/>
                            <a:pt x="76200" y="1905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b="1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311471A-F183-4271-8F8E-E82777DF0CEB}"/>
                </a:ext>
              </a:extLst>
            </p:cNvPr>
            <p:cNvSpPr/>
            <p:nvPr/>
          </p:nvSpPr>
          <p:spPr>
            <a:xfrm>
              <a:off x="9151517" y="2850680"/>
              <a:ext cx="361918" cy="352426"/>
            </a:xfrm>
            <a:custGeom>
              <a:avLst/>
              <a:gdLst>
                <a:gd name="connsiteX0" fmla="*/ 361542 w 361918"/>
                <a:gd name="connsiteY0" fmla="*/ 302363 h 352426"/>
                <a:gd name="connsiteX1" fmla="*/ 331605 w 361918"/>
                <a:gd name="connsiteY1" fmla="*/ 90117 h 352426"/>
                <a:gd name="connsiteX2" fmla="*/ 325242 w 361918"/>
                <a:gd name="connsiteY2" fmla="*/ 69600 h 352426"/>
                <a:gd name="connsiteX3" fmla="*/ 317774 w 361918"/>
                <a:gd name="connsiteY3" fmla="*/ 58761 h 352426"/>
                <a:gd name="connsiteX4" fmla="*/ 241717 w 361918"/>
                <a:gd name="connsiteY4" fmla="*/ 10002 h 352426"/>
                <a:gd name="connsiteX5" fmla="*/ 181929 w 361918"/>
                <a:gd name="connsiteY5" fmla="*/ 1 h 352426"/>
                <a:gd name="connsiteX6" fmla="*/ 179967 w 361918"/>
                <a:gd name="connsiteY6" fmla="*/ 1 h 352426"/>
                <a:gd name="connsiteX7" fmla="*/ 120350 w 361918"/>
                <a:gd name="connsiteY7" fmla="*/ 9955 h 352426"/>
                <a:gd name="connsiteX8" fmla="*/ 43816 w 361918"/>
                <a:gd name="connsiteY8" fmla="*/ 59180 h 352426"/>
                <a:gd name="connsiteX9" fmla="*/ 36720 w 361918"/>
                <a:gd name="connsiteY9" fmla="*/ 69600 h 352426"/>
                <a:gd name="connsiteX10" fmla="*/ 30357 w 361918"/>
                <a:gd name="connsiteY10" fmla="*/ 90127 h 352426"/>
                <a:gd name="connsiteX11" fmla="*/ 363 w 361918"/>
                <a:gd name="connsiteY11" fmla="*/ 302801 h 352426"/>
                <a:gd name="connsiteX12" fmla="*/ 24776 w 361918"/>
                <a:gd name="connsiteY12" fmla="*/ 351664 h 352426"/>
                <a:gd name="connsiteX13" fmla="*/ 28500 w 361918"/>
                <a:gd name="connsiteY13" fmla="*/ 352426 h 352426"/>
                <a:gd name="connsiteX14" fmla="*/ 38026 w 361918"/>
                <a:gd name="connsiteY14" fmla="*/ 342902 h 352426"/>
                <a:gd name="connsiteX15" fmla="*/ 32234 w 361918"/>
                <a:gd name="connsiteY15" fmla="*/ 334138 h 352426"/>
                <a:gd name="connsiteX16" fmla="*/ 19280 w 361918"/>
                <a:gd name="connsiteY16" fmla="*/ 305020 h 352426"/>
                <a:gd name="connsiteX17" fmla="*/ 49207 w 361918"/>
                <a:gd name="connsiteY17" fmla="*/ 92794 h 352426"/>
                <a:gd name="connsiteX18" fmla="*/ 53417 w 361918"/>
                <a:gd name="connsiteY18" fmla="*/ 78754 h 352426"/>
                <a:gd name="connsiteX19" fmla="*/ 58075 w 361918"/>
                <a:gd name="connsiteY19" fmla="*/ 71791 h 352426"/>
                <a:gd name="connsiteX20" fmla="*/ 126541 w 361918"/>
                <a:gd name="connsiteY20" fmla="*/ 27976 h 352426"/>
                <a:gd name="connsiteX21" fmla="*/ 179005 w 361918"/>
                <a:gd name="connsiteY21" fmla="*/ 19051 h 352426"/>
                <a:gd name="connsiteX22" fmla="*/ 179957 w 361918"/>
                <a:gd name="connsiteY22" fmla="*/ 19051 h 352426"/>
                <a:gd name="connsiteX23" fmla="*/ 180976 w 361918"/>
                <a:gd name="connsiteY23" fmla="*/ 18841 h 352426"/>
                <a:gd name="connsiteX24" fmla="*/ 182005 w 361918"/>
                <a:gd name="connsiteY24" fmla="*/ 19051 h 352426"/>
                <a:gd name="connsiteX25" fmla="*/ 182062 w 361918"/>
                <a:gd name="connsiteY25" fmla="*/ 19051 h 352426"/>
                <a:gd name="connsiteX26" fmla="*/ 235554 w 361918"/>
                <a:gd name="connsiteY26" fmla="*/ 28033 h 352426"/>
                <a:gd name="connsiteX27" fmla="*/ 303515 w 361918"/>
                <a:gd name="connsiteY27" fmla="*/ 71372 h 352426"/>
                <a:gd name="connsiteX28" fmla="*/ 308535 w 361918"/>
                <a:gd name="connsiteY28" fmla="*/ 78754 h 352426"/>
                <a:gd name="connsiteX29" fmla="*/ 312745 w 361918"/>
                <a:gd name="connsiteY29" fmla="*/ 92784 h 352426"/>
                <a:gd name="connsiteX30" fmla="*/ 342625 w 361918"/>
                <a:gd name="connsiteY30" fmla="*/ 304582 h 352426"/>
                <a:gd name="connsiteX31" fmla="*/ 329719 w 361918"/>
                <a:gd name="connsiteY31" fmla="*/ 334109 h 352426"/>
                <a:gd name="connsiteX32" fmla="*/ 324591 w 361918"/>
                <a:gd name="connsiteY32" fmla="*/ 346566 h 352426"/>
                <a:gd name="connsiteX33" fmla="*/ 333452 w 361918"/>
                <a:gd name="connsiteY33" fmla="*/ 352426 h 352426"/>
                <a:gd name="connsiteX34" fmla="*/ 337177 w 361918"/>
                <a:gd name="connsiteY34" fmla="*/ 351664 h 352426"/>
                <a:gd name="connsiteX35" fmla="*/ 361542 w 361918"/>
                <a:gd name="connsiteY35" fmla="*/ 302363 h 35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1918" h="352426" fill="none" extrusionOk="0">
                  <a:moveTo>
                    <a:pt x="361542" y="302363"/>
                  </a:moveTo>
                  <a:cubicBezTo>
                    <a:pt x="335635" y="235421"/>
                    <a:pt x="327878" y="175222"/>
                    <a:pt x="331605" y="90117"/>
                  </a:cubicBezTo>
                  <a:cubicBezTo>
                    <a:pt x="329616" y="83067"/>
                    <a:pt x="327745" y="76666"/>
                    <a:pt x="325242" y="69600"/>
                  </a:cubicBezTo>
                  <a:cubicBezTo>
                    <a:pt x="322714" y="65272"/>
                    <a:pt x="320770" y="61620"/>
                    <a:pt x="317774" y="58761"/>
                  </a:cubicBezTo>
                  <a:cubicBezTo>
                    <a:pt x="298148" y="37293"/>
                    <a:pt x="266772" y="16482"/>
                    <a:pt x="241717" y="10002"/>
                  </a:cubicBezTo>
                  <a:cubicBezTo>
                    <a:pt x="219723" y="862"/>
                    <a:pt x="202483" y="306"/>
                    <a:pt x="181929" y="1"/>
                  </a:cubicBezTo>
                  <a:cubicBezTo>
                    <a:pt x="181274" y="259"/>
                    <a:pt x="180642" y="306"/>
                    <a:pt x="179967" y="1"/>
                  </a:cubicBezTo>
                  <a:cubicBezTo>
                    <a:pt x="160768" y="1208"/>
                    <a:pt x="139625" y="4227"/>
                    <a:pt x="120350" y="9955"/>
                  </a:cubicBezTo>
                  <a:cubicBezTo>
                    <a:pt x="87343" y="18629"/>
                    <a:pt x="62383" y="39899"/>
                    <a:pt x="43816" y="59180"/>
                  </a:cubicBezTo>
                  <a:cubicBezTo>
                    <a:pt x="40651" y="62567"/>
                    <a:pt x="39133" y="66376"/>
                    <a:pt x="36720" y="69600"/>
                  </a:cubicBezTo>
                  <a:cubicBezTo>
                    <a:pt x="33007" y="76110"/>
                    <a:pt x="31410" y="82965"/>
                    <a:pt x="30357" y="90127"/>
                  </a:cubicBezTo>
                  <a:cubicBezTo>
                    <a:pt x="26062" y="128289"/>
                    <a:pt x="14574" y="266399"/>
                    <a:pt x="363" y="302801"/>
                  </a:cubicBezTo>
                  <a:cubicBezTo>
                    <a:pt x="-3255" y="333479"/>
                    <a:pt x="12123" y="348142"/>
                    <a:pt x="24776" y="351664"/>
                  </a:cubicBezTo>
                  <a:cubicBezTo>
                    <a:pt x="25950" y="352318"/>
                    <a:pt x="27190" y="352466"/>
                    <a:pt x="28500" y="352426"/>
                  </a:cubicBezTo>
                  <a:cubicBezTo>
                    <a:pt x="34277" y="352934"/>
                    <a:pt x="37201" y="347863"/>
                    <a:pt x="38026" y="342902"/>
                  </a:cubicBezTo>
                  <a:cubicBezTo>
                    <a:pt x="37850" y="339231"/>
                    <a:pt x="35773" y="335887"/>
                    <a:pt x="32234" y="334138"/>
                  </a:cubicBezTo>
                  <a:cubicBezTo>
                    <a:pt x="27097" y="331107"/>
                    <a:pt x="17894" y="326220"/>
                    <a:pt x="19280" y="305020"/>
                  </a:cubicBezTo>
                  <a:cubicBezTo>
                    <a:pt x="10876" y="239073"/>
                    <a:pt x="53961" y="187031"/>
                    <a:pt x="49207" y="92794"/>
                  </a:cubicBezTo>
                  <a:cubicBezTo>
                    <a:pt x="50271" y="88483"/>
                    <a:pt x="50766" y="82741"/>
                    <a:pt x="53417" y="78754"/>
                  </a:cubicBezTo>
                  <a:cubicBezTo>
                    <a:pt x="54641" y="76299"/>
                    <a:pt x="56159" y="74460"/>
                    <a:pt x="58075" y="71791"/>
                  </a:cubicBezTo>
                  <a:cubicBezTo>
                    <a:pt x="77078" y="49462"/>
                    <a:pt x="99951" y="39790"/>
                    <a:pt x="126541" y="27976"/>
                  </a:cubicBezTo>
                  <a:cubicBezTo>
                    <a:pt x="143323" y="20636"/>
                    <a:pt x="160982" y="15767"/>
                    <a:pt x="179005" y="19051"/>
                  </a:cubicBezTo>
                  <a:cubicBezTo>
                    <a:pt x="179406" y="19077"/>
                    <a:pt x="179665" y="19086"/>
                    <a:pt x="179957" y="19051"/>
                  </a:cubicBezTo>
                  <a:cubicBezTo>
                    <a:pt x="180315" y="18968"/>
                    <a:pt x="180629" y="18885"/>
                    <a:pt x="180976" y="18841"/>
                  </a:cubicBezTo>
                  <a:cubicBezTo>
                    <a:pt x="181278" y="18947"/>
                    <a:pt x="181656" y="18997"/>
                    <a:pt x="182005" y="19051"/>
                  </a:cubicBezTo>
                  <a:cubicBezTo>
                    <a:pt x="182019" y="19046"/>
                    <a:pt x="182037" y="19052"/>
                    <a:pt x="182062" y="19051"/>
                  </a:cubicBezTo>
                  <a:cubicBezTo>
                    <a:pt x="196992" y="19861"/>
                    <a:pt x="217942" y="20984"/>
                    <a:pt x="235554" y="28033"/>
                  </a:cubicBezTo>
                  <a:cubicBezTo>
                    <a:pt x="262862" y="36615"/>
                    <a:pt x="287055" y="48878"/>
                    <a:pt x="303515" y="71372"/>
                  </a:cubicBezTo>
                  <a:cubicBezTo>
                    <a:pt x="304941" y="73443"/>
                    <a:pt x="307138" y="76454"/>
                    <a:pt x="308535" y="78754"/>
                  </a:cubicBezTo>
                  <a:cubicBezTo>
                    <a:pt x="311222" y="82778"/>
                    <a:pt x="312267" y="88189"/>
                    <a:pt x="312745" y="92784"/>
                  </a:cubicBezTo>
                  <a:cubicBezTo>
                    <a:pt x="332776" y="172763"/>
                    <a:pt x="345134" y="245815"/>
                    <a:pt x="342625" y="304582"/>
                  </a:cubicBezTo>
                  <a:cubicBezTo>
                    <a:pt x="343799" y="326037"/>
                    <a:pt x="337130" y="330704"/>
                    <a:pt x="329719" y="334109"/>
                  </a:cubicBezTo>
                  <a:cubicBezTo>
                    <a:pt x="324365" y="336992"/>
                    <a:pt x="322256" y="342314"/>
                    <a:pt x="324591" y="346566"/>
                  </a:cubicBezTo>
                  <a:cubicBezTo>
                    <a:pt x="326459" y="350200"/>
                    <a:pt x="328910" y="352435"/>
                    <a:pt x="333452" y="352426"/>
                  </a:cubicBezTo>
                  <a:cubicBezTo>
                    <a:pt x="334719" y="352185"/>
                    <a:pt x="336090" y="352002"/>
                    <a:pt x="337177" y="351664"/>
                  </a:cubicBezTo>
                  <a:cubicBezTo>
                    <a:pt x="349437" y="344909"/>
                    <a:pt x="364768" y="334518"/>
                    <a:pt x="361542" y="302363"/>
                  </a:cubicBezTo>
                  <a:close/>
                </a:path>
                <a:path w="361918" h="352426" stroke="0" extrusionOk="0">
                  <a:moveTo>
                    <a:pt x="361542" y="302363"/>
                  </a:moveTo>
                  <a:cubicBezTo>
                    <a:pt x="344474" y="197479"/>
                    <a:pt x="349361" y="191943"/>
                    <a:pt x="331605" y="90117"/>
                  </a:cubicBezTo>
                  <a:cubicBezTo>
                    <a:pt x="329354" y="82885"/>
                    <a:pt x="329571" y="76959"/>
                    <a:pt x="325242" y="69600"/>
                  </a:cubicBezTo>
                  <a:cubicBezTo>
                    <a:pt x="323093" y="65934"/>
                    <a:pt x="320649" y="62720"/>
                    <a:pt x="317774" y="58761"/>
                  </a:cubicBezTo>
                  <a:cubicBezTo>
                    <a:pt x="299235" y="36104"/>
                    <a:pt x="273697" y="17783"/>
                    <a:pt x="241717" y="10002"/>
                  </a:cubicBezTo>
                  <a:cubicBezTo>
                    <a:pt x="220223" y="2839"/>
                    <a:pt x="204299" y="737"/>
                    <a:pt x="181929" y="1"/>
                  </a:cubicBezTo>
                  <a:cubicBezTo>
                    <a:pt x="181367" y="165"/>
                    <a:pt x="180627" y="285"/>
                    <a:pt x="179967" y="1"/>
                  </a:cubicBezTo>
                  <a:cubicBezTo>
                    <a:pt x="160025" y="894"/>
                    <a:pt x="140030" y="1697"/>
                    <a:pt x="120350" y="9955"/>
                  </a:cubicBezTo>
                  <a:cubicBezTo>
                    <a:pt x="89225" y="19206"/>
                    <a:pt x="68100" y="36756"/>
                    <a:pt x="43816" y="59180"/>
                  </a:cubicBezTo>
                  <a:cubicBezTo>
                    <a:pt x="40410" y="62719"/>
                    <a:pt x="39013" y="65850"/>
                    <a:pt x="36720" y="69600"/>
                  </a:cubicBezTo>
                  <a:cubicBezTo>
                    <a:pt x="32835" y="75087"/>
                    <a:pt x="30919" y="84072"/>
                    <a:pt x="30357" y="90127"/>
                  </a:cubicBezTo>
                  <a:cubicBezTo>
                    <a:pt x="19365" y="141149"/>
                    <a:pt x="2409" y="202773"/>
                    <a:pt x="363" y="302801"/>
                  </a:cubicBezTo>
                  <a:cubicBezTo>
                    <a:pt x="-2408" y="333222"/>
                    <a:pt x="11594" y="343935"/>
                    <a:pt x="24776" y="351664"/>
                  </a:cubicBezTo>
                  <a:cubicBezTo>
                    <a:pt x="26019" y="352184"/>
                    <a:pt x="27313" y="352449"/>
                    <a:pt x="28500" y="352426"/>
                  </a:cubicBezTo>
                  <a:cubicBezTo>
                    <a:pt x="34543" y="352103"/>
                    <a:pt x="37838" y="347959"/>
                    <a:pt x="38026" y="342902"/>
                  </a:cubicBezTo>
                  <a:cubicBezTo>
                    <a:pt x="37473" y="339007"/>
                    <a:pt x="35825" y="336041"/>
                    <a:pt x="32234" y="334138"/>
                  </a:cubicBezTo>
                  <a:cubicBezTo>
                    <a:pt x="25178" y="330949"/>
                    <a:pt x="16833" y="324892"/>
                    <a:pt x="19280" y="305020"/>
                  </a:cubicBezTo>
                  <a:cubicBezTo>
                    <a:pt x="38614" y="271367"/>
                    <a:pt x="45874" y="137328"/>
                    <a:pt x="49207" y="92794"/>
                  </a:cubicBezTo>
                  <a:cubicBezTo>
                    <a:pt x="49290" y="87508"/>
                    <a:pt x="50933" y="83069"/>
                    <a:pt x="53417" y="78754"/>
                  </a:cubicBezTo>
                  <a:cubicBezTo>
                    <a:pt x="54624" y="76097"/>
                    <a:pt x="56538" y="74403"/>
                    <a:pt x="58075" y="71791"/>
                  </a:cubicBezTo>
                  <a:cubicBezTo>
                    <a:pt x="79296" y="48867"/>
                    <a:pt x="100272" y="40188"/>
                    <a:pt x="126541" y="27976"/>
                  </a:cubicBezTo>
                  <a:cubicBezTo>
                    <a:pt x="143547" y="23120"/>
                    <a:pt x="159706" y="17130"/>
                    <a:pt x="179005" y="19051"/>
                  </a:cubicBezTo>
                  <a:cubicBezTo>
                    <a:pt x="179438" y="19065"/>
                    <a:pt x="179801" y="19046"/>
                    <a:pt x="179957" y="19051"/>
                  </a:cubicBezTo>
                  <a:cubicBezTo>
                    <a:pt x="180301" y="19007"/>
                    <a:pt x="180607" y="18880"/>
                    <a:pt x="180976" y="18841"/>
                  </a:cubicBezTo>
                  <a:cubicBezTo>
                    <a:pt x="181346" y="18967"/>
                    <a:pt x="181677" y="18963"/>
                    <a:pt x="182005" y="19051"/>
                  </a:cubicBezTo>
                  <a:cubicBezTo>
                    <a:pt x="182029" y="19053"/>
                    <a:pt x="182055" y="19048"/>
                    <a:pt x="182062" y="19051"/>
                  </a:cubicBezTo>
                  <a:cubicBezTo>
                    <a:pt x="200522" y="18905"/>
                    <a:pt x="221348" y="22141"/>
                    <a:pt x="235554" y="28033"/>
                  </a:cubicBezTo>
                  <a:cubicBezTo>
                    <a:pt x="266162" y="34741"/>
                    <a:pt x="286567" y="51308"/>
                    <a:pt x="303515" y="71372"/>
                  </a:cubicBezTo>
                  <a:cubicBezTo>
                    <a:pt x="305399" y="73436"/>
                    <a:pt x="306706" y="76584"/>
                    <a:pt x="308535" y="78754"/>
                  </a:cubicBezTo>
                  <a:cubicBezTo>
                    <a:pt x="310688" y="83224"/>
                    <a:pt x="312912" y="87776"/>
                    <a:pt x="312745" y="92784"/>
                  </a:cubicBezTo>
                  <a:cubicBezTo>
                    <a:pt x="311283" y="116499"/>
                    <a:pt x="324633" y="239984"/>
                    <a:pt x="342625" y="304582"/>
                  </a:cubicBezTo>
                  <a:cubicBezTo>
                    <a:pt x="343379" y="325573"/>
                    <a:pt x="336537" y="331754"/>
                    <a:pt x="329719" y="334109"/>
                  </a:cubicBezTo>
                  <a:cubicBezTo>
                    <a:pt x="324658" y="336355"/>
                    <a:pt x="322628" y="341941"/>
                    <a:pt x="324591" y="346566"/>
                  </a:cubicBezTo>
                  <a:cubicBezTo>
                    <a:pt x="326203" y="350038"/>
                    <a:pt x="330049" y="352354"/>
                    <a:pt x="333452" y="352426"/>
                  </a:cubicBezTo>
                  <a:cubicBezTo>
                    <a:pt x="334629" y="352504"/>
                    <a:pt x="335980" y="352103"/>
                    <a:pt x="337177" y="351664"/>
                  </a:cubicBezTo>
                  <a:cubicBezTo>
                    <a:pt x="348912" y="346774"/>
                    <a:pt x="362820" y="333240"/>
                    <a:pt x="361542" y="302363"/>
                  </a:cubicBezTo>
                  <a:close/>
                </a:path>
              </a:pathLst>
            </a:custGeom>
            <a:grpFill/>
            <a:ln w="1905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3380688191">
                    <a:custGeom>
                      <a:avLst/>
                      <a:gdLst>
                        <a:gd name="connsiteX0" fmla="*/ 361542 w 361918"/>
                        <a:gd name="connsiteY0" fmla="*/ 302363 h 352426"/>
                        <a:gd name="connsiteX1" fmla="*/ 331605 w 361918"/>
                        <a:gd name="connsiteY1" fmla="*/ 90117 h 352426"/>
                        <a:gd name="connsiteX2" fmla="*/ 325242 w 361918"/>
                        <a:gd name="connsiteY2" fmla="*/ 69600 h 352426"/>
                        <a:gd name="connsiteX3" fmla="*/ 317774 w 361918"/>
                        <a:gd name="connsiteY3" fmla="*/ 58761 h 352426"/>
                        <a:gd name="connsiteX4" fmla="*/ 241717 w 361918"/>
                        <a:gd name="connsiteY4" fmla="*/ 10002 h 352426"/>
                        <a:gd name="connsiteX5" fmla="*/ 181929 w 361918"/>
                        <a:gd name="connsiteY5" fmla="*/ 1 h 352426"/>
                        <a:gd name="connsiteX6" fmla="*/ 179967 w 361918"/>
                        <a:gd name="connsiteY6" fmla="*/ 1 h 352426"/>
                        <a:gd name="connsiteX7" fmla="*/ 120350 w 361918"/>
                        <a:gd name="connsiteY7" fmla="*/ 9955 h 352426"/>
                        <a:gd name="connsiteX8" fmla="*/ 43816 w 361918"/>
                        <a:gd name="connsiteY8" fmla="*/ 59180 h 352426"/>
                        <a:gd name="connsiteX9" fmla="*/ 36720 w 361918"/>
                        <a:gd name="connsiteY9" fmla="*/ 69600 h 352426"/>
                        <a:gd name="connsiteX10" fmla="*/ 30357 w 361918"/>
                        <a:gd name="connsiteY10" fmla="*/ 90127 h 352426"/>
                        <a:gd name="connsiteX11" fmla="*/ 363 w 361918"/>
                        <a:gd name="connsiteY11" fmla="*/ 302801 h 352426"/>
                        <a:gd name="connsiteX12" fmla="*/ 24776 w 361918"/>
                        <a:gd name="connsiteY12" fmla="*/ 351664 h 352426"/>
                        <a:gd name="connsiteX13" fmla="*/ 28500 w 361918"/>
                        <a:gd name="connsiteY13" fmla="*/ 352426 h 352426"/>
                        <a:gd name="connsiteX14" fmla="*/ 38026 w 361918"/>
                        <a:gd name="connsiteY14" fmla="*/ 342902 h 352426"/>
                        <a:gd name="connsiteX15" fmla="*/ 32234 w 361918"/>
                        <a:gd name="connsiteY15" fmla="*/ 334138 h 352426"/>
                        <a:gd name="connsiteX16" fmla="*/ 19280 w 361918"/>
                        <a:gd name="connsiteY16" fmla="*/ 305020 h 352426"/>
                        <a:gd name="connsiteX17" fmla="*/ 49207 w 361918"/>
                        <a:gd name="connsiteY17" fmla="*/ 92794 h 352426"/>
                        <a:gd name="connsiteX18" fmla="*/ 53417 w 361918"/>
                        <a:gd name="connsiteY18" fmla="*/ 78754 h 352426"/>
                        <a:gd name="connsiteX19" fmla="*/ 58075 w 361918"/>
                        <a:gd name="connsiteY19" fmla="*/ 71791 h 352426"/>
                        <a:gd name="connsiteX20" fmla="*/ 126541 w 361918"/>
                        <a:gd name="connsiteY20" fmla="*/ 27976 h 352426"/>
                        <a:gd name="connsiteX21" fmla="*/ 179005 w 361918"/>
                        <a:gd name="connsiteY21" fmla="*/ 19051 h 352426"/>
                        <a:gd name="connsiteX22" fmla="*/ 179957 w 361918"/>
                        <a:gd name="connsiteY22" fmla="*/ 19051 h 352426"/>
                        <a:gd name="connsiteX23" fmla="*/ 180976 w 361918"/>
                        <a:gd name="connsiteY23" fmla="*/ 18841 h 352426"/>
                        <a:gd name="connsiteX24" fmla="*/ 182005 w 361918"/>
                        <a:gd name="connsiteY24" fmla="*/ 19051 h 352426"/>
                        <a:gd name="connsiteX25" fmla="*/ 182062 w 361918"/>
                        <a:gd name="connsiteY25" fmla="*/ 19051 h 352426"/>
                        <a:gd name="connsiteX26" fmla="*/ 235554 w 361918"/>
                        <a:gd name="connsiteY26" fmla="*/ 28033 h 352426"/>
                        <a:gd name="connsiteX27" fmla="*/ 303515 w 361918"/>
                        <a:gd name="connsiteY27" fmla="*/ 71372 h 352426"/>
                        <a:gd name="connsiteX28" fmla="*/ 308535 w 361918"/>
                        <a:gd name="connsiteY28" fmla="*/ 78754 h 352426"/>
                        <a:gd name="connsiteX29" fmla="*/ 312745 w 361918"/>
                        <a:gd name="connsiteY29" fmla="*/ 92784 h 352426"/>
                        <a:gd name="connsiteX30" fmla="*/ 342625 w 361918"/>
                        <a:gd name="connsiteY30" fmla="*/ 304582 h 352426"/>
                        <a:gd name="connsiteX31" fmla="*/ 329719 w 361918"/>
                        <a:gd name="connsiteY31" fmla="*/ 334109 h 352426"/>
                        <a:gd name="connsiteX32" fmla="*/ 324591 w 361918"/>
                        <a:gd name="connsiteY32" fmla="*/ 346566 h 352426"/>
                        <a:gd name="connsiteX33" fmla="*/ 333452 w 361918"/>
                        <a:gd name="connsiteY33" fmla="*/ 352426 h 352426"/>
                        <a:gd name="connsiteX34" fmla="*/ 337177 w 361918"/>
                        <a:gd name="connsiteY34" fmla="*/ 351664 h 352426"/>
                        <a:gd name="connsiteX35" fmla="*/ 361542 w 361918"/>
                        <a:gd name="connsiteY35" fmla="*/ 302363 h 3524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361918" h="352426">
                          <a:moveTo>
                            <a:pt x="361542" y="302363"/>
                          </a:moveTo>
                          <a:lnTo>
                            <a:pt x="331605" y="90117"/>
                          </a:lnTo>
                          <a:cubicBezTo>
                            <a:pt x="330749" y="82949"/>
                            <a:pt x="328593" y="75995"/>
                            <a:pt x="325242" y="69600"/>
                          </a:cubicBezTo>
                          <a:cubicBezTo>
                            <a:pt x="323124" y="65744"/>
                            <a:pt x="320623" y="62113"/>
                            <a:pt x="317774" y="58761"/>
                          </a:cubicBezTo>
                          <a:cubicBezTo>
                            <a:pt x="296847" y="36466"/>
                            <a:pt x="270713" y="19712"/>
                            <a:pt x="241717" y="10002"/>
                          </a:cubicBezTo>
                          <a:cubicBezTo>
                            <a:pt x="222493" y="3324"/>
                            <a:pt x="202279" y="-57"/>
                            <a:pt x="181929" y="1"/>
                          </a:cubicBezTo>
                          <a:cubicBezTo>
                            <a:pt x="181302" y="268"/>
                            <a:pt x="180593" y="268"/>
                            <a:pt x="179967" y="1"/>
                          </a:cubicBezTo>
                          <a:cubicBezTo>
                            <a:pt x="159675" y="-68"/>
                            <a:pt x="139519" y="3299"/>
                            <a:pt x="120350" y="9955"/>
                          </a:cubicBezTo>
                          <a:cubicBezTo>
                            <a:pt x="91142" y="19744"/>
                            <a:pt x="64838" y="36664"/>
                            <a:pt x="43816" y="59180"/>
                          </a:cubicBezTo>
                          <a:cubicBezTo>
                            <a:pt x="41118" y="62415"/>
                            <a:pt x="38741" y="65905"/>
                            <a:pt x="36720" y="69600"/>
                          </a:cubicBezTo>
                          <a:cubicBezTo>
                            <a:pt x="33368" y="75998"/>
                            <a:pt x="31212" y="82954"/>
                            <a:pt x="30357" y="90127"/>
                          </a:cubicBezTo>
                          <a:lnTo>
                            <a:pt x="363" y="302801"/>
                          </a:lnTo>
                          <a:cubicBezTo>
                            <a:pt x="-2494" y="333386"/>
                            <a:pt x="12060" y="346254"/>
                            <a:pt x="24776" y="351664"/>
                          </a:cubicBezTo>
                          <a:cubicBezTo>
                            <a:pt x="25952" y="352169"/>
                            <a:pt x="27220" y="352428"/>
                            <a:pt x="28500" y="352426"/>
                          </a:cubicBezTo>
                          <a:cubicBezTo>
                            <a:pt x="33761" y="352426"/>
                            <a:pt x="38025" y="348163"/>
                            <a:pt x="38026" y="342902"/>
                          </a:cubicBezTo>
                          <a:cubicBezTo>
                            <a:pt x="38026" y="339083"/>
                            <a:pt x="35747" y="335634"/>
                            <a:pt x="32234" y="334138"/>
                          </a:cubicBezTo>
                          <a:cubicBezTo>
                            <a:pt x="25766" y="331385"/>
                            <a:pt x="17384" y="325327"/>
                            <a:pt x="19280" y="305020"/>
                          </a:cubicBezTo>
                          <a:lnTo>
                            <a:pt x="49207" y="92794"/>
                          </a:lnTo>
                          <a:cubicBezTo>
                            <a:pt x="49755" y="87899"/>
                            <a:pt x="51181" y="83143"/>
                            <a:pt x="53417" y="78754"/>
                          </a:cubicBezTo>
                          <a:cubicBezTo>
                            <a:pt x="54757" y="76296"/>
                            <a:pt x="56315" y="73966"/>
                            <a:pt x="58075" y="71791"/>
                          </a:cubicBezTo>
                          <a:cubicBezTo>
                            <a:pt x="76910" y="51734"/>
                            <a:pt x="100439" y="36677"/>
                            <a:pt x="126541" y="27976"/>
                          </a:cubicBezTo>
                          <a:cubicBezTo>
                            <a:pt x="143399" y="22058"/>
                            <a:pt x="161138" y="19041"/>
                            <a:pt x="179005" y="19051"/>
                          </a:cubicBezTo>
                          <a:cubicBezTo>
                            <a:pt x="179319" y="19051"/>
                            <a:pt x="179633" y="19051"/>
                            <a:pt x="179957" y="19051"/>
                          </a:cubicBezTo>
                          <a:cubicBezTo>
                            <a:pt x="180300" y="19001"/>
                            <a:pt x="180641" y="18930"/>
                            <a:pt x="180976" y="18841"/>
                          </a:cubicBezTo>
                          <a:cubicBezTo>
                            <a:pt x="181315" y="18930"/>
                            <a:pt x="181658" y="19001"/>
                            <a:pt x="182005" y="19051"/>
                          </a:cubicBezTo>
                          <a:lnTo>
                            <a:pt x="182062" y="19051"/>
                          </a:lnTo>
                          <a:cubicBezTo>
                            <a:pt x="200276" y="18963"/>
                            <a:pt x="218369" y="22001"/>
                            <a:pt x="235554" y="28033"/>
                          </a:cubicBezTo>
                          <a:cubicBezTo>
                            <a:pt x="261434" y="36657"/>
                            <a:pt x="284780" y="51546"/>
                            <a:pt x="303515" y="71372"/>
                          </a:cubicBezTo>
                          <a:cubicBezTo>
                            <a:pt x="305421" y="73665"/>
                            <a:pt x="307102" y="76137"/>
                            <a:pt x="308535" y="78754"/>
                          </a:cubicBezTo>
                          <a:cubicBezTo>
                            <a:pt x="310771" y="83139"/>
                            <a:pt x="312196" y="87892"/>
                            <a:pt x="312745" y="92784"/>
                          </a:cubicBezTo>
                          <a:lnTo>
                            <a:pt x="342625" y="304582"/>
                          </a:lnTo>
                          <a:cubicBezTo>
                            <a:pt x="344530" y="325327"/>
                            <a:pt x="336186" y="331385"/>
                            <a:pt x="329719" y="334109"/>
                          </a:cubicBezTo>
                          <a:cubicBezTo>
                            <a:pt x="324863" y="336134"/>
                            <a:pt x="322567" y="341710"/>
                            <a:pt x="324591" y="346566"/>
                          </a:cubicBezTo>
                          <a:cubicBezTo>
                            <a:pt x="326080" y="350138"/>
                            <a:pt x="329582" y="352454"/>
                            <a:pt x="333452" y="352426"/>
                          </a:cubicBezTo>
                          <a:cubicBezTo>
                            <a:pt x="334733" y="352428"/>
                            <a:pt x="336000" y="352169"/>
                            <a:pt x="337177" y="351664"/>
                          </a:cubicBezTo>
                          <a:cubicBezTo>
                            <a:pt x="349893" y="346254"/>
                            <a:pt x="364456" y="333376"/>
                            <a:pt x="361542" y="30236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b="1"/>
            </a:p>
          </p:txBody>
        </p:sp>
      </p:grpSp>
      <p:grpSp>
        <p:nvGrpSpPr>
          <p:cNvPr id="61" name="Graphic 6" descr="Man outline">
            <a:extLst>
              <a:ext uri="{FF2B5EF4-FFF2-40B4-BE49-F238E27FC236}">
                <a16:creationId xmlns:a16="http://schemas.microsoft.com/office/drawing/2014/main" id="{111CAF00-6703-4380-A77B-817DB21EF5A8}"/>
              </a:ext>
            </a:extLst>
          </p:cNvPr>
          <p:cNvGrpSpPr/>
          <p:nvPr/>
        </p:nvGrpSpPr>
        <p:grpSpPr>
          <a:xfrm flipH="1">
            <a:off x="10410466" y="2780982"/>
            <a:ext cx="543549" cy="1287464"/>
            <a:chOff x="9151517" y="2679232"/>
            <a:chExt cx="361918" cy="857250"/>
          </a:xfrm>
          <a:solidFill>
            <a:schemeClr val="accent2"/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E1A6A0C-B314-40B9-AC12-F6A68C55BC3D}"/>
                </a:ext>
              </a:extLst>
            </p:cNvPr>
            <p:cNvSpPr/>
            <p:nvPr/>
          </p:nvSpPr>
          <p:spPr>
            <a:xfrm>
              <a:off x="9237244" y="2974507"/>
              <a:ext cx="190500" cy="561975"/>
            </a:xfrm>
            <a:custGeom>
              <a:avLst/>
              <a:gdLst>
                <a:gd name="connsiteX0" fmla="*/ 178889 w 190500"/>
                <a:gd name="connsiteY0" fmla="*/ 0 h 561975"/>
                <a:gd name="connsiteX1" fmla="*/ 178889 w 190500"/>
                <a:gd name="connsiteY1" fmla="*/ 0 h 561975"/>
                <a:gd name="connsiteX2" fmla="*/ 169364 w 190500"/>
                <a:gd name="connsiteY2" fmla="*/ 9525 h 561975"/>
                <a:gd name="connsiteX3" fmla="*/ 171450 w 190500"/>
                <a:gd name="connsiteY3" fmla="*/ 542925 h 561975"/>
                <a:gd name="connsiteX4" fmla="*/ 104775 w 190500"/>
                <a:gd name="connsiteY4" fmla="*/ 542925 h 561975"/>
                <a:gd name="connsiteX5" fmla="*/ 104775 w 190500"/>
                <a:gd name="connsiteY5" fmla="*/ 219075 h 561975"/>
                <a:gd name="connsiteX6" fmla="*/ 85725 w 190500"/>
                <a:gd name="connsiteY6" fmla="*/ 219075 h 561975"/>
                <a:gd name="connsiteX7" fmla="*/ 85725 w 190500"/>
                <a:gd name="connsiteY7" fmla="*/ 542925 h 561975"/>
                <a:gd name="connsiteX8" fmla="*/ 19050 w 190500"/>
                <a:gd name="connsiteY8" fmla="*/ 542925 h 561975"/>
                <a:gd name="connsiteX9" fmla="*/ 19050 w 190500"/>
                <a:gd name="connsiteY9" fmla="*/ 9525 h 561975"/>
                <a:gd name="connsiteX10" fmla="*/ 9525 w 190500"/>
                <a:gd name="connsiteY10" fmla="*/ 0 h 561975"/>
                <a:gd name="connsiteX11" fmla="*/ 0 w 190500"/>
                <a:gd name="connsiteY11" fmla="*/ 9525 h 561975"/>
                <a:gd name="connsiteX12" fmla="*/ 0 w 190500"/>
                <a:gd name="connsiteY12" fmla="*/ 561975 h 561975"/>
                <a:gd name="connsiteX13" fmla="*/ 190500 w 190500"/>
                <a:gd name="connsiteY13" fmla="*/ 561975 h 561975"/>
                <a:gd name="connsiteX14" fmla="*/ 188376 w 190500"/>
                <a:gd name="connsiteY14" fmla="*/ 9525 h 561975"/>
                <a:gd name="connsiteX15" fmla="*/ 178889 w 190500"/>
                <a:gd name="connsiteY15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500" h="561975" fill="none" extrusionOk="0">
                  <a:moveTo>
                    <a:pt x="178889" y="0"/>
                  </a:moveTo>
                  <a:lnTo>
                    <a:pt x="178889" y="0"/>
                  </a:lnTo>
                  <a:cubicBezTo>
                    <a:pt x="174159" y="-865"/>
                    <a:pt x="170034" y="4753"/>
                    <a:pt x="169364" y="9525"/>
                  </a:cubicBezTo>
                  <a:cubicBezTo>
                    <a:pt x="173553" y="197934"/>
                    <a:pt x="153057" y="376099"/>
                    <a:pt x="171450" y="542925"/>
                  </a:cubicBezTo>
                  <a:cubicBezTo>
                    <a:pt x="161302" y="540702"/>
                    <a:pt x="111594" y="547412"/>
                    <a:pt x="104775" y="542925"/>
                  </a:cubicBezTo>
                  <a:cubicBezTo>
                    <a:pt x="103018" y="472936"/>
                    <a:pt x="98529" y="265895"/>
                    <a:pt x="104775" y="219075"/>
                  </a:cubicBezTo>
                  <a:cubicBezTo>
                    <a:pt x="101535" y="219352"/>
                    <a:pt x="94660" y="220108"/>
                    <a:pt x="85725" y="219075"/>
                  </a:cubicBezTo>
                  <a:cubicBezTo>
                    <a:pt x="58272" y="301291"/>
                    <a:pt x="84560" y="384825"/>
                    <a:pt x="85725" y="542925"/>
                  </a:cubicBezTo>
                  <a:cubicBezTo>
                    <a:pt x="61093" y="537579"/>
                    <a:pt x="47652" y="543203"/>
                    <a:pt x="19050" y="542925"/>
                  </a:cubicBezTo>
                  <a:cubicBezTo>
                    <a:pt x="64409" y="438990"/>
                    <a:pt x="-726" y="164393"/>
                    <a:pt x="19050" y="9525"/>
                  </a:cubicBezTo>
                  <a:cubicBezTo>
                    <a:pt x="19425" y="4081"/>
                    <a:pt x="14570" y="-509"/>
                    <a:pt x="9525" y="0"/>
                  </a:cubicBezTo>
                  <a:cubicBezTo>
                    <a:pt x="4671" y="-85"/>
                    <a:pt x="-545" y="4334"/>
                    <a:pt x="0" y="9525"/>
                  </a:cubicBezTo>
                  <a:cubicBezTo>
                    <a:pt x="27533" y="100580"/>
                    <a:pt x="26456" y="321603"/>
                    <a:pt x="0" y="561975"/>
                  </a:cubicBezTo>
                  <a:cubicBezTo>
                    <a:pt x="64016" y="569173"/>
                    <a:pt x="164767" y="554708"/>
                    <a:pt x="190500" y="561975"/>
                  </a:cubicBezTo>
                  <a:cubicBezTo>
                    <a:pt x="171702" y="374414"/>
                    <a:pt x="200000" y="180071"/>
                    <a:pt x="188376" y="9525"/>
                  </a:cubicBezTo>
                  <a:cubicBezTo>
                    <a:pt x="188152" y="5070"/>
                    <a:pt x="183364" y="-555"/>
                    <a:pt x="178889" y="0"/>
                  </a:cubicBezTo>
                  <a:close/>
                </a:path>
                <a:path w="190500" h="561975" stroke="0" extrusionOk="0">
                  <a:moveTo>
                    <a:pt x="178889" y="0"/>
                  </a:moveTo>
                  <a:lnTo>
                    <a:pt x="178889" y="0"/>
                  </a:lnTo>
                  <a:cubicBezTo>
                    <a:pt x="173581" y="-812"/>
                    <a:pt x="169425" y="4566"/>
                    <a:pt x="169364" y="9525"/>
                  </a:cubicBezTo>
                  <a:cubicBezTo>
                    <a:pt x="193945" y="166065"/>
                    <a:pt x="179671" y="356799"/>
                    <a:pt x="171450" y="542925"/>
                  </a:cubicBezTo>
                  <a:cubicBezTo>
                    <a:pt x="158165" y="545378"/>
                    <a:pt x="124657" y="545008"/>
                    <a:pt x="104775" y="542925"/>
                  </a:cubicBezTo>
                  <a:cubicBezTo>
                    <a:pt x="128804" y="392385"/>
                    <a:pt x="127741" y="308017"/>
                    <a:pt x="104775" y="219075"/>
                  </a:cubicBezTo>
                  <a:cubicBezTo>
                    <a:pt x="102220" y="219846"/>
                    <a:pt x="88427" y="217388"/>
                    <a:pt x="85725" y="219075"/>
                  </a:cubicBezTo>
                  <a:cubicBezTo>
                    <a:pt x="77106" y="366741"/>
                    <a:pt x="82311" y="393961"/>
                    <a:pt x="85725" y="542925"/>
                  </a:cubicBezTo>
                  <a:cubicBezTo>
                    <a:pt x="68885" y="546949"/>
                    <a:pt x="43824" y="539595"/>
                    <a:pt x="19050" y="542925"/>
                  </a:cubicBezTo>
                  <a:cubicBezTo>
                    <a:pt x="-16290" y="297469"/>
                    <a:pt x="24108" y="74712"/>
                    <a:pt x="19050" y="9525"/>
                  </a:cubicBezTo>
                  <a:cubicBezTo>
                    <a:pt x="19388" y="4406"/>
                    <a:pt x="15210" y="380"/>
                    <a:pt x="9525" y="0"/>
                  </a:cubicBezTo>
                  <a:cubicBezTo>
                    <a:pt x="4170" y="91"/>
                    <a:pt x="760" y="4317"/>
                    <a:pt x="0" y="9525"/>
                  </a:cubicBezTo>
                  <a:cubicBezTo>
                    <a:pt x="-40130" y="280866"/>
                    <a:pt x="48174" y="419183"/>
                    <a:pt x="0" y="561975"/>
                  </a:cubicBezTo>
                  <a:cubicBezTo>
                    <a:pt x="68578" y="557488"/>
                    <a:pt x="104534" y="548892"/>
                    <a:pt x="190500" y="561975"/>
                  </a:cubicBezTo>
                  <a:cubicBezTo>
                    <a:pt x="141534" y="312177"/>
                    <a:pt x="191956" y="86371"/>
                    <a:pt x="188376" y="9525"/>
                  </a:cubicBezTo>
                  <a:cubicBezTo>
                    <a:pt x="188537" y="4085"/>
                    <a:pt x="183684" y="455"/>
                    <a:pt x="178889" y="0"/>
                  </a:cubicBezTo>
                  <a:close/>
                </a:path>
              </a:pathLst>
            </a:custGeom>
            <a:grpFill/>
            <a:ln w="1905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169165925">
                    <a:custGeom>
                      <a:avLst/>
                      <a:gdLst>
                        <a:gd name="connsiteX0" fmla="*/ 178889 w 190500"/>
                        <a:gd name="connsiteY0" fmla="*/ 0 h 561975"/>
                        <a:gd name="connsiteX1" fmla="*/ 178889 w 190500"/>
                        <a:gd name="connsiteY1" fmla="*/ 0 h 561975"/>
                        <a:gd name="connsiteX2" fmla="*/ 169364 w 190500"/>
                        <a:gd name="connsiteY2" fmla="*/ 9525 h 561975"/>
                        <a:gd name="connsiteX3" fmla="*/ 171450 w 190500"/>
                        <a:gd name="connsiteY3" fmla="*/ 542925 h 561975"/>
                        <a:gd name="connsiteX4" fmla="*/ 104775 w 190500"/>
                        <a:gd name="connsiteY4" fmla="*/ 542925 h 561975"/>
                        <a:gd name="connsiteX5" fmla="*/ 104775 w 190500"/>
                        <a:gd name="connsiteY5" fmla="*/ 219075 h 561975"/>
                        <a:gd name="connsiteX6" fmla="*/ 85725 w 190500"/>
                        <a:gd name="connsiteY6" fmla="*/ 219075 h 561975"/>
                        <a:gd name="connsiteX7" fmla="*/ 85725 w 190500"/>
                        <a:gd name="connsiteY7" fmla="*/ 542925 h 561975"/>
                        <a:gd name="connsiteX8" fmla="*/ 19050 w 190500"/>
                        <a:gd name="connsiteY8" fmla="*/ 542925 h 561975"/>
                        <a:gd name="connsiteX9" fmla="*/ 19050 w 190500"/>
                        <a:gd name="connsiteY9" fmla="*/ 9525 h 561975"/>
                        <a:gd name="connsiteX10" fmla="*/ 9525 w 190500"/>
                        <a:gd name="connsiteY10" fmla="*/ 0 h 561975"/>
                        <a:gd name="connsiteX11" fmla="*/ 0 w 190500"/>
                        <a:gd name="connsiteY11" fmla="*/ 9525 h 561975"/>
                        <a:gd name="connsiteX12" fmla="*/ 0 w 190500"/>
                        <a:gd name="connsiteY12" fmla="*/ 561975 h 561975"/>
                        <a:gd name="connsiteX13" fmla="*/ 190500 w 190500"/>
                        <a:gd name="connsiteY13" fmla="*/ 561975 h 561975"/>
                        <a:gd name="connsiteX14" fmla="*/ 188376 w 190500"/>
                        <a:gd name="connsiteY14" fmla="*/ 9525 h 561975"/>
                        <a:gd name="connsiteX15" fmla="*/ 178889 w 190500"/>
                        <a:gd name="connsiteY15" fmla="*/ 0 h 561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90500" h="561975">
                          <a:moveTo>
                            <a:pt x="178889" y="0"/>
                          </a:moveTo>
                          <a:lnTo>
                            <a:pt x="178889" y="0"/>
                          </a:lnTo>
                          <a:cubicBezTo>
                            <a:pt x="173628" y="0"/>
                            <a:pt x="169364" y="4264"/>
                            <a:pt x="169364" y="9525"/>
                          </a:cubicBezTo>
                          <a:lnTo>
                            <a:pt x="171450" y="542925"/>
                          </a:lnTo>
                          <a:lnTo>
                            <a:pt x="104775" y="542925"/>
                          </a:lnTo>
                          <a:lnTo>
                            <a:pt x="104775" y="219075"/>
                          </a:lnTo>
                          <a:lnTo>
                            <a:pt x="85725" y="219075"/>
                          </a:lnTo>
                          <a:lnTo>
                            <a:pt x="85725" y="542925"/>
                          </a:lnTo>
                          <a:lnTo>
                            <a:pt x="19050" y="542925"/>
                          </a:lnTo>
                          <a:lnTo>
                            <a:pt x="19050" y="9525"/>
                          </a:lnTo>
                          <a:cubicBezTo>
                            <a:pt x="19050" y="4264"/>
                            <a:pt x="14786" y="0"/>
                            <a:pt x="9525" y="0"/>
                          </a:cubicBezTo>
                          <a:cubicBezTo>
                            <a:pt x="4264" y="0"/>
                            <a:pt x="0" y="4264"/>
                            <a:pt x="0" y="9525"/>
                          </a:cubicBezTo>
                          <a:lnTo>
                            <a:pt x="0" y="561975"/>
                          </a:lnTo>
                          <a:lnTo>
                            <a:pt x="190500" y="561975"/>
                          </a:lnTo>
                          <a:lnTo>
                            <a:pt x="188376" y="9525"/>
                          </a:lnTo>
                          <a:cubicBezTo>
                            <a:pt x="188376" y="4280"/>
                            <a:pt x="184134" y="21"/>
                            <a:pt x="178889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b="1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7853CE5-5CC1-48ED-A896-BCAF2E91390B}"/>
                </a:ext>
              </a:extLst>
            </p:cNvPr>
            <p:cNvSpPr/>
            <p:nvPr/>
          </p:nvSpPr>
          <p:spPr>
            <a:xfrm>
              <a:off x="9256294" y="2679232"/>
              <a:ext cx="152400" cy="152400"/>
            </a:xfrm>
            <a:custGeom>
              <a:avLst/>
              <a:gdLst>
                <a:gd name="connsiteX0" fmla="*/ 76200 w 152400"/>
                <a:gd name="connsiteY0" fmla="*/ 152400 h 152400"/>
                <a:gd name="connsiteX1" fmla="*/ 152400 w 152400"/>
                <a:gd name="connsiteY1" fmla="*/ 76200 h 152400"/>
                <a:gd name="connsiteX2" fmla="*/ 76200 w 152400"/>
                <a:gd name="connsiteY2" fmla="*/ 0 h 152400"/>
                <a:gd name="connsiteX3" fmla="*/ 0 w 152400"/>
                <a:gd name="connsiteY3" fmla="*/ 76200 h 152400"/>
                <a:gd name="connsiteX4" fmla="*/ 76200 w 152400"/>
                <a:gd name="connsiteY4" fmla="*/ 152400 h 152400"/>
                <a:gd name="connsiteX5" fmla="*/ 76200 w 152400"/>
                <a:gd name="connsiteY5" fmla="*/ 19050 h 152400"/>
                <a:gd name="connsiteX6" fmla="*/ 133350 w 152400"/>
                <a:gd name="connsiteY6" fmla="*/ 76200 h 152400"/>
                <a:gd name="connsiteX7" fmla="*/ 76200 w 152400"/>
                <a:gd name="connsiteY7" fmla="*/ 133350 h 152400"/>
                <a:gd name="connsiteX8" fmla="*/ 19050 w 152400"/>
                <a:gd name="connsiteY8" fmla="*/ 76200 h 152400"/>
                <a:gd name="connsiteX9" fmla="*/ 76200 w 152400"/>
                <a:gd name="connsiteY9" fmla="*/ 190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152400" fill="none" extrusionOk="0">
                  <a:moveTo>
                    <a:pt x="76200" y="152400"/>
                  </a:moveTo>
                  <a:cubicBezTo>
                    <a:pt x="121393" y="156430"/>
                    <a:pt x="151827" y="116967"/>
                    <a:pt x="152400" y="76200"/>
                  </a:cubicBezTo>
                  <a:cubicBezTo>
                    <a:pt x="154468" y="34732"/>
                    <a:pt x="119811" y="91"/>
                    <a:pt x="76200" y="0"/>
                  </a:cubicBezTo>
                  <a:cubicBezTo>
                    <a:pt x="33583" y="-583"/>
                    <a:pt x="-5950" y="30125"/>
                    <a:pt x="0" y="76200"/>
                  </a:cubicBezTo>
                  <a:cubicBezTo>
                    <a:pt x="7904" y="120723"/>
                    <a:pt x="37554" y="153470"/>
                    <a:pt x="76200" y="152400"/>
                  </a:cubicBezTo>
                  <a:close/>
                  <a:moveTo>
                    <a:pt x="76200" y="19050"/>
                  </a:moveTo>
                  <a:cubicBezTo>
                    <a:pt x="106576" y="18753"/>
                    <a:pt x="136181" y="46397"/>
                    <a:pt x="133350" y="76200"/>
                  </a:cubicBezTo>
                  <a:cubicBezTo>
                    <a:pt x="132742" y="105921"/>
                    <a:pt x="109037" y="133864"/>
                    <a:pt x="76200" y="133350"/>
                  </a:cubicBezTo>
                  <a:cubicBezTo>
                    <a:pt x="46971" y="132931"/>
                    <a:pt x="23763" y="104459"/>
                    <a:pt x="19050" y="76200"/>
                  </a:cubicBezTo>
                  <a:cubicBezTo>
                    <a:pt x="23279" y="49286"/>
                    <a:pt x="41416" y="17014"/>
                    <a:pt x="76200" y="19050"/>
                  </a:cubicBezTo>
                  <a:close/>
                </a:path>
                <a:path w="152400" h="152400" stroke="0" extrusionOk="0">
                  <a:moveTo>
                    <a:pt x="76200" y="152400"/>
                  </a:moveTo>
                  <a:cubicBezTo>
                    <a:pt x="112657" y="152922"/>
                    <a:pt x="159609" y="114591"/>
                    <a:pt x="152400" y="76200"/>
                  </a:cubicBezTo>
                  <a:cubicBezTo>
                    <a:pt x="147553" y="31797"/>
                    <a:pt x="119789" y="-4842"/>
                    <a:pt x="76200" y="0"/>
                  </a:cubicBezTo>
                  <a:cubicBezTo>
                    <a:pt x="26864" y="-2621"/>
                    <a:pt x="3161" y="32856"/>
                    <a:pt x="0" y="76200"/>
                  </a:cubicBezTo>
                  <a:cubicBezTo>
                    <a:pt x="-4373" y="114497"/>
                    <a:pt x="28622" y="153534"/>
                    <a:pt x="76200" y="152400"/>
                  </a:cubicBezTo>
                  <a:close/>
                  <a:moveTo>
                    <a:pt x="76200" y="19050"/>
                  </a:moveTo>
                  <a:cubicBezTo>
                    <a:pt x="105311" y="13572"/>
                    <a:pt x="132049" y="42451"/>
                    <a:pt x="133350" y="76200"/>
                  </a:cubicBezTo>
                  <a:cubicBezTo>
                    <a:pt x="137804" y="107455"/>
                    <a:pt x="107428" y="133811"/>
                    <a:pt x="76200" y="133350"/>
                  </a:cubicBezTo>
                  <a:cubicBezTo>
                    <a:pt x="40494" y="133198"/>
                    <a:pt x="18846" y="107131"/>
                    <a:pt x="19050" y="76200"/>
                  </a:cubicBezTo>
                  <a:cubicBezTo>
                    <a:pt x="19322" y="42149"/>
                    <a:pt x="43305" y="24353"/>
                    <a:pt x="76200" y="19050"/>
                  </a:cubicBezTo>
                  <a:close/>
                </a:path>
              </a:pathLst>
            </a:custGeom>
            <a:grpFill/>
            <a:ln w="1905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51352147">
                    <a:custGeom>
                      <a:avLst/>
                      <a:gdLst>
                        <a:gd name="connsiteX0" fmla="*/ 76200 w 152400"/>
                        <a:gd name="connsiteY0" fmla="*/ 152400 h 152400"/>
                        <a:gd name="connsiteX1" fmla="*/ 152400 w 152400"/>
                        <a:gd name="connsiteY1" fmla="*/ 76200 h 152400"/>
                        <a:gd name="connsiteX2" fmla="*/ 76200 w 152400"/>
                        <a:gd name="connsiteY2" fmla="*/ 0 h 152400"/>
                        <a:gd name="connsiteX3" fmla="*/ 0 w 152400"/>
                        <a:gd name="connsiteY3" fmla="*/ 76200 h 152400"/>
                        <a:gd name="connsiteX4" fmla="*/ 76200 w 152400"/>
                        <a:gd name="connsiteY4" fmla="*/ 152400 h 152400"/>
                        <a:gd name="connsiteX5" fmla="*/ 76200 w 152400"/>
                        <a:gd name="connsiteY5" fmla="*/ 19050 h 152400"/>
                        <a:gd name="connsiteX6" fmla="*/ 133350 w 152400"/>
                        <a:gd name="connsiteY6" fmla="*/ 76200 h 152400"/>
                        <a:gd name="connsiteX7" fmla="*/ 76200 w 152400"/>
                        <a:gd name="connsiteY7" fmla="*/ 133350 h 152400"/>
                        <a:gd name="connsiteX8" fmla="*/ 19050 w 152400"/>
                        <a:gd name="connsiteY8" fmla="*/ 76200 h 152400"/>
                        <a:gd name="connsiteX9" fmla="*/ 76200 w 152400"/>
                        <a:gd name="connsiteY9" fmla="*/ 19050 h 152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2400" h="152400">
                          <a:moveTo>
                            <a:pt x="76200" y="152400"/>
                          </a:moveTo>
                          <a:cubicBezTo>
                            <a:pt x="118284" y="152400"/>
                            <a:pt x="152400" y="118284"/>
                            <a:pt x="152400" y="76200"/>
                          </a:cubicBezTo>
                          <a:cubicBezTo>
                            <a:pt x="152400" y="34116"/>
                            <a:pt x="118284" y="0"/>
                            <a:pt x="76200" y="0"/>
                          </a:cubicBezTo>
                          <a:cubicBezTo>
                            <a:pt x="34116" y="0"/>
                            <a:pt x="0" y="34116"/>
                            <a:pt x="0" y="76200"/>
                          </a:cubicBezTo>
                          <a:cubicBezTo>
                            <a:pt x="48" y="118264"/>
                            <a:pt x="34136" y="152352"/>
                            <a:pt x="76200" y="152400"/>
                          </a:cubicBezTo>
                          <a:close/>
                          <a:moveTo>
                            <a:pt x="76200" y="19050"/>
                          </a:moveTo>
                          <a:cubicBezTo>
                            <a:pt x="107763" y="19050"/>
                            <a:pt x="133350" y="44637"/>
                            <a:pt x="133350" y="76200"/>
                          </a:cubicBezTo>
                          <a:cubicBezTo>
                            <a:pt x="133350" y="107763"/>
                            <a:pt x="107763" y="133350"/>
                            <a:pt x="76200" y="133350"/>
                          </a:cubicBezTo>
                          <a:cubicBezTo>
                            <a:pt x="44637" y="133350"/>
                            <a:pt x="19050" y="107763"/>
                            <a:pt x="19050" y="76200"/>
                          </a:cubicBezTo>
                          <a:cubicBezTo>
                            <a:pt x="19081" y="44650"/>
                            <a:pt x="44650" y="19082"/>
                            <a:pt x="76200" y="1905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b="1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D6215B2-6733-42B2-B4A5-6D443B739CDD}"/>
                </a:ext>
              </a:extLst>
            </p:cNvPr>
            <p:cNvSpPr/>
            <p:nvPr/>
          </p:nvSpPr>
          <p:spPr>
            <a:xfrm>
              <a:off x="9151517" y="2850680"/>
              <a:ext cx="361918" cy="352426"/>
            </a:xfrm>
            <a:custGeom>
              <a:avLst/>
              <a:gdLst>
                <a:gd name="connsiteX0" fmla="*/ 361542 w 361918"/>
                <a:gd name="connsiteY0" fmla="*/ 302363 h 352426"/>
                <a:gd name="connsiteX1" fmla="*/ 331605 w 361918"/>
                <a:gd name="connsiteY1" fmla="*/ 90117 h 352426"/>
                <a:gd name="connsiteX2" fmla="*/ 325242 w 361918"/>
                <a:gd name="connsiteY2" fmla="*/ 69600 h 352426"/>
                <a:gd name="connsiteX3" fmla="*/ 317774 w 361918"/>
                <a:gd name="connsiteY3" fmla="*/ 58761 h 352426"/>
                <a:gd name="connsiteX4" fmla="*/ 241717 w 361918"/>
                <a:gd name="connsiteY4" fmla="*/ 10002 h 352426"/>
                <a:gd name="connsiteX5" fmla="*/ 181929 w 361918"/>
                <a:gd name="connsiteY5" fmla="*/ 1 h 352426"/>
                <a:gd name="connsiteX6" fmla="*/ 179967 w 361918"/>
                <a:gd name="connsiteY6" fmla="*/ 1 h 352426"/>
                <a:gd name="connsiteX7" fmla="*/ 120350 w 361918"/>
                <a:gd name="connsiteY7" fmla="*/ 9955 h 352426"/>
                <a:gd name="connsiteX8" fmla="*/ 43816 w 361918"/>
                <a:gd name="connsiteY8" fmla="*/ 59180 h 352426"/>
                <a:gd name="connsiteX9" fmla="*/ 36720 w 361918"/>
                <a:gd name="connsiteY9" fmla="*/ 69600 h 352426"/>
                <a:gd name="connsiteX10" fmla="*/ 30357 w 361918"/>
                <a:gd name="connsiteY10" fmla="*/ 90127 h 352426"/>
                <a:gd name="connsiteX11" fmla="*/ 363 w 361918"/>
                <a:gd name="connsiteY11" fmla="*/ 302801 h 352426"/>
                <a:gd name="connsiteX12" fmla="*/ 24776 w 361918"/>
                <a:gd name="connsiteY12" fmla="*/ 351664 h 352426"/>
                <a:gd name="connsiteX13" fmla="*/ 28500 w 361918"/>
                <a:gd name="connsiteY13" fmla="*/ 352426 h 352426"/>
                <a:gd name="connsiteX14" fmla="*/ 38026 w 361918"/>
                <a:gd name="connsiteY14" fmla="*/ 342902 h 352426"/>
                <a:gd name="connsiteX15" fmla="*/ 32234 w 361918"/>
                <a:gd name="connsiteY15" fmla="*/ 334138 h 352426"/>
                <a:gd name="connsiteX16" fmla="*/ 19280 w 361918"/>
                <a:gd name="connsiteY16" fmla="*/ 305020 h 352426"/>
                <a:gd name="connsiteX17" fmla="*/ 49207 w 361918"/>
                <a:gd name="connsiteY17" fmla="*/ 92794 h 352426"/>
                <a:gd name="connsiteX18" fmla="*/ 53417 w 361918"/>
                <a:gd name="connsiteY18" fmla="*/ 78754 h 352426"/>
                <a:gd name="connsiteX19" fmla="*/ 58075 w 361918"/>
                <a:gd name="connsiteY19" fmla="*/ 71791 h 352426"/>
                <a:gd name="connsiteX20" fmla="*/ 126541 w 361918"/>
                <a:gd name="connsiteY20" fmla="*/ 27976 h 352426"/>
                <a:gd name="connsiteX21" fmla="*/ 179005 w 361918"/>
                <a:gd name="connsiteY21" fmla="*/ 19051 h 352426"/>
                <a:gd name="connsiteX22" fmla="*/ 179957 w 361918"/>
                <a:gd name="connsiteY22" fmla="*/ 19051 h 352426"/>
                <a:gd name="connsiteX23" fmla="*/ 180976 w 361918"/>
                <a:gd name="connsiteY23" fmla="*/ 18841 h 352426"/>
                <a:gd name="connsiteX24" fmla="*/ 182005 w 361918"/>
                <a:gd name="connsiteY24" fmla="*/ 19051 h 352426"/>
                <a:gd name="connsiteX25" fmla="*/ 182062 w 361918"/>
                <a:gd name="connsiteY25" fmla="*/ 19051 h 352426"/>
                <a:gd name="connsiteX26" fmla="*/ 235554 w 361918"/>
                <a:gd name="connsiteY26" fmla="*/ 28033 h 352426"/>
                <a:gd name="connsiteX27" fmla="*/ 303515 w 361918"/>
                <a:gd name="connsiteY27" fmla="*/ 71372 h 352426"/>
                <a:gd name="connsiteX28" fmla="*/ 308535 w 361918"/>
                <a:gd name="connsiteY28" fmla="*/ 78754 h 352426"/>
                <a:gd name="connsiteX29" fmla="*/ 312745 w 361918"/>
                <a:gd name="connsiteY29" fmla="*/ 92784 h 352426"/>
                <a:gd name="connsiteX30" fmla="*/ 342625 w 361918"/>
                <a:gd name="connsiteY30" fmla="*/ 304582 h 352426"/>
                <a:gd name="connsiteX31" fmla="*/ 329719 w 361918"/>
                <a:gd name="connsiteY31" fmla="*/ 334109 h 352426"/>
                <a:gd name="connsiteX32" fmla="*/ 324591 w 361918"/>
                <a:gd name="connsiteY32" fmla="*/ 346566 h 352426"/>
                <a:gd name="connsiteX33" fmla="*/ 333452 w 361918"/>
                <a:gd name="connsiteY33" fmla="*/ 352426 h 352426"/>
                <a:gd name="connsiteX34" fmla="*/ 337177 w 361918"/>
                <a:gd name="connsiteY34" fmla="*/ 351664 h 352426"/>
                <a:gd name="connsiteX35" fmla="*/ 361542 w 361918"/>
                <a:gd name="connsiteY35" fmla="*/ 302363 h 35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1918" h="352426" fill="none" extrusionOk="0">
                  <a:moveTo>
                    <a:pt x="361542" y="302363"/>
                  </a:moveTo>
                  <a:cubicBezTo>
                    <a:pt x="335635" y="235421"/>
                    <a:pt x="327878" y="175222"/>
                    <a:pt x="331605" y="90117"/>
                  </a:cubicBezTo>
                  <a:cubicBezTo>
                    <a:pt x="329616" y="83067"/>
                    <a:pt x="327745" y="76666"/>
                    <a:pt x="325242" y="69600"/>
                  </a:cubicBezTo>
                  <a:cubicBezTo>
                    <a:pt x="322714" y="65272"/>
                    <a:pt x="320770" y="61620"/>
                    <a:pt x="317774" y="58761"/>
                  </a:cubicBezTo>
                  <a:cubicBezTo>
                    <a:pt x="298148" y="37293"/>
                    <a:pt x="266772" y="16482"/>
                    <a:pt x="241717" y="10002"/>
                  </a:cubicBezTo>
                  <a:cubicBezTo>
                    <a:pt x="219723" y="862"/>
                    <a:pt x="202483" y="306"/>
                    <a:pt x="181929" y="1"/>
                  </a:cubicBezTo>
                  <a:cubicBezTo>
                    <a:pt x="181274" y="259"/>
                    <a:pt x="180642" y="306"/>
                    <a:pt x="179967" y="1"/>
                  </a:cubicBezTo>
                  <a:cubicBezTo>
                    <a:pt x="160768" y="1208"/>
                    <a:pt x="139625" y="4227"/>
                    <a:pt x="120350" y="9955"/>
                  </a:cubicBezTo>
                  <a:cubicBezTo>
                    <a:pt x="87343" y="18629"/>
                    <a:pt x="62383" y="39899"/>
                    <a:pt x="43816" y="59180"/>
                  </a:cubicBezTo>
                  <a:cubicBezTo>
                    <a:pt x="40651" y="62567"/>
                    <a:pt x="39133" y="66376"/>
                    <a:pt x="36720" y="69600"/>
                  </a:cubicBezTo>
                  <a:cubicBezTo>
                    <a:pt x="33007" y="76110"/>
                    <a:pt x="31410" y="82965"/>
                    <a:pt x="30357" y="90127"/>
                  </a:cubicBezTo>
                  <a:cubicBezTo>
                    <a:pt x="26062" y="128289"/>
                    <a:pt x="14574" y="266399"/>
                    <a:pt x="363" y="302801"/>
                  </a:cubicBezTo>
                  <a:cubicBezTo>
                    <a:pt x="-3255" y="333479"/>
                    <a:pt x="12123" y="348142"/>
                    <a:pt x="24776" y="351664"/>
                  </a:cubicBezTo>
                  <a:cubicBezTo>
                    <a:pt x="25950" y="352318"/>
                    <a:pt x="27190" y="352466"/>
                    <a:pt x="28500" y="352426"/>
                  </a:cubicBezTo>
                  <a:cubicBezTo>
                    <a:pt x="34277" y="352934"/>
                    <a:pt x="37201" y="347863"/>
                    <a:pt x="38026" y="342902"/>
                  </a:cubicBezTo>
                  <a:cubicBezTo>
                    <a:pt x="37850" y="339231"/>
                    <a:pt x="35773" y="335887"/>
                    <a:pt x="32234" y="334138"/>
                  </a:cubicBezTo>
                  <a:cubicBezTo>
                    <a:pt x="27097" y="331107"/>
                    <a:pt x="17894" y="326220"/>
                    <a:pt x="19280" y="305020"/>
                  </a:cubicBezTo>
                  <a:cubicBezTo>
                    <a:pt x="10876" y="239073"/>
                    <a:pt x="53961" y="187031"/>
                    <a:pt x="49207" y="92794"/>
                  </a:cubicBezTo>
                  <a:cubicBezTo>
                    <a:pt x="50271" y="88483"/>
                    <a:pt x="50766" y="82741"/>
                    <a:pt x="53417" y="78754"/>
                  </a:cubicBezTo>
                  <a:cubicBezTo>
                    <a:pt x="54641" y="76299"/>
                    <a:pt x="56159" y="74460"/>
                    <a:pt x="58075" y="71791"/>
                  </a:cubicBezTo>
                  <a:cubicBezTo>
                    <a:pt x="77078" y="49462"/>
                    <a:pt x="99951" y="39790"/>
                    <a:pt x="126541" y="27976"/>
                  </a:cubicBezTo>
                  <a:cubicBezTo>
                    <a:pt x="143323" y="20636"/>
                    <a:pt x="160982" y="15767"/>
                    <a:pt x="179005" y="19051"/>
                  </a:cubicBezTo>
                  <a:cubicBezTo>
                    <a:pt x="179406" y="19077"/>
                    <a:pt x="179665" y="19086"/>
                    <a:pt x="179957" y="19051"/>
                  </a:cubicBezTo>
                  <a:cubicBezTo>
                    <a:pt x="180315" y="18968"/>
                    <a:pt x="180629" y="18885"/>
                    <a:pt x="180976" y="18841"/>
                  </a:cubicBezTo>
                  <a:cubicBezTo>
                    <a:pt x="181278" y="18947"/>
                    <a:pt x="181656" y="18997"/>
                    <a:pt x="182005" y="19051"/>
                  </a:cubicBezTo>
                  <a:cubicBezTo>
                    <a:pt x="182019" y="19046"/>
                    <a:pt x="182037" y="19052"/>
                    <a:pt x="182062" y="19051"/>
                  </a:cubicBezTo>
                  <a:cubicBezTo>
                    <a:pt x="196992" y="19861"/>
                    <a:pt x="217942" y="20984"/>
                    <a:pt x="235554" y="28033"/>
                  </a:cubicBezTo>
                  <a:cubicBezTo>
                    <a:pt x="262862" y="36615"/>
                    <a:pt x="287055" y="48878"/>
                    <a:pt x="303515" y="71372"/>
                  </a:cubicBezTo>
                  <a:cubicBezTo>
                    <a:pt x="304941" y="73443"/>
                    <a:pt x="307138" y="76454"/>
                    <a:pt x="308535" y="78754"/>
                  </a:cubicBezTo>
                  <a:cubicBezTo>
                    <a:pt x="311222" y="82778"/>
                    <a:pt x="312267" y="88189"/>
                    <a:pt x="312745" y="92784"/>
                  </a:cubicBezTo>
                  <a:cubicBezTo>
                    <a:pt x="332776" y="172763"/>
                    <a:pt x="345134" y="245815"/>
                    <a:pt x="342625" y="304582"/>
                  </a:cubicBezTo>
                  <a:cubicBezTo>
                    <a:pt x="343799" y="326037"/>
                    <a:pt x="337130" y="330704"/>
                    <a:pt x="329719" y="334109"/>
                  </a:cubicBezTo>
                  <a:cubicBezTo>
                    <a:pt x="324365" y="336992"/>
                    <a:pt x="322256" y="342314"/>
                    <a:pt x="324591" y="346566"/>
                  </a:cubicBezTo>
                  <a:cubicBezTo>
                    <a:pt x="326459" y="350200"/>
                    <a:pt x="328910" y="352435"/>
                    <a:pt x="333452" y="352426"/>
                  </a:cubicBezTo>
                  <a:cubicBezTo>
                    <a:pt x="334719" y="352185"/>
                    <a:pt x="336090" y="352002"/>
                    <a:pt x="337177" y="351664"/>
                  </a:cubicBezTo>
                  <a:cubicBezTo>
                    <a:pt x="349437" y="344909"/>
                    <a:pt x="364768" y="334518"/>
                    <a:pt x="361542" y="302363"/>
                  </a:cubicBezTo>
                  <a:close/>
                </a:path>
                <a:path w="361918" h="352426" stroke="0" extrusionOk="0">
                  <a:moveTo>
                    <a:pt x="361542" y="302363"/>
                  </a:moveTo>
                  <a:cubicBezTo>
                    <a:pt x="344474" y="197479"/>
                    <a:pt x="349361" y="191943"/>
                    <a:pt x="331605" y="90117"/>
                  </a:cubicBezTo>
                  <a:cubicBezTo>
                    <a:pt x="329354" y="82885"/>
                    <a:pt x="329571" y="76959"/>
                    <a:pt x="325242" y="69600"/>
                  </a:cubicBezTo>
                  <a:cubicBezTo>
                    <a:pt x="323093" y="65934"/>
                    <a:pt x="320649" y="62720"/>
                    <a:pt x="317774" y="58761"/>
                  </a:cubicBezTo>
                  <a:cubicBezTo>
                    <a:pt x="299235" y="36104"/>
                    <a:pt x="273697" y="17783"/>
                    <a:pt x="241717" y="10002"/>
                  </a:cubicBezTo>
                  <a:cubicBezTo>
                    <a:pt x="220223" y="2839"/>
                    <a:pt x="204299" y="737"/>
                    <a:pt x="181929" y="1"/>
                  </a:cubicBezTo>
                  <a:cubicBezTo>
                    <a:pt x="181367" y="165"/>
                    <a:pt x="180627" y="285"/>
                    <a:pt x="179967" y="1"/>
                  </a:cubicBezTo>
                  <a:cubicBezTo>
                    <a:pt x="160025" y="894"/>
                    <a:pt x="140030" y="1697"/>
                    <a:pt x="120350" y="9955"/>
                  </a:cubicBezTo>
                  <a:cubicBezTo>
                    <a:pt x="89225" y="19206"/>
                    <a:pt x="68100" y="36756"/>
                    <a:pt x="43816" y="59180"/>
                  </a:cubicBezTo>
                  <a:cubicBezTo>
                    <a:pt x="40410" y="62719"/>
                    <a:pt x="39013" y="65850"/>
                    <a:pt x="36720" y="69600"/>
                  </a:cubicBezTo>
                  <a:cubicBezTo>
                    <a:pt x="32835" y="75087"/>
                    <a:pt x="30919" y="84072"/>
                    <a:pt x="30357" y="90127"/>
                  </a:cubicBezTo>
                  <a:cubicBezTo>
                    <a:pt x="19365" y="141149"/>
                    <a:pt x="2409" y="202773"/>
                    <a:pt x="363" y="302801"/>
                  </a:cubicBezTo>
                  <a:cubicBezTo>
                    <a:pt x="-2408" y="333222"/>
                    <a:pt x="11594" y="343935"/>
                    <a:pt x="24776" y="351664"/>
                  </a:cubicBezTo>
                  <a:cubicBezTo>
                    <a:pt x="26019" y="352184"/>
                    <a:pt x="27313" y="352449"/>
                    <a:pt x="28500" y="352426"/>
                  </a:cubicBezTo>
                  <a:cubicBezTo>
                    <a:pt x="34543" y="352103"/>
                    <a:pt x="37838" y="347959"/>
                    <a:pt x="38026" y="342902"/>
                  </a:cubicBezTo>
                  <a:cubicBezTo>
                    <a:pt x="37473" y="339007"/>
                    <a:pt x="35825" y="336041"/>
                    <a:pt x="32234" y="334138"/>
                  </a:cubicBezTo>
                  <a:cubicBezTo>
                    <a:pt x="25178" y="330949"/>
                    <a:pt x="16833" y="324892"/>
                    <a:pt x="19280" y="305020"/>
                  </a:cubicBezTo>
                  <a:cubicBezTo>
                    <a:pt x="38614" y="271367"/>
                    <a:pt x="45874" y="137328"/>
                    <a:pt x="49207" y="92794"/>
                  </a:cubicBezTo>
                  <a:cubicBezTo>
                    <a:pt x="49290" y="87508"/>
                    <a:pt x="50933" y="83069"/>
                    <a:pt x="53417" y="78754"/>
                  </a:cubicBezTo>
                  <a:cubicBezTo>
                    <a:pt x="54624" y="76097"/>
                    <a:pt x="56538" y="74403"/>
                    <a:pt x="58075" y="71791"/>
                  </a:cubicBezTo>
                  <a:cubicBezTo>
                    <a:pt x="79296" y="48867"/>
                    <a:pt x="100272" y="40188"/>
                    <a:pt x="126541" y="27976"/>
                  </a:cubicBezTo>
                  <a:cubicBezTo>
                    <a:pt x="143547" y="23120"/>
                    <a:pt x="159706" y="17130"/>
                    <a:pt x="179005" y="19051"/>
                  </a:cubicBezTo>
                  <a:cubicBezTo>
                    <a:pt x="179438" y="19065"/>
                    <a:pt x="179801" y="19046"/>
                    <a:pt x="179957" y="19051"/>
                  </a:cubicBezTo>
                  <a:cubicBezTo>
                    <a:pt x="180301" y="19007"/>
                    <a:pt x="180607" y="18880"/>
                    <a:pt x="180976" y="18841"/>
                  </a:cubicBezTo>
                  <a:cubicBezTo>
                    <a:pt x="181346" y="18967"/>
                    <a:pt x="181677" y="18963"/>
                    <a:pt x="182005" y="19051"/>
                  </a:cubicBezTo>
                  <a:cubicBezTo>
                    <a:pt x="182029" y="19053"/>
                    <a:pt x="182055" y="19048"/>
                    <a:pt x="182062" y="19051"/>
                  </a:cubicBezTo>
                  <a:cubicBezTo>
                    <a:pt x="200522" y="18905"/>
                    <a:pt x="221348" y="22141"/>
                    <a:pt x="235554" y="28033"/>
                  </a:cubicBezTo>
                  <a:cubicBezTo>
                    <a:pt x="266162" y="34741"/>
                    <a:pt x="286567" y="51308"/>
                    <a:pt x="303515" y="71372"/>
                  </a:cubicBezTo>
                  <a:cubicBezTo>
                    <a:pt x="305399" y="73436"/>
                    <a:pt x="306706" y="76584"/>
                    <a:pt x="308535" y="78754"/>
                  </a:cubicBezTo>
                  <a:cubicBezTo>
                    <a:pt x="310688" y="83224"/>
                    <a:pt x="312912" y="87776"/>
                    <a:pt x="312745" y="92784"/>
                  </a:cubicBezTo>
                  <a:cubicBezTo>
                    <a:pt x="311283" y="116499"/>
                    <a:pt x="324633" y="239984"/>
                    <a:pt x="342625" y="304582"/>
                  </a:cubicBezTo>
                  <a:cubicBezTo>
                    <a:pt x="343379" y="325573"/>
                    <a:pt x="336537" y="331754"/>
                    <a:pt x="329719" y="334109"/>
                  </a:cubicBezTo>
                  <a:cubicBezTo>
                    <a:pt x="324658" y="336355"/>
                    <a:pt x="322628" y="341941"/>
                    <a:pt x="324591" y="346566"/>
                  </a:cubicBezTo>
                  <a:cubicBezTo>
                    <a:pt x="326203" y="350038"/>
                    <a:pt x="330049" y="352354"/>
                    <a:pt x="333452" y="352426"/>
                  </a:cubicBezTo>
                  <a:cubicBezTo>
                    <a:pt x="334629" y="352504"/>
                    <a:pt x="335980" y="352103"/>
                    <a:pt x="337177" y="351664"/>
                  </a:cubicBezTo>
                  <a:cubicBezTo>
                    <a:pt x="348912" y="346774"/>
                    <a:pt x="362820" y="333240"/>
                    <a:pt x="361542" y="302363"/>
                  </a:cubicBezTo>
                  <a:close/>
                </a:path>
              </a:pathLst>
            </a:custGeom>
            <a:grpFill/>
            <a:ln w="1905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3380688191">
                    <a:custGeom>
                      <a:avLst/>
                      <a:gdLst>
                        <a:gd name="connsiteX0" fmla="*/ 361542 w 361918"/>
                        <a:gd name="connsiteY0" fmla="*/ 302363 h 352426"/>
                        <a:gd name="connsiteX1" fmla="*/ 331605 w 361918"/>
                        <a:gd name="connsiteY1" fmla="*/ 90117 h 352426"/>
                        <a:gd name="connsiteX2" fmla="*/ 325242 w 361918"/>
                        <a:gd name="connsiteY2" fmla="*/ 69600 h 352426"/>
                        <a:gd name="connsiteX3" fmla="*/ 317774 w 361918"/>
                        <a:gd name="connsiteY3" fmla="*/ 58761 h 352426"/>
                        <a:gd name="connsiteX4" fmla="*/ 241717 w 361918"/>
                        <a:gd name="connsiteY4" fmla="*/ 10002 h 352426"/>
                        <a:gd name="connsiteX5" fmla="*/ 181929 w 361918"/>
                        <a:gd name="connsiteY5" fmla="*/ 1 h 352426"/>
                        <a:gd name="connsiteX6" fmla="*/ 179967 w 361918"/>
                        <a:gd name="connsiteY6" fmla="*/ 1 h 352426"/>
                        <a:gd name="connsiteX7" fmla="*/ 120350 w 361918"/>
                        <a:gd name="connsiteY7" fmla="*/ 9955 h 352426"/>
                        <a:gd name="connsiteX8" fmla="*/ 43816 w 361918"/>
                        <a:gd name="connsiteY8" fmla="*/ 59180 h 352426"/>
                        <a:gd name="connsiteX9" fmla="*/ 36720 w 361918"/>
                        <a:gd name="connsiteY9" fmla="*/ 69600 h 352426"/>
                        <a:gd name="connsiteX10" fmla="*/ 30357 w 361918"/>
                        <a:gd name="connsiteY10" fmla="*/ 90127 h 352426"/>
                        <a:gd name="connsiteX11" fmla="*/ 363 w 361918"/>
                        <a:gd name="connsiteY11" fmla="*/ 302801 h 352426"/>
                        <a:gd name="connsiteX12" fmla="*/ 24776 w 361918"/>
                        <a:gd name="connsiteY12" fmla="*/ 351664 h 352426"/>
                        <a:gd name="connsiteX13" fmla="*/ 28500 w 361918"/>
                        <a:gd name="connsiteY13" fmla="*/ 352426 h 352426"/>
                        <a:gd name="connsiteX14" fmla="*/ 38026 w 361918"/>
                        <a:gd name="connsiteY14" fmla="*/ 342902 h 352426"/>
                        <a:gd name="connsiteX15" fmla="*/ 32234 w 361918"/>
                        <a:gd name="connsiteY15" fmla="*/ 334138 h 352426"/>
                        <a:gd name="connsiteX16" fmla="*/ 19280 w 361918"/>
                        <a:gd name="connsiteY16" fmla="*/ 305020 h 352426"/>
                        <a:gd name="connsiteX17" fmla="*/ 49207 w 361918"/>
                        <a:gd name="connsiteY17" fmla="*/ 92794 h 352426"/>
                        <a:gd name="connsiteX18" fmla="*/ 53417 w 361918"/>
                        <a:gd name="connsiteY18" fmla="*/ 78754 h 352426"/>
                        <a:gd name="connsiteX19" fmla="*/ 58075 w 361918"/>
                        <a:gd name="connsiteY19" fmla="*/ 71791 h 352426"/>
                        <a:gd name="connsiteX20" fmla="*/ 126541 w 361918"/>
                        <a:gd name="connsiteY20" fmla="*/ 27976 h 352426"/>
                        <a:gd name="connsiteX21" fmla="*/ 179005 w 361918"/>
                        <a:gd name="connsiteY21" fmla="*/ 19051 h 352426"/>
                        <a:gd name="connsiteX22" fmla="*/ 179957 w 361918"/>
                        <a:gd name="connsiteY22" fmla="*/ 19051 h 352426"/>
                        <a:gd name="connsiteX23" fmla="*/ 180976 w 361918"/>
                        <a:gd name="connsiteY23" fmla="*/ 18841 h 352426"/>
                        <a:gd name="connsiteX24" fmla="*/ 182005 w 361918"/>
                        <a:gd name="connsiteY24" fmla="*/ 19051 h 352426"/>
                        <a:gd name="connsiteX25" fmla="*/ 182062 w 361918"/>
                        <a:gd name="connsiteY25" fmla="*/ 19051 h 352426"/>
                        <a:gd name="connsiteX26" fmla="*/ 235554 w 361918"/>
                        <a:gd name="connsiteY26" fmla="*/ 28033 h 352426"/>
                        <a:gd name="connsiteX27" fmla="*/ 303515 w 361918"/>
                        <a:gd name="connsiteY27" fmla="*/ 71372 h 352426"/>
                        <a:gd name="connsiteX28" fmla="*/ 308535 w 361918"/>
                        <a:gd name="connsiteY28" fmla="*/ 78754 h 352426"/>
                        <a:gd name="connsiteX29" fmla="*/ 312745 w 361918"/>
                        <a:gd name="connsiteY29" fmla="*/ 92784 h 352426"/>
                        <a:gd name="connsiteX30" fmla="*/ 342625 w 361918"/>
                        <a:gd name="connsiteY30" fmla="*/ 304582 h 352426"/>
                        <a:gd name="connsiteX31" fmla="*/ 329719 w 361918"/>
                        <a:gd name="connsiteY31" fmla="*/ 334109 h 352426"/>
                        <a:gd name="connsiteX32" fmla="*/ 324591 w 361918"/>
                        <a:gd name="connsiteY32" fmla="*/ 346566 h 352426"/>
                        <a:gd name="connsiteX33" fmla="*/ 333452 w 361918"/>
                        <a:gd name="connsiteY33" fmla="*/ 352426 h 352426"/>
                        <a:gd name="connsiteX34" fmla="*/ 337177 w 361918"/>
                        <a:gd name="connsiteY34" fmla="*/ 351664 h 352426"/>
                        <a:gd name="connsiteX35" fmla="*/ 361542 w 361918"/>
                        <a:gd name="connsiteY35" fmla="*/ 302363 h 3524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361918" h="352426">
                          <a:moveTo>
                            <a:pt x="361542" y="302363"/>
                          </a:moveTo>
                          <a:lnTo>
                            <a:pt x="331605" y="90117"/>
                          </a:lnTo>
                          <a:cubicBezTo>
                            <a:pt x="330749" y="82949"/>
                            <a:pt x="328593" y="75995"/>
                            <a:pt x="325242" y="69600"/>
                          </a:cubicBezTo>
                          <a:cubicBezTo>
                            <a:pt x="323124" y="65744"/>
                            <a:pt x="320623" y="62113"/>
                            <a:pt x="317774" y="58761"/>
                          </a:cubicBezTo>
                          <a:cubicBezTo>
                            <a:pt x="296847" y="36466"/>
                            <a:pt x="270713" y="19712"/>
                            <a:pt x="241717" y="10002"/>
                          </a:cubicBezTo>
                          <a:cubicBezTo>
                            <a:pt x="222493" y="3324"/>
                            <a:pt x="202279" y="-57"/>
                            <a:pt x="181929" y="1"/>
                          </a:cubicBezTo>
                          <a:cubicBezTo>
                            <a:pt x="181302" y="268"/>
                            <a:pt x="180593" y="268"/>
                            <a:pt x="179967" y="1"/>
                          </a:cubicBezTo>
                          <a:cubicBezTo>
                            <a:pt x="159675" y="-68"/>
                            <a:pt x="139519" y="3299"/>
                            <a:pt x="120350" y="9955"/>
                          </a:cubicBezTo>
                          <a:cubicBezTo>
                            <a:pt x="91142" y="19744"/>
                            <a:pt x="64838" y="36664"/>
                            <a:pt x="43816" y="59180"/>
                          </a:cubicBezTo>
                          <a:cubicBezTo>
                            <a:pt x="41118" y="62415"/>
                            <a:pt x="38741" y="65905"/>
                            <a:pt x="36720" y="69600"/>
                          </a:cubicBezTo>
                          <a:cubicBezTo>
                            <a:pt x="33368" y="75998"/>
                            <a:pt x="31212" y="82954"/>
                            <a:pt x="30357" y="90127"/>
                          </a:cubicBezTo>
                          <a:lnTo>
                            <a:pt x="363" y="302801"/>
                          </a:lnTo>
                          <a:cubicBezTo>
                            <a:pt x="-2494" y="333386"/>
                            <a:pt x="12060" y="346254"/>
                            <a:pt x="24776" y="351664"/>
                          </a:cubicBezTo>
                          <a:cubicBezTo>
                            <a:pt x="25952" y="352169"/>
                            <a:pt x="27220" y="352428"/>
                            <a:pt x="28500" y="352426"/>
                          </a:cubicBezTo>
                          <a:cubicBezTo>
                            <a:pt x="33761" y="352426"/>
                            <a:pt x="38025" y="348163"/>
                            <a:pt x="38026" y="342902"/>
                          </a:cubicBezTo>
                          <a:cubicBezTo>
                            <a:pt x="38026" y="339083"/>
                            <a:pt x="35747" y="335634"/>
                            <a:pt x="32234" y="334138"/>
                          </a:cubicBezTo>
                          <a:cubicBezTo>
                            <a:pt x="25766" y="331385"/>
                            <a:pt x="17384" y="325327"/>
                            <a:pt x="19280" y="305020"/>
                          </a:cubicBezTo>
                          <a:lnTo>
                            <a:pt x="49207" y="92794"/>
                          </a:lnTo>
                          <a:cubicBezTo>
                            <a:pt x="49755" y="87899"/>
                            <a:pt x="51181" y="83143"/>
                            <a:pt x="53417" y="78754"/>
                          </a:cubicBezTo>
                          <a:cubicBezTo>
                            <a:pt x="54757" y="76296"/>
                            <a:pt x="56315" y="73966"/>
                            <a:pt x="58075" y="71791"/>
                          </a:cubicBezTo>
                          <a:cubicBezTo>
                            <a:pt x="76910" y="51734"/>
                            <a:pt x="100439" y="36677"/>
                            <a:pt x="126541" y="27976"/>
                          </a:cubicBezTo>
                          <a:cubicBezTo>
                            <a:pt x="143399" y="22058"/>
                            <a:pt x="161138" y="19041"/>
                            <a:pt x="179005" y="19051"/>
                          </a:cubicBezTo>
                          <a:cubicBezTo>
                            <a:pt x="179319" y="19051"/>
                            <a:pt x="179633" y="19051"/>
                            <a:pt x="179957" y="19051"/>
                          </a:cubicBezTo>
                          <a:cubicBezTo>
                            <a:pt x="180300" y="19001"/>
                            <a:pt x="180641" y="18930"/>
                            <a:pt x="180976" y="18841"/>
                          </a:cubicBezTo>
                          <a:cubicBezTo>
                            <a:pt x="181315" y="18930"/>
                            <a:pt x="181658" y="19001"/>
                            <a:pt x="182005" y="19051"/>
                          </a:cubicBezTo>
                          <a:lnTo>
                            <a:pt x="182062" y="19051"/>
                          </a:lnTo>
                          <a:cubicBezTo>
                            <a:pt x="200276" y="18963"/>
                            <a:pt x="218369" y="22001"/>
                            <a:pt x="235554" y="28033"/>
                          </a:cubicBezTo>
                          <a:cubicBezTo>
                            <a:pt x="261434" y="36657"/>
                            <a:pt x="284780" y="51546"/>
                            <a:pt x="303515" y="71372"/>
                          </a:cubicBezTo>
                          <a:cubicBezTo>
                            <a:pt x="305421" y="73665"/>
                            <a:pt x="307102" y="76137"/>
                            <a:pt x="308535" y="78754"/>
                          </a:cubicBezTo>
                          <a:cubicBezTo>
                            <a:pt x="310771" y="83139"/>
                            <a:pt x="312196" y="87892"/>
                            <a:pt x="312745" y="92784"/>
                          </a:cubicBezTo>
                          <a:lnTo>
                            <a:pt x="342625" y="304582"/>
                          </a:lnTo>
                          <a:cubicBezTo>
                            <a:pt x="344530" y="325327"/>
                            <a:pt x="336186" y="331385"/>
                            <a:pt x="329719" y="334109"/>
                          </a:cubicBezTo>
                          <a:cubicBezTo>
                            <a:pt x="324863" y="336134"/>
                            <a:pt x="322567" y="341710"/>
                            <a:pt x="324591" y="346566"/>
                          </a:cubicBezTo>
                          <a:cubicBezTo>
                            <a:pt x="326080" y="350138"/>
                            <a:pt x="329582" y="352454"/>
                            <a:pt x="333452" y="352426"/>
                          </a:cubicBezTo>
                          <a:cubicBezTo>
                            <a:pt x="334733" y="352428"/>
                            <a:pt x="336000" y="352169"/>
                            <a:pt x="337177" y="351664"/>
                          </a:cubicBezTo>
                          <a:cubicBezTo>
                            <a:pt x="349893" y="346254"/>
                            <a:pt x="364456" y="333376"/>
                            <a:pt x="361542" y="30236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b="1"/>
            </a:p>
          </p:txBody>
        </p:sp>
      </p:grpSp>
      <p:grpSp>
        <p:nvGrpSpPr>
          <p:cNvPr id="69" name="Graphic 6" descr="Man outline">
            <a:extLst>
              <a:ext uri="{FF2B5EF4-FFF2-40B4-BE49-F238E27FC236}">
                <a16:creationId xmlns:a16="http://schemas.microsoft.com/office/drawing/2014/main" id="{80AD7683-130E-4BEB-817C-DD83F06F1A59}"/>
              </a:ext>
            </a:extLst>
          </p:cNvPr>
          <p:cNvGrpSpPr/>
          <p:nvPr/>
        </p:nvGrpSpPr>
        <p:grpSpPr>
          <a:xfrm flipH="1">
            <a:off x="11138352" y="2763914"/>
            <a:ext cx="543549" cy="1287464"/>
            <a:chOff x="9151517" y="2679232"/>
            <a:chExt cx="361918" cy="857250"/>
          </a:xfrm>
          <a:solidFill>
            <a:schemeClr val="accent2"/>
          </a:solidFill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C493788-23A6-47CD-A484-B6A633F22FFB}"/>
                </a:ext>
              </a:extLst>
            </p:cNvPr>
            <p:cNvSpPr/>
            <p:nvPr/>
          </p:nvSpPr>
          <p:spPr>
            <a:xfrm>
              <a:off x="9237244" y="2974507"/>
              <a:ext cx="190500" cy="561975"/>
            </a:xfrm>
            <a:custGeom>
              <a:avLst/>
              <a:gdLst>
                <a:gd name="connsiteX0" fmla="*/ 178889 w 190500"/>
                <a:gd name="connsiteY0" fmla="*/ 0 h 561975"/>
                <a:gd name="connsiteX1" fmla="*/ 178889 w 190500"/>
                <a:gd name="connsiteY1" fmla="*/ 0 h 561975"/>
                <a:gd name="connsiteX2" fmla="*/ 169364 w 190500"/>
                <a:gd name="connsiteY2" fmla="*/ 9525 h 561975"/>
                <a:gd name="connsiteX3" fmla="*/ 171450 w 190500"/>
                <a:gd name="connsiteY3" fmla="*/ 542925 h 561975"/>
                <a:gd name="connsiteX4" fmla="*/ 104775 w 190500"/>
                <a:gd name="connsiteY4" fmla="*/ 542925 h 561975"/>
                <a:gd name="connsiteX5" fmla="*/ 104775 w 190500"/>
                <a:gd name="connsiteY5" fmla="*/ 219075 h 561975"/>
                <a:gd name="connsiteX6" fmla="*/ 85725 w 190500"/>
                <a:gd name="connsiteY6" fmla="*/ 219075 h 561975"/>
                <a:gd name="connsiteX7" fmla="*/ 85725 w 190500"/>
                <a:gd name="connsiteY7" fmla="*/ 542925 h 561975"/>
                <a:gd name="connsiteX8" fmla="*/ 19050 w 190500"/>
                <a:gd name="connsiteY8" fmla="*/ 542925 h 561975"/>
                <a:gd name="connsiteX9" fmla="*/ 19050 w 190500"/>
                <a:gd name="connsiteY9" fmla="*/ 9525 h 561975"/>
                <a:gd name="connsiteX10" fmla="*/ 9525 w 190500"/>
                <a:gd name="connsiteY10" fmla="*/ 0 h 561975"/>
                <a:gd name="connsiteX11" fmla="*/ 0 w 190500"/>
                <a:gd name="connsiteY11" fmla="*/ 9525 h 561975"/>
                <a:gd name="connsiteX12" fmla="*/ 0 w 190500"/>
                <a:gd name="connsiteY12" fmla="*/ 561975 h 561975"/>
                <a:gd name="connsiteX13" fmla="*/ 190500 w 190500"/>
                <a:gd name="connsiteY13" fmla="*/ 561975 h 561975"/>
                <a:gd name="connsiteX14" fmla="*/ 188376 w 190500"/>
                <a:gd name="connsiteY14" fmla="*/ 9525 h 561975"/>
                <a:gd name="connsiteX15" fmla="*/ 178889 w 190500"/>
                <a:gd name="connsiteY15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500" h="561975" fill="none" extrusionOk="0">
                  <a:moveTo>
                    <a:pt x="178889" y="0"/>
                  </a:moveTo>
                  <a:lnTo>
                    <a:pt x="178889" y="0"/>
                  </a:lnTo>
                  <a:cubicBezTo>
                    <a:pt x="174159" y="-865"/>
                    <a:pt x="170034" y="4753"/>
                    <a:pt x="169364" y="9525"/>
                  </a:cubicBezTo>
                  <a:cubicBezTo>
                    <a:pt x="173553" y="197934"/>
                    <a:pt x="153057" y="376099"/>
                    <a:pt x="171450" y="542925"/>
                  </a:cubicBezTo>
                  <a:cubicBezTo>
                    <a:pt x="161302" y="540702"/>
                    <a:pt x="111594" y="547412"/>
                    <a:pt x="104775" y="542925"/>
                  </a:cubicBezTo>
                  <a:cubicBezTo>
                    <a:pt x="103018" y="472936"/>
                    <a:pt x="98529" y="265895"/>
                    <a:pt x="104775" y="219075"/>
                  </a:cubicBezTo>
                  <a:cubicBezTo>
                    <a:pt x="101535" y="219352"/>
                    <a:pt x="94660" y="220108"/>
                    <a:pt x="85725" y="219075"/>
                  </a:cubicBezTo>
                  <a:cubicBezTo>
                    <a:pt x="58272" y="301291"/>
                    <a:pt x="84560" y="384825"/>
                    <a:pt x="85725" y="542925"/>
                  </a:cubicBezTo>
                  <a:cubicBezTo>
                    <a:pt x="61093" y="537579"/>
                    <a:pt x="47652" y="543203"/>
                    <a:pt x="19050" y="542925"/>
                  </a:cubicBezTo>
                  <a:cubicBezTo>
                    <a:pt x="64409" y="438990"/>
                    <a:pt x="-726" y="164393"/>
                    <a:pt x="19050" y="9525"/>
                  </a:cubicBezTo>
                  <a:cubicBezTo>
                    <a:pt x="19425" y="4081"/>
                    <a:pt x="14570" y="-509"/>
                    <a:pt x="9525" y="0"/>
                  </a:cubicBezTo>
                  <a:cubicBezTo>
                    <a:pt x="4671" y="-85"/>
                    <a:pt x="-545" y="4334"/>
                    <a:pt x="0" y="9525"/>
                  </a:cubicBezTo>
                  <a:cubicBezTo>
                    <a:pt x="27533" y="100580"/>
                    <a:pt x="26456" y="321603"/>
                    <a:pt x="0" y="561975"/>
                  </a:cubicBezTo>
                  <a:cubicBezTo>
                    <a:pt x="64016" y="569173"/>
                    <a:pt x="164767" y="554708"/>
                    <a:pt x="190500" y="561975"/>
                  </a:cubicBezTo>
                  <a:cubicBezTo>
                    <a:pt x="171702" y="374414"/>
                    <a:pt x="200000" y="180071"/>
                    <a:pt x="188376" y="9525"/>
                  </a:cubicBezTo>
                  <a:cubicBezTo>
                    <a:pt x="188152" y="5070"/>
                    <a:pt x="183364" y="-555"/>
                    <a:pt x="178889" y="0"/>
                  </a:cubicBezTo>
                  <a:close/>
                </a:path>
                <a:path w="190500" h="561975" stroke="0" extrusionOk="0">
                  <a:moveTo>
                    <a:pt x="178889" y="0"/>
                  </a:moveTo>
                  <a:lnTo>
                    <a:pt x="178889" y="0"/>
                  </a:lnTo>
                  <a:cubicBezTo>
                    <a:pt x="173581" y="-812"/>
                    <a:pt x="169425" y="4566"/>
                    <a:pt x="169364" y="9525"/>
                  </a:cubicBezTo>
                  <a:cubicBezTo>
                    <a:pt x="193945" y="166065"/>
                    <a:pt x="179671" y="356799"/>
                    <a:pt x="171450" y="542925"/>
                  </a:cubicBezTo>
                  <a:cubicBezTo>
                    <a:pt x="158165" y="545378"/>
                    <a:pt x="124657" y="545008"/>
                    <a:pt x="104775" y="542925"/>
                  </a:cubicBezTo>
                  <a:cubicBezTo>
                    <a:pt x="128804" y="392385"/>
                    <a:pt x="127741" y="308017"/>
                    <a:pt x="104775" y="219075"/>
                  </a:cubicBezTo>
                  <a:cubicBezTo>
                    <a:pt x="102220" y="219846"/>
                    <a:pt x="88427" y="217388"/>
                    <a:pt x="85725" y="219075"/>
                  </a:cubicBezTo>
                  <a:cubicBezTo>
                    <a:pt x="77106" y="366741"/>
                    <a:pt x="82311" y="393961"/>
                    <a:pt x="85725" y="542925"/>
                  </a:cubicBezTo>
                  <a:cubicBezTo>
                    <a:pt x="68885" y="546949"/>
                    <a:pt x="43824" y="539595"/>
                    <a:pt x="19050" y="542925"/>
                  </a:cubicBezTo>
                  <a:cubicBezTo>
                    <a:pt x="-16290" y="297469"/>
                    <a:pt x="24108" y="74712"/>
                    <a:pt x="19050" y="9525"/>
                  </a:cubicBezTo>
                  <a:cubicBezTo>
                    <a:pt x="19388" y="4406"/>
                    <a:pt x="15210" y="380"/>
                    <a:pt x="9525" y="0"/>
                  </a:cubicBezTo>
                  <a:cubicBezTo>
                    <a:pt x="4170" y="91"/>
                    <a:pt x="760" y="4317"/>
                    <a:pt x="0" y="9525"/>
                  </a:cubicBezTo>
                  <a:cubicBezTo>
                    <a:pt x="-40130" y="280866"/>
                    <a:pt x="48174" y="419183"/>
                    <a:pt x="0" y="561975"/>
                  </a:cubicBezTo>
                  <a:cubicBezTo>
                    <a:pt x="68578" y="557488"/>
                    <a:pt x="104534" y="548892"/>
                    <a:pt x="190500" y="561975"/>
                  </a:cubicBezTo>
                  <a:cubicBezTo>
                    <a:pt x="141534" y="312177"/>
                    <a:pt x="191956" y="86371"/>
                    <a:pt x="188376" y="9525"/>
                  </a:cubicBezTo>
                  <a:cubicBezTo>
                    <a:pt x="188537" y="4085"/>
                    <a:pt x="183684" y="455"/>
                    <a:pt x="178889" y="0"/>
                  </a:cubicBezTo>
                  <a:close/>
                </a:path>
              </a:pathLst>
            </a:custGeom>
            <a:grpFill/>
            <a:ln w="1905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169165925">
                    <a:custGeom>
                      <a:avLst/>
                      <a:gdLst>
                        <a:gd name="connsiteX0" fmla="*/ 178889 w 190500"/>
                        <a:gd name="connsiteY0" fmla="*/ 0 h 561975"/>
                        <a:gd name="connsiteX1" fmla="*/ 178889 w 190500"/>
                        <a:gd name="connsiteY1" fmla="*/ 0 h 561975"/>
                        <a:gd name="connsiteX2" fmla="*/ 169364 w 190500"/>
                        <a:gd name="connsiteY2" fmla="*/ 9525 h 561975"/>
                        <a:gd name="connsiteX3" fmla="*/ 171450 w 190500"/>
                        <a:gd name="connsiteY3" fmla="*/ 542925 h 561975"/>
                        <a:gd name="connsiteX4" fmla="*/ 104775 w 190500"/>
                        <a:gd name="connsiteY4" fmla="*/ 542925 h 561975"/>
                        <a:gd name="connsiteX5" fmla="*/ 104775 w 190500"/>
                        <a:gd name="connsiteY5" fmla="*/ 219075 h 561975"/>
                        <a:gd name="connsiteX6" fmla="*/ 85725 w 190500"/>
                        <a:gd name="connsiteY6" fmla="*/ 219075 h 561975"/>
                        <a:gd name="connsiteX7" fmla="*/ 85725 w 190500"/>
                        <a:gd name="connsiteY7" fmla="*/ 542925 h 561975"/>
                        <a:gd name="connsiteX8" fmla="*/ 19050 w 190500"/>
                        <a:gd name="connsiteY8" fmla="*/ 542925 h 561975"/>
                        <a:gd name="connsiteX9" fmla="*/ 19050 w 190500"/>
                        <a:gd name="connsiteY9" fmla="*/ 9525 h 561975"/>
                        <a:gd name="connsiteX10" fmla="*/ 9525 w 190500"/>
                        <a:gd name="connsiteY10" fmla="*/ 0 h 561975"/>
                        <a:gd name="connsiteX11" fmla="*/ 0 w 190500"/>
                        <a:gd name="connsiteY11" fmla="*/ 9525 h 561975"/>
                        <a:gd name="connsiteX12" fmla="*/ 0 w 190500"/>
                        <a:gd name="connsiteY12" fmla="*/ 561975 h 561975"/>
                        <a:gd name="connsiteX13" fmla="*/ 190500 w 190500"/>
                        <a:gd name="connsiteY13" fmla="*/ 561975 h 561975"/>
                        <a:gd name="connsiteX14" fmla="*/ 188376 w 190500"/>
                        <a:gd name="connsiteY14" fmla="*/ 9525 h 561975"/>
                        <a:gd name="connsiteX15" fmla="*/ 178889 w 190500"/>
                        <a:gd name="connsiteY15" fmla="*/ 0 h 561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90500" h="561975">
                          <a:moveTo>
                            <a:pt x="178889" y="0"/>
                          </a:moveTo>
                          <a:lnTo>
                            <a:pt x="178889" y="0"/>
                          </a:lnTo>
                          <a:cubicBezTo>
                            <a:pt x="173628" y="0"/>
                            <a:pt x="169364" y="4264"/>
                            <a:pt x="169364" y="9525"/>
                          </a:cubicBezTo>
                          <a:lnTo>
                            <a:pt x="171450" y="542925"/>
                          </a:lnTo>
                          <a:lnTo>
                            <a:pt x="104775" y="542925"/>
                          </a:lnTo>
                          <a:lnTo>
                            <a:pt x="104775" y="219075"/>
                          </a:lnTo>
                          <a:lnTo>
                            <a:pt x="85725" y="219075"/>
                          </a:lnTo>
                          <a:lnTo>
                            <a:pt x="85725" y="542925"/>
                          </a:lnTo>
                          <a:lnTo>
                            <a:pt x="19050" y="542925"/>
                          </a:lnTo>
                          <a:lnTo>
                            <a:pt x="19050" y="9525"/>
                          </a:lnTo>
                          <a:cubicBezTo>
                            <a:pt x="19050" y="4264"/>
                            <a:pt x="14786" y="0"/>
                            <a:pt x="9525" y="0"/>
                          </a:cubicBezTo>
                          <a:cubicBezTo>
                            <a:pt x="4264" y="0"/>
                            <a:pt x="0" y="4264"/>
                            <a:pt x="0" y="9525"/>
                          </a:cubicBezTo>
                          <a:lnTo>
                            <a:pt x="0" y="561975"/>
                          </a:lnTo>
                          <a:lnTo>
                            <a:pt x="190500" y="561975"/>
                          </a:lnTo>
                          <a:lnTo>
                            <a:pt x="188376" y="9525"/>
                          </a:lnTo>
                          <a:cubicBezTo>
                            <a:pt x="188376" y="4280"/>
                            <a:pt x="184134" y="21"/>
                            <a:pt x="178889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b="1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0FFEFB3-4EF2-4ADC-8720-09BED83DBDE4}"/>
                </a:ext>
              </a:extLst>
            </p:cNvPr>
            <p:cNvSpPr/>
            <p:nvPr/>
          </p:nvSpPr>
          <p:spPr>
            <a:xfrm>
              <a:off x="9256294" y="2679232"/>
              <a:ext cx="152400" cy="152400"/>
            </a:xfrm>
            <a:custGeom>
              <a:avLst/>
              <a:gdLst>
                <a:gd name="connsiteX0" fmla="*/ 76200 w 152400"/>
                <a:gd name="connsiteY0" fmla="*/ 152400 h 152400"/>
                <a:gd name="connsiteX1" fmla="*/ 152400 w 152400"/>
                <a:gd name="connsiteY1" fmla="*/ 76200 h 152400"/>
                <a:gd name="connsiteX2" fmla="*/ 76200 w 152400"/>
                <a:gd name="connsiteY2" fmla="*/ 0 h 152400"/>
                <a:gd name="connsiteX3" fmla="*/ 0 w 152400"/>
                <a:gd name="connsiteY3" fmla="*/ 76200 h 152400"/>
                <a:gd name="connsiteX4" fmla="*/ 76200 w 152400"/>
                <a:gd name="connsiteY4" fmla="*/ 152400 h 152400"/>
                <a:gd name="connsiteX5" fmla="*/ 76200 w 152400"/>
                <a:gd name="connsiteY5" fmla="*/ 19050 h 152400"/>
                <a:gd name="connsiteX6" fmla="*/ 133350 w 152400"/>
                <a:gd name="connsiteY6" fmla="*/ 76200 h 152400"/>
                <a:gd name="connsiteX7" fmla="*/ 76200 w 152400"/>
                <a:gd name="connsiteY7" fmla="*/ 133350 h 152400"/>
                <a:gd name="connsiteX8" fmla="*/ 19050 w 152400"/>
                <a:gd name="connsiteY8" fmla="*/ 76200 h 152400"/>
                <a:gd name="connsiteX9" fmla="*/ 76200 w 152400"/>
                <a:gd name="connsiteY9" fmla="*/ 190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152400" fill="none" extrusionOk="0">
                  <a:moveTo>
                    <a:pt x="76200" y="152400"/>
                  </a:moveTo>
                  <a:cubicBezTo>
                    <a:pt x="121393" y="156430"/>
                    <a:pt x="151827" y="116967"/>
                    <a:pt x="152400" y="76200"/>
                  </a:cubicBezTo>
                  <a:cubicBezTo>
                    <a:pt x="154468" y="34732"/>
                    <a:pt x="119811" y="91"/>
                    <a:pt x="76200" y="0"/>
                  </a:cubicBezTo>
                  <a:cubicBezTo>
                    <a:pt x="33583" y="-583"/>
                    <a:pt x="-5950" y="30125"/>
                    <a:pt x="0" y="76200"/>
                  </a:cubicBezTo>
                  <a:cubicBezTo>
                    <a:pt x="7904" y="120723"/>
                    <a:pt x="37554" y="153470"/>
                    <a:pt x="76200" y="152400"/>
                  </a:cubicBezTo>
                  <a:close/>
                  <a:moveTo>
                    <a:pt x="76200" y="19050"/>
                  </a:moveTo>
                  <a:cubicBezTo>
                    <a:pt x="106576" y="18753"/>
                    <a:pt x="136181" y="46397"/>
                    <a:pt x="133350" y="76200"/>
                  </a:cubicBezTo>
                  <a:cubicBezTo>
                    <a:pt x="132742" y="105921"/>
                    <a:pt x="109037" y="133864"/>
                    <a:pt x="76200" y="133350"/>
                  </a:cubicBezTo>
                  <a:cubicBezTo>
                    <a:pt x="46971" y="132931"/>
                    <a:pt x="23763" y="104459"/>
                    <a:pt x="19050" y="76200"/>
                  </a:cubicBezTo>
                  <a:cubicBezTo>
                    <a:pt x="23279" y="49286"/>
                    <a:pt x="41416" y="17014"/>
                    <a:pt x="76200" y="19050"/>
                  </a:cubicBezTo>
                  <a:close/>
                </a:path>
                <a:path w="152400" h="152400" stroke="0" extrusionOk="0">
                  <a:moveTo>
                    <a:pt x="76200" y="152400"/>
                  </a:moveTo>
                  <a:cubicBezTo>
                    <a:pt x="112657" y="152922"/>
                    <a:pt x="159609" y="114591"/>
                    <a:pt x="152400" y="76200"/>
                  </a:cubicBezTo>
                  <a:cubicBezTo>
                    <a:pt x="147553" y="31797"/>
                    <a:pt x="119789" y="-4842"/>
                    <a:pt x="76200" y="0"/>
                  </a:cubicBezTo>
                  <a:cubicBezTo>
                    <a:pt x="26864" y="-2621"/>
                    <a:pt x="3161" y="32856"/>
                    <a:pt x="0" y="76200"/>
                  </a:cubicBezTo>
                  <a:cubicBezTo>
                    <a:pt x="-4373" y="114497"/>
                    <a:pt x="28622" y="153534"/>
                    <a:pt x="76200" y="152400"/>
                  </a:cubicBezTo>
                  <a:close/>
                  <a:moveTo>
                    <a:pt x="76200" y="19050"/>
                  </a:moveTo>
                  <a:cubicBezTo>
                    <a:pt x="105311" y="13572"/>
                    <a:pt x="132049" y="42451"/>
                    <a:pt x="133350" y="76200"/>
                  </a:cubicBezTo>
                  <a:cubicBezTo>
                    <a:pt x="137804" y="107455"/>
                    <a:pt x="107428" y="133811"/>
                    <a:pt x="76200" y="133350"/>
                  </a:cubicBezTo>
                  <a:cubicBezTo>
                    <a:pt x="40494" y="133198"/>
                    <a:pt x="18846" y="107131"/>
                    <a:pt x="19050" y="76200"/>
                  </a:cubicBezTo>
                  <a:cubicBezTo>
                    <a:pt x="19322" y="42149"/>
                    <a:pt x="43305" y="24353"/>
                    <a:pt x="76200" y="19050"/>
                  </a:cubicBezTo>
                  <a:close/>
                </a:path>
              </a:pathLst>
            </a:custGeom>
            <a:grpFill/>
            <a:ln w="1905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51352147">
                    <a:custGeom>
                      <a:avLst/>
                      <a:gdLst>
                        <a:gd name="connsiteX0" fmla="*/ 76200 w 152400"/>
                        <a:gd name="connsiteY0" fmla="*/ 152400 h 152400"/>
                        <a:gd name="connsiteX1" fmla="*/ 152400 w 152400"/>
                        <a:gd name="connsiteY1" fmla="*/ 76200 h 152400"/>
                        <a:gd name="connsiteX2" fmla="*/ 76200 w 152400"/>
                        <a:gd name="connsiteY2" fmla="*/ 0 h 152400"/>
                        <a:gd name="connsiteX3" fmla="*/ 0 w 152400"/>
                        <a:gd name="connsiteY3" fmla="*/ 76200 h 152400"/>
                        <a:gd name="connsiteX4" fmla="*/ 76200 w 152400"/>
                        <a:gd name="connsiteY4" fmla="*/ 152400 h 152400"/>
                        <a:gd name="connsiteX5" fmla="*/ 76200 w 152400"/>
                        <a:gd name="connsiteY5" fmla="*/ 19050 h 152400"/>
                        <a:gd name="connsiteX6" fmla="*/ 133350 w 152400"/>
                        <a:gd name="connsiteY6" fmla="*/ 76200 h 152400"/>
                        <a:gd name="connsiteX7" fmla="*/ 76200 w 152400"/>
                        <a:gd name="connsiteY7" fmla="*/ 133350 h 152400"/>
                        <a:gd name="connsiteX8" fmla="*/ 19050 w 152400"/>
                        <a:gd name="connsiteY8" fmla="*/ 76200 h 152400"/>
                        <a:gd name="connsiteX9" fmla="*/ 76200 w 152400"/>
                        <a:gd name="connsiteY9" fmla="*/ 19050 h 152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2400" h="152400">
                          <a:moveTo>
                            <a:pt x="76200" y="152400"/>
                          </a:moveTo>
                          <a:cubicBezTo>
                            <a:pt x="118284" y="152400"/>
                            <a:pt x="152400" y="118284"/>
                            <a:pt x="152400" y="76200"/>
                          </a:cubicBezTo>
                          <a:cubicBezTo>
                            <a:pt x="152400" y="34116"/>
                            <a:pt x="118284" y="0"/>
                            <a:pt x="76200" y="0"/>
                          </a:cubicBezTo>
                          <a:cubicBezTo>
                            <a:pt x="34116" y="0"/>
                            <a:pt x="0" y="34116"/>
                            <a:pt x="0" y="76200"/>
                          </a:cubicBezTo>
                          <a:cubicBezTo>
                            <a:pt x="48" y="118264"/>
                            <a:pt x="34136" y="152352"/>
                            <a:pt x="76200" y="152400"/>
                          </a:cubicBezTo>
                          <a:close/>
                          <a:moveTo>
                            <a:pt x="76200" y="19050"/>
                          </a:moveTo>
                          <a:cubicBezTo>
                            <a:pt x="107763" y="19050"/>
                            <a:pt x="133350" y="44637"/>
                            <a:pt x="133350" y="76200"/>
                          </a:cubicBezTo>
                          <a:cubicBezTo>
                            <a:pt x="133350" y="107763"/>
                            <a:pt x="107763" y="133350"/>
                            <a:pt x="76200" y="133350"/>
                          </a:cubicBezTo>
                          <a:cubicBezTo>
                            <a:pt x="44637" y="133350"/>
                            <a:pt x="19050" y="107763"/>
                            <a:pt x="19050" y="76200"/>
                          </a:cubicBezTo>
                          <a:cubicBezTo>
                            <a:pt x="19081" y="44650"/>
                            <a:pt x="44650" y="19082"/>
                            <a:pt x="76200" y="1905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b="1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40FEEF2-4031-4CD1-A332-1E91DAE9DCBA}"/>
                </a:ext>
              </a:extLst>
            </p:cNvPr>
            <p:cNvSpPr/>
            <p:nvPr/>
          </p:nvSpPr>
          <p:spPr>
            <a:xfrm>
              <a:off x="9151517" y="2850680"/>
              <a:ext cx="361918" cy="352426"/>
            </a:xfrm>
            <a:custGeom>
              <a:avLst/>
              <a:gdLst>
                <a:gd name="connsiteX0" fmla="*/ 361542 w 361918"/>
                <a:gd name="connsiteY0" fmla="*/ 302363 h 352426"/>
                <a:gd name="connsiteX1" fmla="*/ 331605 w 361918"/>
                <a:gd name="connsiteY1" fmla="*/ 90117 h 352426"/>
                <a:gd name="connsiteX2" fmla="*/ 325242 w 361918"/>
                <a:gd name="connsiteY2" fmla="*/ 69600 h 352426"/>
                <a:gd name="connsiteX3" fmla="*/ 317774 w 361918"/>
                <a:gd name="connsiteY3" fmla="*/ 58761 h 352426"/>
                <a:gd name="connsiteX4" fmla="*/ 241717 w 361918"/>
                <a:gd name="connsiteY4" fmla="*/ 10002 h 352426"/>
                <a:gd name="connsiteX5" fmla="*/ 181929 w 361918"/>
                <a:gd name="connsiteY5" fmla="*/ 1 h 352426"/>
                <a:gd name="connsiteX6" fmla="*/ 179967 w 361918"/>
                <a:gd name="connsiteY6" fmla="*/ 1 h 352426"/>
                <a:gd name="connsiteX7" fmla="*/ 120350 w 361918"/>
                <a:gd name="connsiteY7" fmla="*/ 9955 h 352426"/>
                <a:gd name="connsiteX8" fmla="*/ 43816 w 361918"/>
                <a:gd name="connsiteY8" fmla="*/ 59180 h 352426"/>
                <a:gd name="connsiteX9" fmla="*/ 36720 w 361918"/>
                <a:gd name="connsiteY9" fmla="*/ 69600 h 352426"/>
                <a:gd name="connsiteX10" fmla="*/ 30357 w 361918"/>
                <a:gd name="connsiteY10" fmla="*/ 90127 h 352426"/>
                <a:gd name="connsiteX11" fmla="*/ 363 w 361918"/>
                <a:gd name="connsiteY11" fmla="*/ 302801 h 352426"/>
                <a:gd name="connsiteX12" fmla="*/ 24776 w 361918"/>
                <a:gd name="connsiteY12" fmla="*/ 351664 h 352426"/>
                <a:gd name="connsiteX13" fmla="*/ 28500 w 361918"/>
                <a:gd name="connsiteY13" fmla="*/ 352426 h 352426"/>
                <a:gd name="connsiteX14" fmla="*/ 38026 w 361918"/>
                <a:gd name="connsiteY14" fmla="*/ 342902 h 352426"/>
                <a:gd name="connsiteX15" fmla="*/ 32234 w 361918"/>
                <a:gd name="connsiteY15" fmla="*/ 334138 h 352426"/>
                <a:gd name="connsiteX16" fmla="*/ 19280 w 361918"/>
                <a:gd name="connsiteY16" fmla="*/ 305020 h 352426"/>
                <a:gd name="connsiteX17" fmla="*/ 49207 w 361918"/>
                <a:gd name="connsiteY17" fmla="*/ 92794 h 352426"/>
                <a:gd name="connsiteX18" fmla="*/ 53417 w 361918"/>
                <a:gd name="connsiteY18" fmla="*/ 78754 h 352426"/>
                <a:gd name="connsiteX19" fmla="*/ 58075 w 361918"/>
                <a:gd name="connsiteY19" fmla="*/ 71791 h 352426"/>
                <a:gd name="connsiteX20" fmla="*/ 126541 w 361918"/>
                <a:gd name="connsiteY20" fmla="*/ 27976 h 352426"/>
                <a:gd name="connsiteX21" fmla="*/ 179005 w 361918"/>
                <a:gd name="connsiteY21" fmla="*/ 19051 h 352426"/>
                <a:gd name="connsiteX22" fmla="*/ 179957 w 361918"/>
                <a:gd name="connsiteY22" fmla="*/ 19051 h 352426"/>
                <a:gd name="connsiteX23" fmla="*/ 180976 w 361918"/>
                <a:gd name="connsiteY23" fmla="*/ 18841 h 352426"/>
                <a:gd name="connsiteX24" fmla="*/ 182005 w 361918"/>
                <a:gd name="connsiteY24" fmla="*/ 19051 h 352426"/>
                <a:gd name="connsiteX25" fmla="*/ 182062 w 361918"/>
                <a:gd name="connsiteY25" fmla="*/ 19051 h 352426"/>
                <a:gd name="connsiteX26" fmla="*/ 235554 w 361918"/>
                <a:gd name="connsiteY26" fmla="*/ 28033 h 352426"/>
                <a:gd name="connsiteX27" fmla="*/ 303515 w 361918"/>
                <a:gd name="connsiteY27" fmla="*/ 71372 h 352426"/>
                <a:gd name="connsiteX28" fmla="*/ 308535 w 361918"/>
                <a:gd name="connsiteY28" fmla="*/ 78754 h 352426"/>
                <a:gd name="connsiteX29" fmla="*/ 312745 w 361918"/>
                <a:gd name="connsiteY29" fmla="*/ 92784 h 352426"/>
                <a:gd name="connsiteX30" fmla="*/ 342625 w 361918"/>
                <a:gd name="connsiteY30" fmla="*/ 304582 h 352426"/>
                <a:gd name="connsiteX31" fmla="*/ 329719 w 361918"/>
                <a:gd name="connsiteY31" fmla="*/ 334109 h 352426"/>
                <a:gd name="connsiteX32" fmla="*/ 324591 w 361918"/>
                <a:gd name="connsiteY32" fmla="*/ 346566 h 352426"/>
                <a:gd name="connsiteX33" fmla="*/ 333452 w 361918"/>
                <a:gd name="connsiteY33" fmla="*/ 352426 h 352426"/>
                <a:gd name="connsiteX34" fmla="*/ 337177 w 361918"/>
                <a:gd name="connsiteY34" fmla="*/ 351664 h 352426"/>
                <a:gd name="connsiteX35" fmla="*/ 361542 w 361918"/>
                <a:gd name="connsiteY35" fmla="*/ 302363 h 35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1918" h="352426" fill="none" extrusionOk="0">
                  <a:moveTo>
                    <a:pt x="361542" y="302363"/>
                  </a:moveTo>
                  <a:cubicBezTo>
                    <a:pt x="335635" y="235421"/>
                    <a:pt x="327878" y="175222"/>
                    <a:pt x="331605" y="90117"/>
                  </a:cubicBezTo>
                  <a:cubicBezTo>
                    <a:pt x="329616" y="83067"/>
                    <a:pt x="327745" y="76666"/>
                    <a:pt x="325242" y="69600"/>
                  </a:cubicBezTo>
                  <a:cubicBezTo>
                    <a:pt x="322714" y="65272"/>
                    <a:pt x="320770" y="61620"/>
                    <a:pt x="317774" y="58761"/>
                  </a:cubicBezTo>
                  <a:cubicBezTo>
                    <a:pt x="298148" y="37293"/>
                    <a:pt x="266772" y="16482"/>
                    <a:pt x="241717" y="10002"/>
                  </a:cubicBezTo>
                  <a:cubicBezTo>
                    <a:pt x="219723" y="862"/>
                    <a:pt x="202483" y="306"/>
                    <a:pt x="181929" y="1"/>
                  </a:cubicBezTo>
                  <a:cubicBezTo>
                    <a:pt x="181274" y="259"/>
                    <a:pt x="180642" y="306"/>
                    <a:pt x="179967" y="1"/>
                  </a:cubicBezTo>
                  <a:cubicBezTo>
                    <a:pt x="160768" y="1208"/>
                    <a:pt x="139625" y="4227"/>
                    <a:pt x="120350" y="9955"/>
                  </a:cubicBezTo>
                  <a:cubicBezTo>
                    <a:pt x="87343" y="18629"/>
                    <a:pt x="62383" y="39899"/>
                    <a:pt x="43816" y="59180"/>
                  </a:cubicBezTo>
                  <a:cubicBezTo>
                    <a:pt x="40651" y="62567"/>
                    <a:pt x="39133" y="66376"/>
                    <a:pt x="36720" y="69600"/>
                  </a:cubicBezTo>
                  <a:cubicBezTo>
                    <a:pt x="33007" y="76110"/>
                    <a:pt x="31410" y="82965"/>
                    <a:pt x="30357" y="90127"/>
                  </a:cubicBezTo>
                  <a:cubicBezTo>
                    <a:pt x="26062" y="128289"/>
                    <a:pt x="14574" y="266399"/>
                    <a:pt x="363" y="302801"/>
                  </a:cubicBezTo>
                  <a:cubicBezTo>
                    <a:pt x="-3255" y="333479"/>
                    <a:pt x="12123" y="348142"/>
                    <a:pt x="24776" y="351664"/>
                  </a:cubicBezTo>
                  <a:cubicBezTo>
                    <a:pt x="25950" y="352318"/>
                    <a:pt x="27190" y="352466"/>
                    <a:pt x="28500" y="352426"/>
                  </a:cubicBezTo>
                  <a:cubicBezTo>
                    <a:pt x="34277" y="352934"/>
                    <a:pt x="37201" y="347863"/>
                    <a:pt x="38026" y="342902"/>
                  </a:cubicBezTo>
                  <a:cubicBezTo>
                    <a:pt x="37850" y="339231"/>
                    <a:pt x="35773" y="335887"/>
                    <a:pt x="32234" y="334138"/>
                  </a:cubicBezTo>
                  <a:cubicBezTo>
                    <a:pt x="27097" y="331107"/>
                    <a:pt x="17894" y="326220"/>
                    <a:pt x="19280" y="305020"/>
                  </a:cubicBezTo>
                  <a:cubicBezTo>
                    <a:pt x="10876" y="239073"/>
                    <a:pt x="53961" y="187031"/>
                    <a:pt x="49207" y="92794"/>
                  </a:cubicBezTo>
                  <a:cubicBezTo>
                    <a:pt x="50271" y="88483"/>
                    <a:pt x="50766" y="82741"/>
                    <a:pt x="53417" y="78754"/>
                  </a:cubicBezTo>
                  <a:cubicBezTo>
                    <a:pt x="54641" y="76299"/>
                    <a:pt x="56159" y="74460"/>
                    <a:pt x="58075" y="71791"/>
                  </a:cubicBezTo>
                  <a:cubicBezTo>
                    <a:pt x="77078" y="49462"/>
                    <a:pt x="99951" y="39790"/>
                    <a:pt x="126541" y="27976"/>
                  </a:cubicBezTo>
                  <a:cubicBezTo>
                    <a:pt x="143323" y="20636"/>
                    <a:pt x="160982" y="15767"/>
                    <a:pt x="179005" y="19051"/>
                  </a:cubicBezTo>
                  <a:cubicBezTo>
                    <a:pt x="179406" y="19077"/>
                    <a:pt x="179665" y="19086"/>
                    <a:pt x="179957" y="19051"/>
                  </a:cubicBezTo>
                  <a:cubicBezTo>
                    <a:pt x="180315" y="18968"/>
                    <a:pt x="180629" y="18885"/>
                    <a:pt x="180976" y="18841"/>
                  </a:cubicBezTo>
                  <a:cubicBezTo>
                    <a:pt x="181278" y="18947"/>
                    <a:pt x="181656" y="18997"/>
                    <a:pt x="182005" y="19051"/>
                  </a:cubicBezTo>
                  <a:cubicBezTo>
                    <a:pt x="182019" y="19046"/>
                    <a:pt x="182037" y="19052"/>
                    <a:pt x="182062" y="19051"/>
                  </a:cubicBezTo>
                  <a:cubicBezTo>
                    <a:pt x="196992" y="19861"/>
                    <a:pt x="217942" y="20984"/>
                    <a:pt x="235554" y="28033"/>
                  </a:cubicBezTo>
                  <a:cubicBezTo>
                    <a:pt x="262862" y="36615"/>
                    <a:pt x="287055" y="48878"/>
                    <a:pt x="303515" y="71372"/>
                  </a:cubicBezTo>
                  <a:cubicBezTo>
                    <a:pt x="304941" y="73443"/>
                    <a:pt x="307138" y="76454"/>
                    <a:pt x="308535" y="78754"/>
                  </a:cubicBezTo>
                  <a:cubicBezTo>
                    <a:pt x="311222" y="82778"/>
                    <a:pt x="312267" y="88189"/>
                    <a:pt x="312745" y="92784"/>
                  </a:cubicBezTo>
                  <a:cubicBezTo>
                    <a:pt x="332776" y="172763"/>
                    <a:pt x="345134" y="245815"/>
                    <a:pt x="342625" y="304582"/>
                  </a:cubicBezTo>
                  <a:cubicBezTo>
                    <a:pt x="343799" y="326037"/>
                    <a:pt x="337130" y="330704"/>
                    <a:pt x="329719" y="334109"/>
                  </a:cubicBezTo>
                  <a:cubicBezTo>
                    <a:pt x="324365" y="336992"/>
                    <a:pt x="322256" y="342314"/>
                    <a:pt x="324591" y="346566"/>
                  </a:cubicBezTo>
                  <a:cubicBezTo>
                    <a:pt x="326459" y="350200"/>
                    <a:pt x="328910" y="352435"/>
                    <a:pt x="333452" y="352426"/>
                  </a:cubicBezTo>
                  <a:cubicBezTo>
                    <a:pt x="334719" y="352185"/>
                    <a:pt x="336090" y="352002"/>
                    <a:pt x="337177" y="351664"/>
                  </a:cubicBezTo>
                  <a:cubicBezTo>
                    <a:pt x="349437" y="344909"/>
                    <a:pt x="364768" y="334518"/>
                    <a:pt x="361542" y="302363"/>
                  </a:cubicBezTo>
                  <a:close/>
                </a:path>
                <a:path w="361918" h="352426" stroke="0" extrusionOk="0">
                  <a:moveTo>
                    <a:pt x="361542" y="302363"/>
                  </a:moveTo>
                  <a:cubicBezTo>
                    <a:pt x="344474" y="197479"/>
                    <a:pt x="349361" y="191943"/>
                    <a:pt x="331605" y="90117"/>
                  </a:cubicBezTo>
                  <a:cubicBezTo>
                    <a:pt x="329354" y="82885"/>
                    <a:pt x="329571" y="76959"/>
                    <a:pt x="325242" y="69600"/>
                  </a:cubicBezTo>
                  <a:cubicBezTo>
                    <a:pt x="323093" y="65934"/>
                    <a:pt x="320649" y="62720"/>
                    <a:pt x="317774" y="58761"/>
                  </a:cubicBezTo>
                  <a:cubicBezTo>
                    <a:pt x="299235" y="36104"/>
                    <a:pt x="273697" y="17783"/>
                    <a:pt x="241717" y="10002"/>
                  </a:cubicBezTo>
                  <a:cubicBezTo>
                    <a:pt x="220223" y="2839"/>
                    <a:pt x="204299" y="737"/>
                    <a:pt x="181929" y="1"/>
                  </a:cubicBezTo>
                  <a:cubicBezTo>
                    <a:pt x="181367" y="165"/>
                    <a:pt x="180627" y="285"/>
                    <a:pt x="179967" y="1"/>
                  </a:cubicBezTo>
                  <a:cubicBezTo>
                    <a:pt x="160025" y="894"/>
                    <a:pt x="140030" y="1697"/>
                    <a:pt x="120350" y="9955"/>
                  </a:cubicBezTo>
                  <a:cubicBezTo>
                    <a:pt x="89225" y="19206"/>
                    <a:pt x="68100" y="36756"/>
                    <a:pt x="43816" y="59180"/>
                  </a:cubicBezTo>
                  <a:cubicBezTo>
                    <a:pt x="40410" y="62719"/>
                    <a:pt x="39013" y="65850"/>
                    <a:pt x="36720" y="69600"/>
                  </a:cubicBezTo>
                  <a:cubicBezTo>
                    <a:pt x="32835" y="75087"/>
                    <a:pt x="30919" y="84072"/>
                    <a:pt x="30357" y="90127"/>
                  </a:cubicBezTo>
                  <a:cubicBezTo>
                    <a:pt x="19365" y="141149"/>
                    <a:pt x="2409" y="202773"/>
                    <a:pt x="363" y="302801"/>
                  </a:cubicBezTo>
                  <a:cubicBezTo>
                    <a:pt x="-2408" y="333222"/>
                    <a:pt x="11594" y="343935"/>
                    <a:pt x="24776" y="351664"/>
                  </a:cubicBezTo>
                  <a:cubicBezTo>
                    <a:pt x="26019" y="352184"/>
                    <a:pt x="27313" y="352449"/>
                    <a:pt x="28500" y="352426"/>
                  </a:cubicBezTo>
                  <a:cubicBezTo>
                    <a:pt x="34543" y="352103"/>
                    <a:pt x="37838" y="347959"/>
                    <a:pt x="38026" y="342902"/>
                  </a:cubicBezTo>
                  <a:cubicBezTo>
                    <a:pt x="37473" y="339007"/>
                    <a:pt x="35825" y="336041"/>
                    <a:pt x="32234" y="334138"/>
                  </a:cubicBezTo>
                  <a:cubicBezTo>
                    <a:pt x="25178" y="330949"/>
                    <a:pt x="16833" y="324892"/>
                    <a:pt x="19280" y="305020"/>
                  </a:cubicBezTo>
                  <a:cubicBezTo>
                    <a:pt x="38614" y="271367"/>
                    <a:pt x="45874" y="137328"/>
                    <a:pt x="49207" y="92794"/>
                  </a:cubicBezTo>
                  <a:cubicBezTo>
                    <a:pt x="49290" y="87508"/>
                    <a:pt x="50933" y="83069"/>
                    <a:pt x="53417" y="78754"/>
                  </a:cubicBezTo>
                  <a:cubicBezTo>
                    <a:pt x="54624" y="76097"/>
                    <a:pt x="56538" y="74403"/>
                    <a:pt x="58075" y="71791"/>
                  </a:cubicBezTo>
                  <a:cubicBezTo>
                    <a:pt x="79296" y="48867"/>
                    <a:pt x="100272" y="40188"/>
                    <a:pt x="126541" y="27976"/>
                  </a:cubicBezTo>
                  <a:cubicBezTo>
                    <a:pt x="143547" y="23120"/>
                    <a:pt x="159706" y="17130"/>
                    <a:pt x="179005" y="19051"/>
                  </a:cubicBezTo>
                  <a:cubicBezTo>
                    <a:pt x="179438" y="19065"/>
                    <a:pt x="179801" y="19046"/>
                    <a:pt x="179957" y="19051"/>
                  </a:cubicBezTo>
                  <a:cubicBezTo>
                    <a:pt x="180301" y="19007"/>
                    <a:pt x="180607" y="18880"/>
                    <a:pt x="180976" y="18841"/>
                  </a:cubicBezTo>
                  <a:cubicBezTo>
                    <a:pt x="181346" y="18967"/>
                    <a:pt x="181677" y="18963"/>
                    <a:pt x="182005" y="19051"/>
                  </a:cubicBezTo>
                  <a:cubicBezTo>
                    <a:pt x="182029" y="19053"/>
                    <a:pt x="182055" y="19048"/>
                    <a:pt x="182062" y="19051"/>
                  </a:cubicBezTo>
                  <a:cubicBezTo>
                    <a:pt x="200522" y="18905"/>
                    <a:pt x="221348" y="22141"/>
                    <a:pt x="235554" y="28033"/>
                  </a:cubicBezTo>
                  <a:cubicBezTo>
                    <a:pt x="266162" y="34741"/>
                    <a:pt x="286567" y="51308"/>
                    <a:pt x="303515" y="71372"/>
                  </a:cubicBezTo>
                  <a:cubicBezTo>
                    <a:pt x="305399" y="73436"/>
                    <a:pt x="306706" y="76584"/>
                    <a:pt x="308535" y="78754"/>
                  </a:cubicBezTo>
                  <a:cubicBezTo>
                    <a:pt x="310688" y="83224"/>
                    <a:pt x="312912" y="87776"/>
                    <a:pt x="312745" y="92784"/>
                  </a:cubicBezTo>
                  <a:cubicBezTo>
                    <a:pt x="311283" y="116499"/>
                    <a:pt x="324633" y="239984"/>
                    <a:pt x="342625" y="304582"/>
                  </a:cubicBezTo>
                  <a:cubicBezTo>
                    <a:pt x="343379" y="325573"/>
                    <a:pt x="336537" y="331754"/>
                    <a:pt x="329719" y="334109"/>
                  </a:cubicBezTo>
                  <a:cubicBezTo>
                    <a:pt x="324658" y="336355"/>
                    <a:pt x="322628" y="341941"/>
                    <a:pt x="324591" y="346566"/>
                  </a:cubicBezTo>
                  <a:cubicBezTo>
                    <a:pt x="326203" y="350038"/>
                    <a:pt x="330049" y="352354"/>
                    <a:pt x="333452" y="352426"/>
                  </a:cubicBezTo>
                  <a:cubicBezTo>
                    <a:pt x="334629" y="352504"/>
                    <a:pt x="335980" y="352103"/>
                    <a:pt x="337177" y="351664"/>
                  </a:cubicBezTo>
                  <a:cubicBezTo>
                    <a:pt x="348912" y="346774"/>
                    <a:pt x="362820" y="333240"/>
                    <a:pt x="361542" y="302363"/>
                  </a:cubicBezTo>
                  <a:close/>
                </a:path>
              </a:pathLst>
            </a:custGeom>
            <a:grpFill/>
            <a:ln w="1905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3380688191">
                    <a:custGeom>
                      <a:avLst/>
                      <a:gdLst>
                        <a:gd name="connsiteX0" fmla="*/ 361542 w 361918"/>
                        <a:gd name="connsiteY0" fmla="*/ 302363 h 352426"/>
                        <a:gd name="connsiteX1" fmla="*/ 331605 w 361918"/>
                        <a:gd name="connsiteY1" fmla="*/ 90117 h 352426"/>
                        <a:gd name="connsiteX2" fmla="*/ 325242 w 361918"/>
                        <a:gd name="connsiteY2" fmla="*/ 69600 h 352426"/>
                        <a:gd name="connsiteX3" fmla="*/ 317774 w 361918"/>
                        <a:gd name="connsiteY3" fmla="*/ 58761 h 352426"/>
                        <a:gd name="connsiteX4" fmla="*/ 241717 w 361918"/>
                        <a:gd name="connsiteY4" fmla="*/ 10002 h 352426"/>
                        <a:gd name="connsiteX5" fmla="*/ 181929 w 361918"/>
                        <a:gd name="connsiteY5" fmla="*/ 1 h 352426"/>
                        <a:gd name="connsiteX6" fmla="*/ 179967 w 361918"/>
                        <a:gd name="connsiteY6" fmla="*/ 1 h 352426"/>
                        <a:gd name="connsiteX7" fmla="*/ 120350 w 361918"/>
                        <a:gd name="connsiteY7" fmla="*/ 9955 h 352426"/>
                        <a:gd name="connsiteX8" fmla="*/ 43816 w 361918"/>
                        <a:gd name="connsiteY8" fmla="*/ 59180 h 352426"/>
                        <a:gd name="connsiteX9" fmla="*/ 36720 w 361918"/>
                        <a:gd name="connsiteY9" fmla="*/ 69600 h 352426"/>
                        <a:gd name="connsiteX10" fmla="*/ 30357 w 361918"/>
                        <a:gd name="connsiteY10" fmla="*/ 90127 h 352426"/>
                        <a:gd name="connsiteX11" fmla="*/ 363 w 361918"/>
                        <a:gd name="connsiteY11" fmla="*/ 302801 h 352426"/>
                        <a:gd name="connsiteX12" fmla="*/ 24776 w 361918"/>
                        <a:gd name="connsiteY12" fmla="*/ 351664 h 352426"/>
                        <a:gd name="connsiteX13" fmla="*/ 28500 w 361918"/>
                        <a:gd name="connsiteY13" fmla="*/ 352426 h 352426"/>
                        <a:gd name="connsiteX14" fmla="*/ 38026 w 361918"/>
                        <a:gd name="connsiteY14" fmla="*/ 342902 h 352426"/>
                        <a:gd name="connsiteX15" fmla="*/ 32234 w 361918"/>
                        <a:gd name="connsiteY15" fmla="*/ 334138 h 352426"/>
                        <a:gd name="connsiteX16" fmla="*/ 19280 w 361918"/>
                        <a:gd name="connsiteY16" fmla="*/ 305020 h 352426"/>
                        <a:gd name="connsiteX17" fmla="*/ 49207 w 361918"/>
                        <a:gd name="connsiteY17" fmla="*/ 92794 h 352426"/>
                        <a:gd name="connsiteX18" fmla="*/ 53417 w 361918"/>
                        <a:gd name="connsiteY18" fmla="*/ 78754 h 352426"/>
                        <a:gd name="connsiteX19" fmla="*/ 58075 w 361918"/>
                        <a:gd name="connsiteY19" fmla="*/ 71791 h 352426"/>
                        <a:gd name="connsiteX20" fmla="*/ 126541 w 361918"/>
                        <a:gd name="connsiteY20" fmla="*/ 27976 h 352426"/>
                        <a:gd name="connsiteX21" fmla="*/ 179005 w 361918"/>
                        <a:gd name="connsiteY21" fmla="*/ 19051 h 352426"/>
                        <a:gd name="connsiteX22" fmla="*/ 179957 w 361918"/>
                        <a:gd name="connsiteY22" fmla="*/ 19051 h 352426"/>
                        <a:gd name="connsiteX23" fmla="*/ 180976 w 361918"/>
                        <a:gd name="connsiteY23" fmla="*/ 18841 h 352426"/>
                        <a:gd name="connsiteX24" fmla="*/ 182005 w 361918"/>
                        <a:gd name="connsiteY24" fmla="*/ 19051 h 352426"/>
                        <a:gd name="connsiteX25" fmla="*/ 182062 w 361918"/>
                        <a:gd name="connsiteY25" fmla="*/ 19051 h 352426"/>
                        <a:gd name="connsiteX26" fmla="*/ 235554 w 361918"/>
                        <a:gd name="connsiteY26" fmla="*/ 28033 h 352426"/>
                        <a:gd name="connsiteX27" fmla="*/ 303515 w 361918"/>
                        <a:gd name="connsiteY27" fmla="*/ 71372 h 352426"/>
                        <a:gd name="connsiteX28" fmla="*/ 308535 w 361918"/>
                        <a:gd name="connsiteY28" fmla="*/ 78754 h 352426"/>
                        <a:gd name="connsiteX29" fmla="*/ 312745 w 361918"/>
                        <a:gd name="connsiteY29" fmla="*/ 92784 h 352426"/>
                        <a:gd name="connsiteX30" fmla="*/ 342625 w 361918"/>
                        <a:gd name="connsiteY30" fmla="*/ 304582 h 352426"/>
                        <a:gd name="connsiteX31" fmla="*/ 329719 w 361918"/>
                        <a:gd name="connsiteY31" fmla="*/ 334109 h 352426"/>
                        <a:gd name="connsiteX32" fmla="*/ 324591 w 361918"/>
                        <a:gd name="connsiteY32" fmla="*/ 346566 h 352426"/>
                        <a:gd name="connsiteX33" fmla="*/ 333452 w 361918"/>
                        <a:gd name="connsiteY33" fmla="*/ 352426 h 352426"/>
                        <a:gd name="connsiteX34" fmla="*/ 337177 w 361918"/>
                        <a:gd name="connsiteY34" fmla="*/ 351664 h 352426"/>
                        <a:gd name="connsiteX35" fmla="*/ 361542 w 361918"/>
                        <a:gd name="connsiteY35" fmla="*/ 302363 h 3524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361918" h="352426">
                          <a:moveTo>
                            <a:pt x="361542" y="302363"/>
                          </a:moveTo>
                          <a:lnTo>
                            <a:pt x="331605" y="90117"/>
                          </a:lnTo>
                          <a:cubicBezTo>
                            <a:pt x="330749" y="82949"/>
                            <a:pt x="328593" y="75995"/>
                            <a:pt x="325242" y="69600"/>
                          </a:cubicBezTo>
                          <a:cubicBezTo>
                            <a:pt x="323124" y="65744"/>
                            <a:pt x="320623" y="62113"/>
                            <a:pt x="317774" y="58761"/>
                          </a:cubicBezTo>
                          <a:cubicBezTo>
                            <a:pt x="296847" y="36466"/>
                            <a:pt x="270713" y="19712"/>
                            <a:pt x="241717" y="10002"/>
                          </a:cubicBezTo>
                          <a:cubicBezTo>
                            <a:pt x="222493" y="3324"/>
                            <a:pt x="202279" y="-57"/>
                            <a:pt x="181929" y="1"/>
                          </a:cubicBezTo>
                          <a:cubicBezTo>
                            <a:pt x="181302" y="268"/>
                            <a:pt x="180593" y="268"/>
                            <a:pt x="179967" y="1"/>
                          </a:cubicBezTo>
                          <a:cubicBezTo>
                            <a:pt x="159675" y="-68"/>
                            <a:pt x="139519" y="3299"/>
                            <a:pt x="120350" y="9955"/>
                          </a:cubicBezTo>
                          <a:cubicBezTo>
                            <a:pt x="91142" y="19744"/>
                            <a:pt x="64838" y="36664"/>
                            <a:pt x="43816" y="59180"/>
                          </a:cubicBezTo>
                          <a:cubicBezTo>
                            <a:pt x="41118" y="62415"/>
                            <a:pt x="38741" y="65905"/>
                            <a:pt x="36720" y="69600"/>
                          </a:cubicBezTo>
                          <a:cubicBezTo>
                            <a:pt x="33368" y="75998"/>
                            <a:pt x="31212" y="82954"/>
                            <a:pt x="30357" y="90127"/>
                          </a:cubicBezTo>
                          <a:lnTo>
                            <a:pt x="363" y="302801"/>
                          </a:lnTo>
                          <a:cubicBezTo>
                            <a:pt x="-2494" y="333386"/>
                            <a:pt x="12060" y="346254"/>
                            <a:pt x="24776" y="351664"/>
                          </a:cubicBezTo>
                          <a:cubicBezTo>
                            <a:pt x="25952" y="352169"/>
                            <a:pt x="27220" y="352428"/>
                            <a:pt x="28500" y="352426"/>
                          </a:cubicBezTo>
                          <a:cubicBezTo>
                            <a:pt x="33761" y="352426"/>
                            <a:pt x="38025" y="348163"/>
                            <a:pt x="38026" y="342902"/>
                          </a:cubicBezTo>
                          <a:cubicBezTo>
                            <a:pt x="38026" y="339083"/>
                            <a:pt x="35747" y="335634"/>
                            <a:pt x="32234" y="334138"/>
                          </a:cubicBezTo>
                          <a:cubicBezTo>
                            <a:pt x="25766" y="331385"/>
                            <a:pt x="17384" y="325327"/>
                            <a:pt x="19280" y="305020"/>
                          </a:cubicBezTo>
                          <a:lnTo>
                            <a:pt x="49207" y="92794"/>
                          </a:lnTo>
                          <a:cubicBezTo>
                            <a:pt x="49755" y="87899"/>
                            <a:pt x="51181" y="83143"/>
                            <a:pt x="53417" y="78754"/>
                          </a:cubicBezTo>
                          <a:cubicBezTo>
                            <a:pt x="54757" y="76296"/>
                            <a:pt x="56315" y="73966"/>
                            <a:pt x="58075" y="71791"/>
                          </a:cubicBezTo>
                          <a:cubicBezTo>
                            <a:pt x="76910" y="51734"/>
                            <a:pt x="100439" y="36677"/>
                            <a:pt x="126541" y="27976"/>
                          </a:cubicBezTo>
                          <a:cubicBezTo>
                            <a:pt x="143399" y="22058"/>
                            <a:pt x="161138" y="19041"/>
                            <a:pt x="179005" y="19051"/>
                          </a:cubicBezTo>
                          <a:cubicBezTo>
                            <a:pt x="179319" y="19051"/>
                            <a:pt x="179633" y="19051"/>
                            <a:pt x="179957" y="19051"/>
                          </a:cubicBezTo>
                          <a:cubicBezTo>
                            <a:pt x="180300" y="19001"/>
                            <a:pt x="180641" y="18930"/>
                            <a:pt x="180976" y="18841"/>
                          </a:cubicBezTo>
                          <a:cubicBezTo>
                            <a:pt x="181315" y="18930"/>
                            <a:pt x="181658" y="19001"/>
                            <a:pt x="182005" y="19051"/>
                          </a:cubicBezTo>
                          <a:lnTo>
                            <a:pt x="182062" y="19051"/>
                          </a:lnTo>
                          <a:cubicBezTo>
                            <a:pt x="200276" y="18963"/>
                            <a:pt x="218369" y="22001"/>
                            <a:pt x="235554" y="28033"/>
                          </a:cubicBezTo>
                          <a:cubicBezTo>
                            <a:pt x="261434" y="36657"/>
                            <a:pt x="284780" y="51546"/>
                            <a:pt x="303515" y="71372"/>
                          </a:cubicBezTo>
                          <a:cubicBezTo>
                            <a:pt x="305421" y="73665"/>
                            <a:pt x="307102" y="76137"/>
                            <a:pt x="308535" y="78754"/>
                          </a:cubicBezTo>
                          <a:cubicBezTo>
                            <a:pt x="310771" y="83139"/>
                            <a:pt x="312196" y="87892"/>
                            <a:pt x="312745" y="92784"/>
                          </a:cubicBezTo>
                          <a:lnTo>
                            <a:pt x="342625" y="304582"/>
                          </a:lnTo>
                          <a:cubicBezTo>
                            <a:pt x="344530" y="325327"/>
                            <a:pt x="336186" y="331385"/>
                            <a:pt x="329719" y="334109"/>
                          </a:cubicBezTo>
                          <a:cubicBezTo>
                            <a:pt x="324863" y="336134"/>
                            <a:pt x="322567" y="341710"/>
                            <a:pt x="324591" y="346566"/>
                          </a:cubicBezTo>
                          <a:cubicBezTo>
                            <a:pt x="326080" y="350138"/>
                            <a:pt x="329582" y="352454"/>
                            <a:pt x="333452" y="352426"/>
                          </a:cubicBezTo>
                          <a:cubicBezTo>
                            <a:pt x="334733" y="352428"/>
                            <a:pt x="336000" y="352169"/>
                            <a:pt x="337177" y="351664"/>
                          </a:cubicBezTo>
                          <a:cubicBezTo>
                            <a:pt x="349893" y="346254"/>
                            <a:pt x="364456" y="333376"/>
                            <a:pt x="361542" y="30236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b="1"/>
            </a:p>
          </p:txBody>
        </p:sp>
      </p:grpSp>
      <p:grpSp>
        <p:nvGrpSpPr>
          <p:cNvPr id="73" name="Graphic 6" descr="Man outline">
            <a:extLst>
              <a:ext uri="{FF2B5EF4-FFF2-40B4-BE49-F238E27FC236}">
                <a16:creationId xmlns:a16="http://schemas.microsoft.com/office/drawing/2014/main" id="{3A5A1D45-D316-4BDB-89C4-3CC4D4AE2F08}"/>
              </a:ext>
            </a:extLst>
          </p:cNvPr>
          <p:cNvGrpSpPr/>
          <p:nvPr/>
        </p:nvGrpSpPr>
        <p:grpSpPr>
          <a:xfrm flipH="1">
            <a:off x="11863762" y="2763914"/>
            <a:ext cx="543549" cy="1287464"/>
            <a:chOff x="9151517" y="2679232"/>
            <a:chExt cx="361918" cy="857250"/>
          </a:xfrm>
          <a:solidFill>
            <a:schemeClr val="accent2"/>
          </a:solidFill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4B8E6E5-B15D-42CA-BE7F-17223F3B5BDD}"/>
                </a:ext>
              </a:extLst>
            </p:cNvPr>
            <p:cNvSpPr/>
            <p:nvPr/>
          </p:nvSpPr>
          <p:spPr>
            <a:xfrm>
              <a:off x="9237244" y="2974507"/>
              <a:ext cx="190500" cy="561975"/>
            </a:xfrm>
            <a:custGeom>
              <a:avLst/>
              <a:gdLst>
                <a:gd name="connsiteX0" fmla="*/ 178889 w 190500"/>
                <a:gd name="connsiteY0" fmla="*/ 0 h 561975"/>
                <a:gd name="connsiteX1" fmla="*/ 178889 w 190500"/>
                <a:gd name="connsiteY1" fmla="*/ 0 h 561975"/>
                <a:gd name="connsiteX2" fmla="*/ 169364 w 190500"/>
                <a:gd name="connsiteY2" fmla="*/ 9525 h 561975"/>
                <a:gd name="connsiteX3" fmla="*/ 171450 w 190500"/>
                <a:gd name="connsiteY3" fmla="*/ 542925 h 561975"/>
                <a:gd name="connsiteX4" fmla="*/ 104775 w 190500"/>
                <a:gd name="connsiteY4" fmla="*/ 542925 h 561975"/>
                <a:gd name="connsiteX5" fmla="*/ 104775 w 190500"/>
                <a:gd name="connsiteY5" fmla="*/ 219075 h 561975"/>
                <a:gd name="connsiteX6" fmla="*/ 85725 w 190500"/>
                <a:gd name="connsiteY6" fmla="*/ 219075 h 561975"/>
                <a:gd name="connsiteX7" fmla="*/ 85725 w 190500"/>
                <a:gd name="connsiteY7" fmla="*/ 542925 h 561975"/>
                <a:gd name="connsiteX8" fmla="*/ 19050 w 190500"/>
                <a:gd name="connsiteY8" fmla="*/ 542925 h 561975"/>
                <a:gd name="connsiteX9" fmla="*/ 19050 w 190500"/>
                <a:gd name="connsiteY9" fmla="*/ 9525 h 561975"/>
                <a:gd name="connsiteX10" fmla="*/ 9525 w 190500"/>
                <a:gd name="connsiteY10" fmla="*/ 0 h 561975"/>
                <a:gd name="connsiteX11" fmla="*/ 0 w 190500"/>
                <a:gd name="connsiteY11" fmla="*/ 9525 h 561975"/>
                <a:gd name="connsiteX12" fmla="*/ 0 w 190500"/>
                <a:gd name="connsiteY12" fmla="*/ 561975 h 561975"/>
                <a:gd name="connsiteX13" fmla="*/ 190500 w 190500"/>
                <a:gd name="connsiteY13" fmla="*/ 561975 h 561975"/>
                <a:gd name="connsiteX14" fmla="*/ 188376 w 190500"/>
                <a:gd name="connsiteY14" fmla="*/ 9525 h 561975"/>
                <a:gd name="connsiteX15" fmla="*/ 178889 w 190500"/>
                <a:gd name="connsiteY15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500" h="561975" fill="none" extrusionOk="0">
                  <a:moveTo>
                    <a:pt x="178889" y="0"/>
                  </a:moveTo>
                  <a:lnTo>
                    <a:pt x="178889" y="0"/>
                  </a:lnTo>
                  <a:cubicBezTo>
                    <a:pt x="174159" y="-865"/>
                    <a:pt x="170034" y="4753"/>
                    <a:pt x="169364" y="9525"/>
                  </a:cubicBezTo>
                  <a:cubicBezTo>
                    <a:pt x="173553" y="197934"/>
                    <a:pt x="153057" y="376099"/>
                    <a:pt x="171450" y="542925"/>
                  </a:cubicBezTo>
                  <a:cubicBezTo>
                    <a:pt x="161302" y="540702"/>
                    <a:pt x="111594" y="547412"/>
                    <a:pt x="104775" y="542925"/>
                  </a:cubicBezTo>
                  <a:cubicBezTo>
                    <a:pt x="103018" y="472936"/>
                    <a:pt x="98529" y="265895"/>
                    <a:pt x="104775" y="219075"/>
                  </a:cubicBezTo>
                  <a:cubicBezTo>
                    <a:pt x="101535" y="219352"/>
                    <a:pt x="94660" y="220108"/>
                    <a:pt x="85725" y="219075"/>
                  </a:cubicBezTo>
                  <a:cubicBezTo>
                    <a:pt x="58272" y="301291"/>
                    <a:pt x="84560" y="384825"/>
                    <a:pt x="85725" y="542925"/>
                  </a:cubicBezTo>
                  <a:cubicBezTo>
                    <a:pt x="61093" y="537579"/>
                    <a:pt x="47652" y="543203"/>
                    <a:pt x="19050" y="542925"/>
                  </a:cubicBezTo>
                  <a:cubicBezTo>
                    <a:pt x="64409" y="438990"/>
                    <a:pt x="-726" y="164393"/>
                    <a:pt x="19050" y="9525"/>
                  </a:cubicBezTo>
                  <a:cubicBezTo>
                    <a:pt x="19425" y="4081"/>
                    <a:pt x="14570" y="-509"/>
                    <a:pt x="9525" y="0"/>
                  </a:cubicBezTo>
                  <a:cubicBezTo>
                    <a:pt x="4671" y="-85"/>
                    <a:pt x="-545" y="4334"/>
                    <a:pt x="0" y="9525"/>
                  </a:cubicBezTo>
                  <a:cubicBezTo>
                    <a:pt x="27533" y="100580"/>
                    <a:pt x="26456" y="321603"/>
                    <a:pt x="0" y="561975"/>
                  </a:cubicBezTo>
                  <a:cubicBezTo>
                    <a:pt x="64016" y="569173"/>
                    <a:pt x="164767" y="554708"/>
                    <a:pt x="190500" y="561975"/>
                  </a:cubicBezTo>
                  <a:cubicBezTo>
                    <a:pt x="171702" y="374414"/>
                    <a:pt x="200000" y="180071"/>
                    <a:pt x="188376" y="9525"/>
                  </a:cubicBezTo>
                  <a:cubicBezTo>
                    <a:pt x="188152" y="5070"/>
                    <a:pt x="183364" y="-555"/>
                    <a:pt x="178889" y="0"/>
                  </a:cubicBezTo>
                  <a:close/>
                </a:path>
                <a:path w="190500" h="561975" stroke="0" extrusionOk="0">
                  <a:moveTo>
                    <a:pt x="178889" y="0"/>
                  </a:moveTo>
                  <a:lnTo>
                    <a:pt x="178889" y="0"/>
                  </a:lnTo>
                  <a:cubicBezTo>
                    <a:pt x="173581" y="-812"/>
                    <a:pt x="169425" y="4566"/>
                    <a:pt x="169364" y="9525"/>
                  </a:cubicBezTo>
                  <a:cubicBezTo>
                    <a:pt x="193945" y="166065"/>
                    <a:pt x="179671" y="356799"/>
                    <a:pt x="171450" y="542925"/>
                  </a:cubicBezTo>
                  <a:cubicBezTo>
                    <a:pt x="158165" y="545378"/>
                    <a:pt x="124657" y="545008"/>
                    <a:pt x="104775" y="542925"/>
                  </a:cubicBezTo>
                  <a:cubicBezTo>
                    <a:pt x="128804" y="392385"/>
                    <a:pt x="127741" y="308017"/>
                    <a:pt x="104775" y="219075"/>
                  </a:cubicBezTo>
                  <a:cubicBezTo>
                    <a:pt x="102220" y="219846"/>
                    <a:pt x="88427" y="217388"/>
                    <a:pt x="85725" y="219075"/>
                  </a:cubicBezTo>
                  <a:cubicBezTo>
                    <a:pt x="77106" y="366741"/>
                    <a:pt x="82311" y="393961"/>
                    <a:pt x="85725" y="542925"/>
                  </a:cubicBezTo>
                  <a:cubicBezTo>
                    <a:pt x="68885" y="546949"/>
                    <a:pt x="43824" y="539595"/>
                    <a:pt x="19050" y="542925"/>
                  </a:cubicBezTo>
                  <a:cubicBezTo>
                    <a:pt x="-16290" y="297469"/>
                    <a:pt x="24108" y="74712"/>
                    <a:pt x="19050" y="9525"/>
                  </a:cubicBezTo>
                  <a:cubicBezTo>
                    <a:pt x="19388" y="4406"/>
                    <a:pt x="15210" y="380"/>
                    <a:pt x="9525" y="0"/>
                  </a:cubicBezTo>
                  <a:cubicBezTo>
                    <a:pt x="4170" y="91"/>
                    <a:pt x="760" y="4317"/>
                    <a:pt x="0" y="9525"/>
                  </a:cubicBezTo>
                  <a:cubicBezTo>
                    <a:pt x="-40130" y="280866"/>
                    <a:pt x="48174" y="419183"/>
                    <a:pt x="0" y="561975"/>
                  </a:cubicBezTo>
                  <a:cubicBezTo>
                    <a:pt x="68578" y="557488"/>
                    <a:pt x="104534" y="548892"/>
                    <a:pt x="190500" y="561975"/>
                  </a:cubicBezTo>
                  <a:cubicBezTo>
                    <a:pt x="141534" y="312177"/>
                    <a:pt x="191956" y="86371"/>
                    <a:pt x="188376" y="9525"/>
                  </a:cubicBezTo>
                  <a:cubicBezTo>
                    <a:pt x="188537" y="4085"/>
                    <a:pt x="183684" y="455"/>
                    <a:pt x="178889" y="0"/>
                  </a:cubicBezTo>
                  <a:close/>
                </a:path>
              </a:pathLst>
            </a:custGeom>
            <a:grpFill/>
            <a:ln w="1905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169165925">
                    <a:custGeom>
                      <a:avLst/>
                      <a:gdLst>
                        <a:gd name="connsiteX0" fmla="*/ 178889 w 190500"/>
                        <a:gd name="connsiteY0" fmla="*/ 0 h 561975"/>
                        <a:gd name="connsiteX1" fmla="*/ 178889 w 190500"/>
                        <a:gd name="connsiteY1" fmla="*/ 0 h 561975"/>
                        <a:gd name="connsiteX2" fmla="*/ 169364 w 190500"/>
                        <a:gd name="connsiteY2" fmla="*/ 9525 h 561975"/>
                        <a:gd name="connsiteX3" fmla="*/ 171450 w 190500"/>
                        <a:gd name="connsiteY3" fmla="*/ 542925 h 561975"/>
                        <a:gd name="connsiteX4" fmla="*/ 104775 w 190500"/>
                        <a:gd name="connsiteY4" fmla="*/ 542925 h 561975"/>
                        <a:gd name="connsiteX5" fmla="*/ 104775 w 190500"/>
                        <a:gd name="connsiteY5" fmla="*/ 219075 h 561975"/>
                        <a:gd name="connsiteX6" fmla="*/ 85725 w 190500"/>
                        <a:gd name="connsiteY6" fmla="*/ 219075 h 561975"/>
                        <a:gd name="connsiteX7" fmla="*/ 85725 w 190500"/>
                        <a:gd name="connsiteY7" fmla="*/ 542925 h 561975"/>
                        <a:gd name="connsiteX8" fmla="*/ 19050 w 190500"/>
                        <a:gd name="connsiteY8" fmla="*/ 542925 h 561975"/>
                        <a:gd name="connsiteX9" fmla="*/ 19050 w 190500"/>
                        <a:gd name="connsiteY9" fmla="*/ 9525 h 561975"/>
                        <a:gd name="connsiteX10" fmla="*/ 9525 w 190500"/>
                        <a:gd name="connsiteY10" fmla="*/ 0 h 561975"/>
                        <a:gd name="connsiteX11" fmla="*/ 0 w 190500"/>
                        <a:gd name="connsiteY11" fmla="*/ 9525 h 561975"/>
                        <a:gd name="connsiteX12" fmla="*/ 0 w 190500"/>
                        <a:gd name="connsiteY12" fmla="*/ 561975 h 561975"/>
                        <a:gd name="connsiteX13" fmla="*/ 190500 w 190500"/>
                        <a:gd name="connsiteY13" fmla="*/ 561975 h 561975"/>
                        <a:gd name="connsiteX14" fmla="*/ 188376 w 190500"/>
                        <a:gd name="connsiteY14" fmla="*/ 9525 h 561975"/>
                        <a:gd name="connsiteX15" fmla="*/ 178889 w 190500"/>
                        <a:gd name="connsiteY15" fmla="*/ 0 h 561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90500" h="561975">
                          <a:moveTo>
                            <a:pt x="178889" y="0"/>
                          </a:moveTo>
                          <a:lnTo>
                            <a:pt x="178889" y="0"/>
                          </a:lnTo>
                          <a:cubicBezTo>
                            <a:pt x="173628" y="0"/>
                            <a:pt x="169364" y="4264"/>
                            <a:pt x="169364" y="9525"/>
                          </a:cubicBezTo>
                          <a:lnTo>
                            <a:pt x="171450" y="542925"/>
                          </a:lnTo>
                          <a:lnTo>
                            <a:pt x="104775" y="542925"/>
                          </a:lnTo>
                          <a:lnTo>
                            <a:pt x="104775" y="219075"/>
                          </a:lnTo>
                          <a:lnTo>
                            <a:pt x="85725" y="219075"/>
                          </a:lnTo>
                          <a:lnTo>
                            <a:pt x="85725" y="542925"/>
                          </a:lnTo>
                          <a:lnTo>
                            <a:pt x="19050" y="542925"/>
                          </a:lnTo>
                          <a:lnTo>
                            <a:pt x="19050" y="9525"/>
                          </a:lnTo>
                          <a:cubicBezTo>
                            <a:pt x="19050" y="4264"/>
                            <a:pt x="14786" y="0"/>
                            <a:pt x="9525" y="0"/>
                          </a:cubicBezTo>
                          <a:cubicBezTo>
                            <a:pt x="4264" y="0"/>
                            <a:pt x="0" y="4264"/>
                            <a:pt x="0" y="9525"/>
                          </a:cubicBezTo>
                          <a:lnTo>
                            <a:pt x="0" y="561975"/>
                          </a:lnTo>
                          <a:lnTo>
                            <a:pt x="190500" y="561975"/>
                          </a:lnTo>
                          <a:lnTo>
                            <a:pt x="188376" y="9525"/>
                          </a:lnTo>
                          <a:cubicBezTo>
                            <a:pt x="188376" y="4280"/>
                            <a:pt x="184134" y="21"/>
                            <a:pt x="178889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b="1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39E4D3E-AFA5-4770-9CEF-2BD38B60D244}"/>
                </a:ext>
              </a:extLst>
            </p:cNvPr>
            <p:cNvSpPr/>
            <p:nvPr/>
          </p:nvSpPr>
          <p:spPr>
            <a:xfrm>
              <a:off x="9256294" y="2679232"/>
              <a:ext cx="152400" cy="152400"/>
            </a:xfrm>
            <a:custGeom>
              <a:avLst/>
              <a:gdLst>
                <a:gd name="connsiteX0" fmla="*/ 76200 w 152400"/>
                <a:gd name="connsiteY0" fmla="*/ 152400 h 152400"/>
                <a:gd name="connsiteX1" fmla="*/ 152400 w 152400"/>
                <a:gd name="connsiteY1" fmla="*/ 76200 h 152400"/>
                <a:gd name="connsiteX2" fmla="*/ 76200 w 152400"/>
                <a:gd name="connsiteY2" fmla="*/ 0 h 152400"/>
                <a:gd name="connsiteX3" fmla="*/ 0 w 152400"/>
                <a:gd name="connsiteY3" fmla="*/ 76200 h 152400"/>
                <a:gd name="connsiteX4" fmla="*/ 76200 w 152400"/>
                <a:gd name="connsiteY4" fmla="*/ 152400 h 152400"/>
                <a:gd name="connsiteX5" fmla="*/ 76200 w 152400"/>
                <a:gd name="connsiteY5" fmla="*/ 19050 h 152400"/>
                <a:gd name="connsiteX6" fmla="*/ 133350 w 152400"/>
                <a:gd name="connsiteY6" fmla="*/ 76200 h 152400"/>
                <a:gd name="connsiteX7" fmla="*/ 76200 w 152400"/>
                <a:gd name="connsiteY7" fmla="*/ 133350 h 152400"/>
                <a:gd name="connsiteX8" fmla="*/ 19050 w 152400"/>
                <a:gd name="connsiteY8" fmla="*/ 76200 h 152400"/>
                <a:gd name="connsiteX9" fmla="*/ 76200 w 152400"/>
                <a:gd name="connsiteY9" fmla="*/ 190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152400" fill="none" extrusionOk="0">
                  <a:moveTo>
                    <a:pt x="76200" y="152400"/>
                  </a:moveTo>
                  <a:cubicBezTo>
                    <a:pt x="121393" y="156430"/>
                    <a:pt x="151827" y="116967"/>
                    <a:pt x="152400" y="76200"/>
                  </a:cubicBezTo>
                  <a:cubicBezTo>
                    <a:pt x="154468" y="34732"/>
                    <a:pt x="119811" y="91"/>
                    <a:pt x="76200" y="0"/>
                  </a:cubicBezTo>
                  <a:cubicBezTo>
                    <a:pt x="33583" y="-583"/>
                    <a:pt x="-5950" y="30125"/>
                    <a:pt x="0" y="76200"/>
                  </a:cubicBezTo>
                  <a:cubicBezTo>
                    <a:pt x="7904" y="120723"/>
                    <a:pt x="37554" y="153470"/>
                    <a:pt x="76200" y="152400"/>
                  </a:cubicBezTo>
                  <a:close/>
                  <a:moveTo>
                    <a:pt x="76200" y="19050"/>
                  </a:moveTo>
                  <a:cubicBezTo>
                    <a:pt x="106576" y="18753"/>
                    <a:pt x="136181" y="46397"/>
                    <a:pt x="133350" y="76200"/>
                  </a:cubicBezTo>
                  <a:cubicBezTo>
                    <a:pt x="132742" y="105921"/>
                    <a:pt x="109037" y="133864"/>
                    <a:pt x="76200" y="133350"/>
                  </a:cubicBezTo>
                  <a:cubicBezTo>
                    <a:pt x="46971" y="132931"/>
                    <a:pt x="23763" y="104459"/>
                    <a:pt x="19050" y="76200"/>
                  </a:cubicBezTo>
                  <a:cubicBezTo>
                    <a:pt x="23279" y="49286"/>
                    <a:pt x="41416" y="17014"/>
                    <a:pt x="76200" y="19050"/>
                  </a:cubicBezTo>
                  <a:close/>
                </a:path>
                <a:path w="152400" h="152400" stroke="0" extrusionOk="0">
                  <a:moveTo>
                    <a:pt x="76200" y="152400"/>
                  </a:moveTo>
                  <a:cubicBezTo>
                    <a:pt x="112657" y="152922"/>
                    <a:pt x="159609" y="114591"/>
                    <a:pt x="152400" y="76200"/>
                  </a:cubicBezTo>
                  <a:cubicBezTo>
                    <a:pt x="147553" y="31797"/>
                    <a:pt x="119789" y="-4842"/>
                    <a:pt x="76200" y="0"/>
                  </a:cubicBezTo>
                  <a:cubicBezTo>
                    <a:pt x="26864" y="-2621"/>
                    <a:pt x="3161" y="32856"/>
                    <a:pt x="0" y="76200"/>
                  </a:cubicBezTo>
                  <a:cubicBezTo>
                    <a:pt x="-4373" y="114497"/>
                    <a:pt x="28622" y="153534"/>
                    <a:pt x="76200" y="152400"/>
                  </a:cubicBezTo>
                  <a:close/>
                  <a:moveTo>
                    <a:pt x="76200" y="19050"/>
                  </a:moveTo>
                  <a:cubicBezTo>
                    <a:pt x="105311" y="13572"/>
                    <a:pt x="132049" y="42451"/>
                    <a:pt x="133350" y="76200"/>
                  </a:cubicBezTo>
                  <a:cubicBezTo>
                    <a:pt x="137804" y="107455"/>
                    <a:pt x="107428" y="133811"/>
                    <a:pt x="76200" y="133350"/>
                  </a:cubicBezTo>
                  <a:cubicBezTo>
                    <a:pt x="40494" y="133198"/>
                    <a:pt x="18846" y="107131"/>
                    <a:pt x="19050" y="76200"/>
                  </a:cubicBezTo>
                  <a:cubicBezTo>
                    <a:pt x="19322" y="42149"/>
                    <a:pt x="43305" y="24353"/>
                    <a:pt x="76200" y="19050"/>
                  </a:cubicBezTo>
                  <a:close/>
                </a:path>
              </a:pathLst>
            </a:custGeom>
            <a:grpFill/>
            <a:ln w="1905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51352147">
                    <a:custGeom>
                      <a:avLst/>
                      <a:gdLst>
                        <a:gd name="connsiteX0" fmla="*/ 76200 w 152400"/>
                        <a:gd name="connsiteY0" fmla="*/ 152400 h 152400"/>
                        <a:gd name="connsiteX1" fmla="*/ 152400 w 152400"/>
                        <a:gd name="connsiteY1" fmla="*/ 76200 h 152400"/>
                        <a:gd name="connsiteX2" fmla="*/ 76200 w 152400"/>
                        <a:gd name="connsiteY2" fmla="*/ 0 h 152400"/>
                        <a:gd name="connsiteX3" fmla="*/ 0 w 152400"/>
                        <a:gd name="connsiteY3" fmla="*/ 76200 h 152400"/>
                        <a:gd name="connsiteX4" fmla="*/ 76200 w 152400"/>
                        <a:gd name="connsiteY4" fmla="*/ 152400 h 152400"/>
                        <a:gd name="connsiteX5" fmla="*/ 76200 w 152400"/>
                        <a:gd name="connsiteY5" fmla="*/ 19050 h 152400"/>
                        <a:gd name="connsiteX6" fmla="*/ 133350 w 152400"/>
                        <a:gd name="connsiteY6" fmla="*/ 76200 h 152400"/>
                        <a:gd name="connsiteX7" fmla="*/ 76200 w 152400"/>
                        <a:gd name="connsiteY7" fmla="*/ 133350 h 152400"/>
                        <a:gd name="connsiteX8" fmla="*/ 19050 w 152400"/>
                        <a:gd name="connsiteY8" fmla="*/ 76200 h 152400"/>
                        <a:gd name="connsiteX9" fmla="*/ 76200 w 152400"/>
                        <a:gd name="connsiteY9" fmla="*/ 19050 h 152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2400" h="152400">
                          <a:moveTo>
                            <a:pt x="76200" y="152400"/>
                          </a:moveTo>
                          <a:cubicBezTo>
                            <a:pt x="118284" y="152400"/>
                            <a:pt x="152400" y="118284"/>
                            <a:pt x="152400" y="76200"/>
                          </a:cubicBezTo>
                          <a:cubicBezTo>
                            <a:pt x="152400" y="34116"/>
                            <a:pt x="118284" y="0"/>
                            <a:pt x="76200" y="0"/>
                          </a:cubicBezTo>
                          <a:cubicBezTo>
                            <a:pt x="34116" y="0"/>
                            <a:pt x="0" y="34116"/>
                            <a:pt x="0" y="76200"/>
                          </a:cubicBezTo>
                          <a:cubicBezTo>
                            <a:pt x="48" y="118264"/>
                            <a:pt x="34136" y="152352"/>
                            <a:pt x="76200" y="152400"/>
                          </a:cubicBezTo>
                          <a:close/>
                          <a:moveTo>
                            <a:pt x="76200" y="19050"/>
                          </a:moveTo>
                          <a:cubicBezTo>
                            <a:pt x="107763" y="19050"/>
                            <a:pt x="133350" y="44637"/>
                            <a:pt x="133350" y="76200"/>
                          </a:cubicBezTo>
                          <a:cubicBezTo>
                            <a:pt x="133350" y="107763"/>
                            <a:pt x="107763" y="133350"/>
                            <a:pt x="76200" y="133350"/>
                          </a:cubicBezTo>
                          <a:cubicBezTo>
                            <a:pt x="44637" y="133350"/>
                            <a:pt x="19050" y="107763"/>
                            <a:pt x="19050" y="76200"/>
                          </a:cubicBezTo>
                          <a:cubicBezTo>
                            <a:pt x="19081" y="44650"/>
                            <a:pt x="44650" y="19082"/>
                            <a:pt x="76200" y="1905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b="1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8B91FEF-BE37-4FDC-B95D-70513767CCE5}"/>
                </a:ext>
              </a:extLst>
            </p:cNvPr>
            <p:cNvSpPr/>
            <p:nvPr/>
          </p:nvSpPr>
          <p:spPr>
            <a:xfrm>
              <a:off x="9151517" y="2850680"/>
              <a:ext cx="361918" cy="352426"/>
            </a:xfrm>
            <a:custGeom>
              <a:avLst/>
              <a:gdLst>
                <a:gd name="connsiteX0" fmla="*/ 361542 w 361918"/>
                <a:gd name="connsiteY0" fmla="*/ 302363 h 352426"/>
                <a:gd name="connsiteX1" fmla="*/ 331605 w 361918"/>
                <a:gd name="connsiteY1" fmla="*/ 90117 h 352426"/>
                <a:gd name="connsiteX2" fmla="*/ 325242 w 361918"/>
                <a:gd name="connsiteY2" fmla="*/ 69600 h 352426"/>
                <a:gd name="connsiteX3" fmla="*/ 317774 w 361918"/>
                <a:gd name="connsiteY3" fmla="*/ 58761 h 352426"/>
                <a:gd name="connsiteX4" fmla="*/ 241717 w 361918"/>
                <a:gd name="connsiteY4" fmla="*/ 10002 h 352426"/>
                <a:gd name="connsiteX5" fmla="*/ 181929 w 361918"/>
                <a:gd name="connsiteY5" fmla="*/ 1 h 352426"/>
                <a:gd name="connsiteX6" fmla="*/ 179967 w 361918"/>
                <a:gd name="connsiteY6" fmla="*/ 1 h 352426"/>
                <a:gd name="connsiteX7" fmla="*/ 120350 w 361918"/>
                <a:gd name="connsiteY7" fmla="*/ 9955 h 352426"/>
                <a:gd name="connsiteX8" fmla="*/ 43816 w 361918"/>
                <a:gd name="connsiteY8" fmla="*/ 59180 h 352426"/>
                <a:gd name="connsiteX9" fmla="*/ 36720 w 361918"/>
                <a:gd name="connsiteY9" fmla="*/ 69600 h 352426"/>
                <a:gd name="connsiteX10" fmla="*/ 30357 w 361918"/>
                <a:gd name="connsiteY10" fmla="*/ 90127 h 352426"/>
                <a:gd name="connsiteX11" fmla="*/ 363 w 361918"/>
                <a:gd name="connsiteY11" fmla="*/ 302801 h 352426"/>
                <a:gd name="connsiteX12" fmla="*/ 24776 w 361918"/>
                <a:gd name="connsiteY12" fmla="*/ 351664 h 352426"/>
                <a:gd name="connsiteX13" fmla="*/ 28500 w 361918"/>
                <a:gd name="connsiteY13" fmla="*/ 352426 h 352426"/>
                <a:gd name="connsiteX14" fmla="*/ 38026 w 361918"/>
                <a:gd name="connsiteY14" fmla="*/ 342902 h 352426"/>
                <a:gd name="connsiteX15" fmla="*/ 32234 w 361918"/>
                <a:gd name="connsiteY15" fmla="*/ 334138 h 352426"/>
                <a:gd name="connsiteX16" fmla="*/ 19280 w 361918"/>
                <a:gd name="connsiteY16" fmla="*/ 305020 h 352426"/>
                <a:gd name="connsiteX17" fmla="*/ 49207 w 361918"/>
                <a:gd name="connsiteY17" fmla="*/ 92794 h 352426"/>
                <a:gd name="connsiteX18" fmla="*/ 53417 w 361918"/>
                <a:gd name="connsiteY18" fmla="*/ 78754 h 352426"/>
                <a:gd name="connsiteX19" fmla="*/ 58075 w 361918"/>
                <a:gd name="connsiteY19" fmla="*/ 71791 h 352426"/>
                <a:gd name="connsiteX20" fmla="*/ 126541 w 361918"/>
                <a:gd name="connsiteY20" fmla="*/ 27976 h 352426"/>
                <a:gd name="connsiteX21" fmla="*/ 179005 w 361918"/>
                <a:gd name="connsiteY21" fmla="*/ 19051 h 352426"/>
                <a:gd name="connsiteX22" fmla="*/ 179957 w 361918"/>
                <a:gd name="connsiteY22" fmla="*/ 19051 h 352426"/>
                <a:gd name="connsiteX23" fmla="*/ 180976 w 361918"/>
                <a:gd name="connsiteY23" fmla="*/ 18841 h 352426"/>
                <a:gd name="connsiteX24" fmla="*/ 182005 w 361918"/>
                <a:gd name="connsiteY24" fmla="*/ 19051 h 352426"/>
                <a:gd name="connsiteX25" fmla="*/ 182062 w 361918"/>
                <a:gd name="connsiteY25" fmla="*/ 19051 h 352426"/>
                <a:gd name="connsiteX26" fmla="*/ 235554 w 361918"/>
                <a:gd name="connsiteY26" fmla="*/ 28033 h 352426"/>
                <a:gd name="connsiteX27" fmla="*/ 303515 w 361918"/>
                <a:gd name="connsiteY27" fmla="*/ 71372 h 352426"/>
                <a:gd name="connsiteX28" fmla="*/ 308535 w 361918"/>
                <a:gd name="connsiteY28" fmla="*/ 78754 h 352426"/>
                <a:gd name="connsiteX29" fmla="*/ 312745 w 361918"/>
                <a:gd name="connsiteY29" fmla="*/ 92784 h 352426"/>
                <a:gd name="connsiteX30" fmla="*/ 342625 w 361918"/>
                <a:gd name="connsiteY30" fmla="*/ 304582 h 352426"/>
                <a:gd name="connsiteX31" fmla="*/ 329719 w 361918"/>
                <a:gd name="connsiteY31" fmla="*/ 334109 h 352426"/>
                <a:gd name="connsiteX32" fmla="*/ 324591 w 361918"/>
                <a:gd name="connsiteY32" fmla="*/ 346566 h 352426"/>
                <a:gd name="connsiteX33" fmla="*/ 333452 w 361918"/>
                <a:gd name="connsiteY33" fmla="*/ 352426 h 352426"/>
                <a:gd name="connsiteX34" fmla="*/ 337177 w 361918"/>
                <a:gd name="connsiteY34" fmla="*/ 351664 h 352426"/>
                <a:gd name="connsiteX35" fmla="*/ 361542 w 361918"/>
                <a:gd name="connsiteY35" fmla="*/ 302363 h 35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1918" h="352426" fill="none" extrusionOk="0">
                  <a:moveTo>
                    <a:pt x="361542" y="302363"/>
                  </a:moveTo>
                  <a:cubicBezTo>
                    <a:pt x="335635" y="235421"/>
                    <a:pt x="327878" y="175222"/>
                    <a:pt x="331605" y="90117"/>
                  </a:cubicBezTo>
                  <a:cubicBezTo>
                    <a:pt x="329616" y="83067"/>
                    <a:pt x="327745" y="76666"/>
                    <a:pt x="325242" y="69600"/>
                  </a:cubicBezTo>
                  <a:cubicBezTo>
                    <a:pt x="322714" y="65272"/>
                    <a:pt x="320770" y="61620"/>
                    <a:pt x="317774" y="58761"/>
                  </a:cubicBezTo>
                  <a:cubicBezTo>
                    <a:pt x="298148" y="37293"/>
                    <a:pt x="266772" y="16482"/>
                    <a:pt x="241717" y="10002"/>
                  </a:cubicBezTo>
                  <a:cubicBezTo>
                    <a:pt x="219723" y="862"/>
                    <a:pt x="202483" y="306"/>
                    <a:pt x="181929" y="1"/>
                  </a:cubicBezTo>
                  <a:cubicBezTo>
                    <a:pt x="181274" y="259"/>
                    <a:pt x="180642" y="306"/>
                    <a:pt x="179967" y="1"/>
                  </a:cubicBezTo>
                  <a:cubicBezTo>
                    <a:pt x="160768" y="1208"/>
                    <a:pt x="139625" y="4227"/>
                    <a:pt x="120350" y="9955"/>
                  </a:cubicBezTo>
                  <a:cubicBezTo>
                    <a:pt x="87343" y="18629"/>
                    <a:pt x="62383" y="39899"/>
                    <a:pt x="43816" y="59180"/>
                  </a:cubicBezTo>
                  <a:cubicBezTo>
                    <a:pt x="40651" y="62567"/>
                    <a:pt x="39133" y="66376"/>
                    <a:pt x="36720" y="69600"/>
                  </a:cubicBezTo>
                  <a:cubicBezTo>
                    <a:pt x="33007" y="76110"/>
                    <a:pt x="31410" y="82965"/>
                    <a:pt x="30357" y="90127"/>
                  </a:cubicBezTo>
                  <a:cubicBezTo>
                    <a:pt x="26062" y="128289"/>
                    <a:pt x="14574" y="266399"/>
                    <a:pt x="363" y="302801"/>
                  </a:cubicBezTo>
                  <a:cubicBezTo>
                    <a:pt x="-3255" y="333479"/>
                    <a:pt x="12123" y="348142"/>
                    <a:pt x="24776" y="351664"/>
                  </a:cubicBezTo>
                  <a:cubicBezTo>
                    <a:pt x="25950" y="352318"/>
                    <a:pt x="27190" y="352466"/>
                    <a:pt x="28500" y="352426"/>
                  </a:cubicBezTo>
                  <a:cubicBezTo>
                    <a:pt x="34277" y="352934"/>
                    <a:pt x="37201" y="347863"/>
                    <a:pt x="38026" y="342902"/>
                  </a:cubicBezTo>
                  <a:cubicBezTo>
                    <a:pt x="37850" y="339231"/>
                    <a:pt x="35773" y="335887"/>
                    <a:pt x="32234" y="334138"/>
                  </a:cubicBezTo>
                  <a:cubicBezTo>
                    <a:pt x="27097" y="331107"/>
                    <a:pt x="17894" y="326220"/>
                    <a:pt x="19280" y="305020"/>
                  </a:cubicBezTo>
                  <a:cubicBezTo>
                    <a:pt x="10876" y="239073"/>
                    <a:pt x="53961" y="187031"/>
                    <a:pt x="49207" y="92794"/>
                  </a:cubicBezTo>
                  <a:cubicBezTo>
                    <a:pt x="50271" y="88483"/>
                    <a:pt x="50766" y="82741"/>
                    <a:pt x="53417" y="78754"/>
                  </a:cubicBezTo>
                  <a:cubicBezTo>
                    <a:pt x="54641" y="76299"/>
                    <a:pt x="56159" y="74460"/>
                    <a:pt x="58075" y="71791"/>
                  </a:cubicBezTo>
                  <a:cubicBezTo>
                    <a:pt x="77078" y="49462"/>
                    <a:pt x="99951" y="39790"/>
                    <a:pt x="126541" y="27976"/>
                  </a:cubicBezTo>
                  <a:cubicBezTo>
                    <a:pt x="143323" y="20636"/>
                    <a:pt x="160982" y="15767"/>
                    <a:pt x="179005" y="19051"/>
                  </a:cubicBezTo>
                  <a:cubicBezTo>
                    <a:pt x="179406" y="19077"/>
                    <a:pt x="179665" y="19086"/>
                    <a:pt x="179957" y="19051"/>
                  </a:cubicBezTo>
                  <a:cubicBezTo>
                    <a:pt x="180315" y="18968"/>
                    <a:pt x="180629" y="18885"/>
                    <a:pt x="180976" y="18841"/>
                  </a:cubicBezTo>
                  <a:cubicBezTo>
                    <a:pt x="181278" y="18947"/>
                    <a:pt x="181656" y="18997"/>
                    <a:pt x="182005" y="19051"/>
                  </a:cubicBezTo>
                  <a:cubicBezTo>
                    <a:pt x="182019" y="19046"/>
                    <a:pt x="182037" y="19052"/>
                    <a:pt x="182062" y="19051"/>
                  </a:cubicBezTo>
                  <a:cubicBezTo>
                    <a:pt x="196992" y="19861"/>
                    <a:pt x="217942" y="20984"/>
                    <a:pt x="235554" y="28033"/>
                  </a:cubicBezTo>
                  <a:cubicBezTo>
                    <a:pt x="262862" y="36615"/>
                    <a:pt x="287055" y="48878"/>
                    <a:pt x="303515" y="71372"/>
                  </a:cubicBezTo>
                  <a:cubicBezTo>
                    <a:pt x="304941" y="73443"/>
                    <a:pt x="307138" y="76454"/>
                    <a:pt x="308535" y="78754"/>
                  </a:cubicBezTo>
                  <a:cubicBezTo>
                    <a:pt x="311222" y="82778"/>
                    <a:pt x="312267" y="88189"/>
                    <a:pt x="312745" y="92784"/>
                  </a:cubicBezTo>
                  <a:cubicBezTo>
                    <a:pt x="332776" y="172763"/>
                    <a:pt x="345134" y="245815"/>
                    <a:pt x="342625" y="304582"/>
                  </a:cubicBezTo>
                  <a:cubicBezTo>
                    <a:pt x="343799" y="326037"/>
                    <a:pt x="337130" y="330704"/>
                    <a:pt x="329719" y="334109"/>
                  </a:cubicBezTo>
                  <a:cubicBezTo>
                    <a:pt x="324365" y="336992"/>
                    <a:pt x="322256" y="342314"/>
                    <a:pt x="324591" y="346566"/>
                  </a:cubicBezTo>
                  <a:cubicBezTo>
                    <a:pt x="326459" y="350200"/>
                    <a:pt x="328910" y="352435"/>
                    <a:pt x="333452" y="352426"/>
                  </a:cubicBezTo>
                  <a:cubicBezTo>
                    <a:pt x="334719" y="352185"/>
                    <a:pt x="336090" y="352002"/>
                    <a:pt x="337177" y="351664"/>
                  </a:cubicBezTo>
                  <a:cubicBezTo>
                    <a:pt x="349437" y="344909"/>
                    <a:pt x="364768" y="334518"/>
                    <a:pt x="361542" y="302363"/>
                  </a:cubicBezTo>
                  <a:close/>
                </a:path>
                <a:path w="361918" h="352426" stroke="0" extrusionOk="0">
                  <a:moveTo>
                    <a:pt x="361542" y="302363"/>
                  </a:moveTo>
                  <a:cubicBezTo>
                    <a:pt x="344474" y="197479"/>
                    <a:pt x="349361" y="191943"/>
                    <a:pt x="331605" y="90117"/>
                  </a:cubicBezTo>
                  <a:cubicBezTo>
                    <a:pt x="329354" y="82885"/>
                    <a:pt x="329571" y="76959"/>
                    <a:pt x="325242" y="69600"/>
                  </a:cubicBezTo>
                  <a:cubicBezTo>
                    <a:pt x="323093" y="65934"/>
                    <a:pt x="320649" y="62720"/>
                    <a:pt x="317774" y="58761"/>
                  </a:cubicBezTo>
                  <a:cubicBezTo>
                    <a:pt x="299235" y="36104"/>
                    <a:pt x="273697" y="17783"/>
                    <a:pt x="241717" y="10002"/>
                  </a:cubicBezTo>
                  <a:cubicBezTo>
                    <a:pt x="220223" y="2839"/>
                    <a:pt x="204299" y="737"/>
                    <a:pt x="181929" y="1"/>
                  </a:cubicBezTo>
                  <a:cubicBezTo>
                    <a:pt x="181367" y="165"/>
                    <a:pt x="180627" y="285"/>
                    <a:pt x="179967" y="1"/>
                  </a:cubicBezTo>
                  <a:cubicBezTo>
                    <a:pt x="160025" y="894"/>
                    <a:pt x="140030" y="1697"/>
                    <a:pt x="120350" y="9955"/>
                  </a:cubicBezTo>
                  <a:cubicBezTo>
                    <a:pt x="89225" y="19206"/>
                    <a:pt x="68100" y="36756"/>
                    <a:pt x="43816" y="59180"/>
                  </a:cubicBezTo>
                  <a:cubicBezTo>
                    <a:pt x="40410" y="62719"/>
                    <a:pt x="39013" y="65850"/>
                    <a:pt x="36720" y="69600"/>
                  </a:cubicBezTo>
                  <a:cubicBezTo>
                    <a:pt x="32835" y="75087"/>
                    <a:pt x="30919" y="84072"/>
                    <a:pt x="30357" y="90127"/>
                  </a:cubicBezTo>
                  <a:cubicBezTo>
                    <a:pt x="19365" y="141149"/>
                    <a:pt x="2409" y="202773"/>
                    <a:pt x="363" y="302801"/>
                  </a:cubicBezTo>
                  <a:cubicBezTo>
                    <a:pt x="-2408" y="333222"/>
                    <a:pt x="11594" y="343935"/>
                    <a:pt x="24776" y="351664"/>
                  </a:cubicBezTo>
                  <a:cubicBezTo>
                    <a:pt x="26019" y="352184"/>
                    <a:pt x="27313" y="352449"/>
                    <a:pt x="28500" y="352426"/>
                  </a:cubicBezTo>
                  <a:cubicBezTo>
                    <a:pt x="34543" y="352103"/>
                    <a:pt x="37838" y="347959"/>
                    <a:pt x="38026" y="342902"/>
                  </a:cubicBezTo>
                  <a:cubicBezTo>
                    <a:pt x="37473" y="339007"/>
                    <a:pt x="35825" y="336041"/>
                    <a:pt x="32234" y="334138"/>
                  </a:cubicBezTo>
                  <a:cubicBezTo>
                    <a:pt x="25178" y="330949"/>
                    <a:pt x="16833" y="324892"/>
                    <a:pt x="19280" y="305020"/>
                  </a:cubicBezTo>
                  <a:cubicBezTo>
                    <a:pt x="38614" y="271367"/>
                    <a:pt x="45874" y="137328"/>
                    <a:pt x="49207" y="92794"/>
                  </a:cubicBezTo>
                  <a:cubicBezTo>
                    <a:pt x="49290" y="87508"/>
                    <a:pt x="50933" y="83069"/>
                    <a:pt x="53417" y="78754"/>
                  </a:cubicBezTo>
                  <a:cubicBezTo>
                    <a:pt x="54624" y="76097"/>
                    <a:pt x="56538" y="74403"/>
                    <a:pt x="58075" y="71791"/>
                  </a:cubicBezTo>
                  <a:cubicBezTo>
                    <a:pt x="79296" y="48867"/>
                    <a:pt x="100272" y="40188"/>
                    <a:pt x="126541" y="27976"/>
                  </a:cubicBezTo>
                  <a:cubicBezTo>
                    <a:pt x="143547" y="23120"/>
                    <a:pt x="159706" y="17130"/>
                    <a:pt x="179005" y="19051"/>
                  </a:cubicBezTo>
                  <a:cubicBezTo>
                    <a:pt x="179438" y="19065"/>
                    <a:pt x="179801" y="19046"/>
                    <a:pt x="179957" y="19051"/>
                  </a:cubicBezTo>
                  <a:cubicBezTo>
                    <a:pt x="180301" y="19007"/>
                    <a:pt x="180607" y="18880"/>
                    <a:pt x="180976" y="18841"/>
                  </a:cubicBezTo>
                  <a:cubicBezTo>
                    <a:pt x="181346" y="18967"/>
                    <a:pt x="181677" y="18963"/>
                    <a:pt x="182005" y="19051"/>
                  </a:cubicBezTo>
                  <a:cubicBezTo>
                    <a:pt x="182029" y="19053"/>
                    <a:pt x="182055" y="19048"/>
                    <a:pt x="182062" y="19051"/>
                  </a:cubicBezTo>
                  <a:cubicBezTo>
                    <a:pt x="200522" y="18905"/>
                    <a:pt x="221348" y="22141"/>
                    <a:pt x="235554" y="28033"/>
                  </a:cubicBezTo>
                  <a:cubicBezTo>
                    <a:pt x="266162" y="34741"/>
                    <a:pt x="286567" y="51308"/>
                    <a:pt x="303515" y="71372"/>
                  </a:cubicBezTo>
                  <a:cubicBezTo>
                    <a:pt x="305399" y="73436"/>
                    <a:pt x="306706" y="76584"/>
                    <a:pt x="308535" y="78754"/>
                  </a:cubicBezTo>
                  <a:cubicBezTo>
                    <a:pt x="310688" y="83224"/>
                    <a:pt x="312912" y="87776"/>
                    <a:pt x="312745" y="92784"/>
                  </a:cubicBezTo>
                  <a:cubicBezTo>
                    <a:pt x="311283" y="116499"/>
                    <a:pt x="324633" y="239984"/>
                    <a:pt x="342625" y="304582"/>
                  </a:cubicBezTo>
                  <a:cubicBezTo>
                    <a:pt x="343379" y="325573"/>
                    <a:pt x="336537" y="331754"/>
                    <a:pt x="329719" y="334109"/>
                  </a:cubicBezTo>
                  <a:cubicBezTo>
                    <a:pt x="324658" y="336355"/>
                    <a:pt x="322628" y="341941"/>
                    <a:pt x="324591" y="346566"/>
                  </a:cubicBezTo>
                  <a:cubicBezTo>
                    <a:pt x="326203" y="350038"/>
                    <a:pt x="330049" y="352354"/>
                    <a:pt x="333452" y="352426"/>
                  </a:cubicBezTo>
                  <a:cubicBezTo>
                    <a:pt x="334629" y="352504"/>
                    <a:pt x="335980" y="352103"/>
                    <a:pt x="337177" y="351664"/>
                  </a:cubicBezTo>
                  <a:cubicBezTo>
                    <a:pt x="348912" y="346774"/>
                    <a:pt x="362820" y="333240"/>
                    <a:pt x="361542" y="302363"/>
                  </a:cubicBezTo>
                  <a:close/>
                </a:path>
              </a:pathLst>
            </a:custGeom>
            <a:grpFill/>
            <a:ln w="1905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3380688191">
                    <a:custGeom>
                      <a:avLst/>
                      <a:gdLst>
                        <a:gd name="connsiteX0" fmla="*/ 361542 w 361918"/>
                        <a:gd name="connsiteY0" fmla="*/ 302363 h 352426"/>
                        <a:gd name="connsiteX1" fmla="*/ 331605 w 361918"/>
                        <a:gd name="connsiteY1" fmla="*/ 90117 h 352426"/>
                        <a:gd name="connsiteX2" fmla="*/ 325242 w 361918"/>
                        <a:gd name="connsiteY2" fmla="*/ 69600 h 352426"/>
                        <a:gd name="connsiteX3" fmla="*/ 317774 w 361918"/>
                        <a:gd name="connsiteY3" fmla="*/ 58761 h 352426"/>
                        <a:gd name="connsiteX4" fmla="*/ 241717 w 361918"/>
                        <a:gd name="connsiteY4" fmla="*/ 10002 h 352426"/>
                        <a:gd name="connsiteX5" fmla="*/ 181929 w 361918"/>
                        <a:gd name="connsiteY5" fmla="*/ 1 h 352426"/>
                        <a:gd name="connsiteX6" fmla="*/ 179967 w 361918"/>
                        <a:gd name="connsiteY6" fmla="*/ 1 h 352426"/>
                        <a:gd name="connsiteX7" fmla="*/ 120350 w 361918"/>
                        <a:gd name="connsiteY7" fmla="*/ 9955 h 352426"/>
                        <a:gd name="connsiteX8" fmla="*/ 43816 w 361918"/>
                        <a:gd name="connsiteY8" fmla="*/ 59180 h 352426"/>
                        <a:gd name="connsiteX9" fmla="*/ 36720 w 361918"/>
                        <a:gd name="connsiteY9" fmla="*/ 69600 h 352426"/>
                        <a:gd name="connsiteX10" fmla="*/ 30357 w 361918"/>
                        <a:gd name="connsiteY10" fmla="*/ 90127 h 352426"/>
                        <a:gd name="connsiteX11" fmla="*/ 363 w 361918"/>
                        <a:gd name="connsiteY11" fmla="*/ 302801 h 352426"/>
                        <a:gd name="connsiteX12" fmla="*/ 24776 w 361918"/>
                        <a:gd name="connsiteY12" fmla="*/ 351664 h 352426"/>
                        <a:gd name="connsiteX13" fmla="*/ 28500 w 361918"/>
                        <a:gd name="connsiteY13" fmla="*/ 352426 h 352426"/>
                        <a:gd name="connsiteX14" fmla="*/ 38026 w 361918"/>
                        <a:gd name="connsiteY14" fmla="*/ 342902 h 352426"/>
                        <a:gd name="connsiteX15" fmla="*/ 32234 w 361918"/>
                        <a:gd name="connsiteY15" fmla="*/ 334138 h 352426"/>
                        <a:gd name="connsiteX16" fmla="*/ 19280 w 361918"/>
                        <a:gd name="connsiteY16" fmla="*/ 305020 h 352426"/>
                        <a:gd name="connsiteX17" fmla="*/ 49207 w 361918"/>
                        <a:gd name="connsiteY17" fmla="*/ 92794 h 352426"/>
                        <a:gd name="connsiteX18" fmla="*/ 53417 w 361918"/>
                        <a:gd name="connsiteY18" fmla="*/ 78754 h 352426"/>
                        <a:gd name="connsiteX19" fmla="*/ 58075 w 361918"/>
                        <a:gd name="connsiteY19" fmla="*/ 71791 h 352426"/>
                        <a:gd name="connsiteX20" fmla="*/ 126541 w 361918"/>
                        <a:gd name="connsiteY20" fmla="*/ 27976 h 352426"/>
                        <a:gd name="connsiteX21" fmla="*/ 179005 w 361918"/>
                        <a:gd name="connsiteY21" fmla="*/ 19051 h 352426"/>
                        <a:gd name="connsiteX22" fmla="*/ 179957 w 361918"/>
                        <a:gd name="connsiteY22" fmla="*/ 19051 h 352426"/>
                        <a:gd name="connsiteX23" fmla="*/ 180976 w 361918"/>
                        <a:gd name="connsiteY23" fmla="*/ 18841 h 352426"/>
                        <a:gd name="connsiteX24" fmla="*/ 182005 w 361918"/>
                        <a:gd name="connsiteY24" fmla="*/ 19051 h 352426"/>
                        <a:gd name="connsiteX25" fmla="*/ 182062 w 361918"/>
                        <a:gd name="connsiteY25" fmla="*/ 19051 h 352426"/>
                        <a:gd name="connsiteX26" fmla="*/ 235554 w 361918"/>
                        <a:gd name="connsiteY26" fmla="*/ 28033 h 352426"/>
                        <a:gd name="connsiteX27" fmla="*/ 303515 w 361918"/>
                        <a:gd name="connsiteY27" fmla="*/ 71372 h 352426"/>
                        <a:gd name="connsiteX28" fmla="*/ 308535 w 361918"/>
                        <a:gd name="connsiteY28" fmla="*/ 78754 h 352426"/>
                        <a:gd name="connsiteX29" fmla="*/ 312745 w 361918"/>
                        <a:gd name="connsiteY29" fmla="*/ 92784 h 352426"/>
                        <a:gd name="connsiteX30" fmla="*/ 342625 w 361918"/>
                        <a:gd name="connsiteY30" fmla="*/ 304582 h 352426"/>
                        <a:gd name="connsiteX31" fmla="*/ 329719 w 361918"/>
                        <a:gd name="connsiteY31" fmla="*/ 334109 h 352426"/>
                        <a:gd name="connsiteX32" fmla="*/ 324591 w 361918"/>
                        <a:gd name="connsiteY32" fmla="*/ 346566 h 352426"/>
                        <a:gd name="connsiteX33" fmla="*/ 333452 w 361918"/>
                        <a:gd name="connsiteY33" fmla="*/ 352426 h 352426"/>
                        <a:gd name="connsiteX34" fmla="*/ 337177 w 361918"/>
                        <a:gd name="connsiteY34" fmla="*/ 351664 h 352426"/>
                        <a:gd name="connsiteX35" fmla="*/ 361542 w 361918"/>
                        <a:gd name="connsiteY35" fmla="*/ 302363 h 3524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361918" h="352426">
                          <a:moveTo>
                            <a:pt x="361542" y="302363"/>
                          </a:moveTo>
                          <a:lnTo>
                            <a:pt x="331605" y="90117"/>
                          </a:lnTo>
                          <a:cubicBezTo>
                            <a:pt x="330749" y="82949"/>
                            <a:pt x="328593" y="75995"/>
                            <a:pt x="325242" y="69600"/>
                          </a:cubicBezTo>
                          <a:cubicBezTo>
                            <a:pt x="323124" y="65744"/>
                            <a:pt x="320623" y="62113"/>
                            <a:pt x="317774" y="58761"/>
                          </a:cubicBezTo>
                          <a:cubicBezTo>
                            <a:pt x="296847" y="36466"/>
                            <a:pt x="270713" y="19712"/>
                            <a:pt x="241717" y="10002"/>
                          </a:cubicBezTo>
                          <a:cubicBezTo>
                            <a:pt x="222493" y="3324"/>
                            <a:pt x="202279" y="-57"/>
                            <a:pt x="181929" y="1"/>
                          </a:cubicBezTo>
                          <a:cubicBezTo>
                            <a:pt x="181302" y="268"/>
                            <a:pt x="180593" y="268"/>
                            <a:pt x="179967" y="1"/>
                          </a:cubicBezTo>
                          <a:cubicBezTo>
                            <a:pt x="159675" y="-68"/>
                            <a:pt x="139519" y="3299"/>
                            <a:pt x="120350" y="9955"/>
                          </a:cubicBezTo>
                          <a:cubicBezTo>
                            <a:pt x="91142" y="19744"/>
                            <a:pt x="64838" y="36664"/>
                            <a:pt x="43816" y="59180"/>
                          </a:cubicBezTo>
                          <a:cubicBezTo>
                            <a:pt x="41118" y="62415"/>
                            <a:pt x="38741" y="65905"/>
                            <a:pt x="36720" y="69600"/>
                          </a:cubicBezTo>
                          <a:cubicBezTo>
                            <a:pt x="33368" y="75998"/>
                            <a:pt x="31212" y="82954"/>
                            <a:pt x="30357" y="90127"/>
                          </a:cubicBezTo>
                          <a:lnTo>
                            <a:pt x="363" y="302801"/>
                          </a:lnTo>
                          <a:cubicBezTo>
                            <a:pt x="-2494" y="333386"/>
                            <a:pt x="12060" y="346254"/>
                            <a:pt x="24776" y="351664"/>
                          </a:cubicBezTo>
                          <a:cubicBezTo>
                            <a:pt x="25952" y="352169"/>
                            <a:pt x="27220" y="352428"/>
                            <a:pt x="28500" y="352426"/>
                          </a:cubicBezTo>
                          <a:cubicBezTo>
                            <a:pt x="33761" y="352426"/>
                            <a:pt x="38025" y="348163"/>
                            <a:pt x="38026" y="342902"/>
                          </a:cubicBezTo>
                          <a:cubicBezTo>
                            <a:pt x="38026" y="339083"/>
                            <a:pt x="35747" y="335634"/>
                            <a:pt x="32234" y="334138"/>
                          </a:cubicBezTo>
                          <a:cubicBezTo>
                            <a:pt x="25766" y="331385"/>
                            <a:pt x="17384" y="325327"/>
                            <a:pt x="19280" y="305020"/>
                          </a:cubicBezTo>
                          <a:lnTo>
                            <a:pt x="49207" y="92794"/>
                          </a:lnTo>
                          <a:cubicBezTo>
                            <a:pt x="49755" y="87899"/>
                            <a:pt x="51181" y="83143"/>
                            <a:pt x="53417" y="78754"/>
                          </a:cubicBezTo>
                          <a:cubicBezTo>
                            <a:pt x="54757" y="76296"/>
                            <a:pt x="56315" y="73966"/>
                            <a:pt x="58075" y="71791"/>
                          </a:cubicBezTo>
                          <a:cubicBezTo>
                            <a:pt x="76910" y="51734"/>
                            <a:pt x="100439" y="36677"/>
                            <a:pt x="126541" y="27976"/>
                          </a:cubicBezTo>
                          <a:cubicBezTo>
                            <a:pt x="143399" y="22058"/>
                            <a:pt x="161138" y="19041"/>
                            <a:pt x="179005" y="19051"/>
                          </a:cubicBezTo>
                          <a:cubicBezTo>
                            <a:pt x="179319" y="19051"/>
                            <a:pt x="179633" y="19051"/>
                            <a:pt x="179957" y="19051"/>
                          </a:cubicBezTo>
                          <a:cubicBezTo>
                            <a:pt x="180300" y="19001"/>
                            <a:pt x="180641" y="18930"/>
                            <a:pt x="180976" y="18841"/>
                          </a:cubicBezTo>
                          <a:cubicBezTo>
                            <a:pt x="181315" y="18930"/>
                            <a:pt x="181658" y="19001"/>
                            <a:pt x="182005" y="19051"/>
                          </a:cubicBezTo>
                          <a:lnTo>
                            <a:pt x="182062" y="19051"/>
                          </a:lnTo>
                          <a:cubicBezTo>
                            <a:pt x="200276" y="18963"/>
                            <a:pt x="218369" y="22001"/>
                            <a:pt x="235554" y="28033"/>
                          </a:cubicBezTo>
                          <a:cubicBezTo>
                            <a:pt x="261434" y="36657"/>
                            <a:pt x="284780" y="51546"/>
                            <a:pt x="303515" y="71372"/>
                          </a:cubicBezTo>
                          <a:cubicBezTo>
                            <a:pt x="305421" y="73665"/>
                            <a:pt x="307102" y="76137"/>
                            <a:pt x="308535" y="78754"/>
                          </a:cubicBezTo>
                          <a:cubicBezTo>
                            <a:pt x="310771" y="83139"/>
                            <a:pt x="312196" y="87892"/>
                            <a:pt x="312745" y="92784"/>
                          </a:cubicBezTo>
                          <a:lnTo>
                            <a:pt x="342625" y="304582"/>
                          </a:lnTo>
                          <a:cubicBezTo>
                            <a:pt x="344530" y="325327"/>
                            <a:pt x="336186" y="331385"/>
                            <a:pt x="329719" y="334109"/>
                          </a:cubicBezTo>
                          <a:cubicBezTo>
                            <a:pt x="324863" y="336134"/>
                            <a:pt x="322567" y="341710"/>
                            <a:pt x="324591" y="346566"/>
                          </a:cubicBezTo>
                          <a:cubicBezTo>
                            <a:pt x="326080" y="350138"/>
                            <a:pt x="329582" y="352454"/>
                            <a:pt x="333452" y="352426"/>
                          </a:cubicBezTo>
                          <a:cubicBezTo>
                            <a:pt x="334733" y="352428"/>
                            <a:pt x="336000" y="352169"/>
                            <a:pt x="337177" y="351664"/>
                          </a:cubicBezTo>
                          <a:cubicBezTo>
                            <a:pt x="349893" y="346254"/>
                            <a:pt x="364456" y="333376"/>
                            <a:pt x="361542" y="30236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b="1"/>
            </a:p>
          </p:txBody>
        </p:sp>
      </p:grpSp>
    </p:spTree>
    <p:extLst>
      <p:ext uri="{BB962C8B-B14F-4D97-AF65-F5344CB8AC3E}">
        <p14:creationId xmlns:p14="http://schemas.microsoft.com/office/powerpoint/2010/main" val="195009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What are the tests for hep C?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1F8136B-AE25-4627-A822-3A9981A0FDA3}"/>
              </a:ext>
            </a:extLst>
          </p:cNvPr>
          <p:cNvSpPr txBox="1">
            <a:spLocks/>
          </p:cNvSpPr>
          <p:nvPr/>
        </p:nvSpPr>
        <p:spPr>
          <a:xfrm>
            <a:off x="349668" y="1994039"/>
            <a:ext cx="5746332" cy="541436"/>
          </a:xfrm>
          <a:prstGeom prst="rect">
            <a:avLst/>
          </a:prstGeom>
        </p:spPr>
        <p:txBody>
          <a:bodyPr lIns="0" tIns="0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3200" b="1" spc="-100">
                <a:latin typeface="+mn-lt"/>
                <a:ea typeface="Verdana"/>
              </a:rPr>
              <a:t>An antibody (Ab) test tells if someone has EVER been infected with hep C.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AA45E5D-AA02-4985-9688-2E7F55393480}"/>
              </a:ext>
            </a:extLst>
          </p:cNvPr>
          <p:cNvSpPr txBox="1">
            <a:spLocks/>
          </p:cNvSpPr>
          <p:nvPr/>
        </p:nvSpPr>
        <p:spPr>
          <a:xfrm>
            <a:off x="348517" y="3673981"/>
            <a:ext cx="5031557" cy="53891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3200" b="1" spc="-100">
                <a:latin typeface="+mn-lt"/>
              </a:rPr>
              <a:t>An RNA test (also called a PCR or viral load test) tells if the hep C infection is active NOW.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7D928E-6E5D-4404-B764-85F60267C388}"/>
              </a:ext>
            </a:extLst>
          </p:cNvPr>
          <p:cNvGrpSpPr/>
          <p:nvPr/>
        </p:nvGrpSpPr>
        <p:grpSpPr>
          <a:xfrm>
            <a:off x="9411725" y="337559"/>
            <a:ext cx="2959931" cy="2701491"/>
            <a:chOff x="9411725" y="337559"/>
            <a:chExt cx="2959931" cy="2701491"/>
          </a:xfrm>
        </p:grpSpPr>
        <p:sp>
          <p:nvSpPr>
            <p:cNvPr id="78" name="Graphic 17">
              <a:extLst>
                <a:ext uri="{FF2B5EF4-FFF2-40B4-BE49-F238E27FC236}">
                  <a16:creationId xmlns:a16="http://schemas.microsoft.com/office/drawing/2014/main" id="{E79FD9DE-745E-4D43-A1B4-1013FCB671BB}"/>
                </a:ext>
              </a:extLst>
            </p:cNvPr>
            <p:cNvSpPr/>
            <p:nvPr/>
          </p:nvSpPr>
          <p:spPr>
            <a:xfrm rot="10800000" flipV="1">
              <a:off x="9411725" y="337559"/>
              <a:ext cx="2959931" cy="2701491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bg2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sp>
          <p:nvSpPr>
            <p:cNvPr id="79" name="Text Placeholder 3">
              <a:extLst>
                <a:ext uri="{FF2B5EF4-FFF2-40B4-BE49-F238E27FC236}">
                  <a16:creationId xmlns:a16="http://schemas.microsoft.com/office/drawing/2014/main" id="{67C5FDC8-30BA-46AC-AD96-8E15386E8BD8}"/>
                </a:ext>
              </a:extLst>
            </p:cNvPr>
            <p:cNvSpPr txBox="1">
              <a:spLocks/>
            </p:cNvSpPr>
            <p:nvPr/>
          </p:nvSpPr>
          <p:spPr>
            <a:xfrm rot="405399">
              <a:off x="9745692" y="604797"/>
              <a:ext cx="2159760" cy="210758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200" dirty="0">
                  <a:solidFill>
                    <a:schemeClr val="tx1"/>
                  </a:solidFill>
                  <a:latin typeface="+mn-lt"/>
                </a:rPr>
                <a:t>The results stay between the person and the nurse or doctor.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66196D-FF06-4CE2-94D7-6CAEAB854393}"/>
              </a:ext>
            </a:extLst>
          </p:cNvPr>
          <p:cNvGrpSpPr/>
          <p:nvPr/>
        </p:nvGrpSpPr>
        <p:grpSpPr>
          <a:xfrm>
            <a:off x="6922478" y="3120533"/>
            <a:ext cx="3500037" cy="3194439"/>
            <a:chOff x="6922478" y="3120533"/>
            <a:chExt cx="3500037" cy="3194439"/>
          </a:xfrm>
        </p:grpSpPr>
        <p:sp>
          <p:nvSpPr>
            <p:cNvPr id="80" name="Graphic 17">
              <a:extLst>
                <a:ext uri="{FF2B5EF4-FFF2-40B4-BE49-F238E27FC236}">
                  <a16:creationId xmlns:a16="http://schemas.microsoft.com/office/drawing/2014/main" id="{62E81ED4-8585-4596-820D-46B123A8646D}"/>
                </a:ext>
              </a:extLst>
            </p:cNvPr>
            <p:cNvSpPr/>
            <p:nvPr/>
          </p:nvSpPr>
          <p:spPr>
            <a:xfrm rot="10800000" flipH="1" flipV="1">
              <a:off x="6922478" y="3120533"/>
              <a:ext cx="3500037" cy="3194439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bg2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sp>
          <p:nvSpPr>
            <p:cNvPr id="81" name="Text Placeholder 3">
              <a:extLst>
                <a:ext uri="{FF2B5EF4-FFF2-40B4-BE49-F238E27FC236}">
                  <a16:creationId xmlns:a16="http://schemas.microsoft.com/office/drawing/2014/main" id="{D05A91E2-92DA-478A-845C-E4E5665006D1}"/>
                </a:ext>
              </a:extLst>
            </p:cNvPr>
            <p:cNvSpPr txBox="1">
              <a:spLocks/>
            </p:cNvSpPr>
            <p:nvPr/>
          </p:nvSpPr>
          <p:spPr>
            <a:xfrm rot="21194601" flipH="1">
              <a:off x="7318225" y="3618088"/>
              <a:ext cx="2740599" cy="210758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200">
                  <a:solidFill>
                    <a:schemeClr val="tx1"/>
                  </a:solidFill>
                  <a:latin typeface="+mn-lt"/>
                </a:rPr>
                <a:t>Other viruses such as HIV and hep B are also transmitted blood-to-blood, so testing for these viruses  at the same time may be a good idea.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EFB138-8071-41E5-9CC6-61332F797DFB}"/>
              </a:ext>
            </a:extLst>
          </p:cNvPr>
          <p:cNvGrpSpPr/>
          <p:nvPr/>
        </p:nvGrpSpPr>
        <p:grpSpPr>
          <a:xfrm>
            <a:off x="5754848" y="2005930"/>
            <a:ext cx="1030304" cy="1510791"/>
            <a:chOff x="5754848" y="2005930"/>
            <a:chExt cx="1030304" cy="1510791"/>
          </a:xfrm>
        </p:grpSpPr>
        <p:sp>
          <p:nvSpPr>
            <p:cNvPr id="51" name="Graphic 3" descr="Water with solid fill">
              <a:extLst>
                <a:ext uri="{FF2B5EF4-FFF2-40B4-BE49-F238E27FC236}">
                  <a16:creationId xmlns:a16="http://schemas.microsoft.com/office/drawing/2014/main" id="{0A462510-5E84-488F-8C9A-2E837AA33E41}"/>
                </a:ext>
              </a:extLst>
            </p:cNvPr>
            <p:cNvSpPr/>
            <p:nvPr/>
          </p:nvSpPr>
          <p:spPr>
            <a:xfrm>
              <a:off x="5797379" y="2015304"/>
              <a:ext cx="987773" cy="1501417"/>
            </a:xfrm>
            <a:custGeom>
              <a:avLst/>
              <a:gdLst>
                <a:gd name="connsiteX0" fmla="*/ 493886 w 987773"/>
                <a:gd name="connsiteY0" fmla="*/ 0 h 1501417"/>
                <a:gd name="connsiteX1" fmla="*/ 0 w 987773"/>
                <a:gd name="connsiteY1" fmla="*/ 1007529 h 1501417"/>
                <a:gd name="connsiteX2" fmla="*/ 493886 w 987773"/>
                <a:gd name="connsiteY2" fmla="*/ 1501417 h 1501417"/>
                <a:gd name="connsiteX3" fmla="*/ 987773 w 987773"/>
                <a:gd name="connsiteY3" fmla="*/ 1007529 h 1501417"/>
                <a:gd name="connsiteX4" fmla="*/ 493886 w 987773"/>
                <a:gd name="connsiteY4" fmla="*/ 0 h 150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773" h="1501417" fill="none" extrusionOk="0">
                  <a:moveTo>
                    <a:pt x="493886" y="0"/>
                  </a:moveTo>
                  <a:cubicBezTo>
                    <a:pt x="553463" y="7068"/>
                    <a:pt x="15478" y="663540"/>
                    <a:pt x="0" y="1007529"/>
                  </a:cubicBezTo>
                  <a:cubicBezTo>
                    <a:pt x="-19772" y="1277127"/>
                    <a:pt x="211756" y="1510366"/>
                    <a:pt x="493886" y="1501417"/>
                  </a:cubicBezTo>
                  <a:cubicBezTo>
                    <a:pt x="761383" y="1452518"/>
                    <a:pt x="971891" y="1302227"/>
                    <a:pt x="987773" y="1007529"/>
                  </a:cubicBezTo>
                  <a:cubicBezTo>
                    <a:pt x="987773" y="693418"/>
                    <a:pt x="493886" y="0"/>
                    <a:pt x="493886" y="0"/>
                  </a:cubicBezTo>
                  <a:close/>
                </a:path>
                <a:path w="987773" h="1501417" stroke="0" extrusionOk="0">
                  <a:moveTo>
                    <a:pt x="493886" y="0"/>
                  </a:moveTo>
                  <a:cubicBezTo>
                    <a:pt x="490258" y="-2238"/>
                    <a:pt x="-14089" y="700681"/>
                    <a:pt x="0" y="1007529"/>
                  </a:cubicBezTo>
                  <a:cubicBezTo>
                    <a:pt x="5633" y="1281341"/>
                    <a:pt x="194238" y="1502276"/>
                    <a:pt x="493886" y="1501417"/>
                  </a:cubicBezTo>
                  <a:cubicBezTo>
                    <a:pt x="748695" y="1518816"/>
                    <a:pt x="985833" y="1290879"/>
                    <a:pt x="987773" y="1007529"/>
                  </a:cubicBezTo>
                  <a:cubicBezTo>
                    <a:pt x="987773" y="693418"/>
                    <a:pt x="493887" y="0"/>
                    <a:pt x="493886" y="0"/>
                  </a:cubicBezTo>
                  <a:close/>
                </a:path>
              </a:pathLst>
            </a:custGeom>
            <a:solidFill>
              <a:schemeClr val="bg2"/>
            </a:solidFill>
            <a:ln w="38100" cap="rnd">
              <a:solidFill>
                <a:schemeClr val="bg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" name="Graphic 3" descr="Water with solid fill">
              <a:extLst>
                <a:ext uri="{FF2B5EF4-FFF2-40B4-BE49-F238E27FC236}">
                  <a16:creationId xmlns:a16="http://schemas.microsoft.com/office/drawing/2014/main" id="{AB256693-73CA-4AA6-8A8B-5A74D0C65353}"/>
                </a:ext>
              </a:extLst>
            </p:cNvPr>
            <p:cNvSpPr/>
            <p:nvPr/>
          </p:nvSpPr>
          <p:spPr>
            <a:xfrm>
              <a:off x="5754848" y="2005930"/>
              <a:ext cx="987773" cy="1501417"/>
            </a:xfrm>
            <a:custGeom>
              <a:avLst/>
              <a:gdLst>
                <a:gd name="connsiteX0" fmla="*/ 493886 w 987773"/>
                <a:gd name="connsiteY0" fmla="*/ 0 h 1501417"/>
                <a:gd name="connsiteX1" fmla="*/ 0 w 987773"/>
                <a:gd name="connsiteY1" fmla="*/ 1007529 h 1501417"/>
                <a:gd name="connsiteX2" fmla="*/ 493886 w 987773"/>
                <a:gd name="connsiteY2" fmla="*/ 1501417 h 1501417"/>
                <a:gd name="connsiteX3" fmla="*/ 987773 w 987773"/>
                <a:gd name="connsiteY3" fmla="*/ 1007529 h 1501417"/>
                <a:gd name="connsiteX4" fmla="*/ 493886 w 987773"/>
                <a:gd name="connsiteY4" fmla="*/ 0 h 150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773" h="1501417" extrusionOk="0">
                  <a:moveTo>
                    <a:pt x="493886" y="0"/>
                  </a:moveTo>
                  <a:cubicBezTo>
                    <a:pt x="490258" y="-2238"/>
                    <a:pt x="-14089" y="700681"/>
                    <a:pt x="0" y="1007529"/>
                  </a:cubicBezTo>
                  <a:cubicBezTo>
                    <a:pt x="5633" y="1281341"/>
                    <a:pt x="194238" y="1502276"/>
                    <a:pt x="493886" y="1501417"/>
                  </a:cubicBezTo>
                  <a:cubicBezTo>
                    <a:pt x="748695" y="1518816"/>
                    <a:pt x="985833" y="1290879"/>
                    <a:pt x="987773" y="1007529"/>
                  </a:cubicBezTo>
                  <a:cubicBezTo>
                    <a:pt x="987773" y="693418"/>
                    <a:pt x="493887" y="0"/>
                    <a:pt x="493886" y="0"/>
                  </a:cubicBezTo>
                  <a:close/>
                </a:path>
              </a:pathLst>
            </a:custGeom>
            <a:noFill/>
            <a:ln w="38100" cap="rnd">
              <a:solidFill>
                <a:srgbClr val="F04E5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3" name="Text Placeholder 3">
              <a:extLst>
                <a:ext uri="{FF2B5EF4-FFF2-40B4-BE49-F238E27FC236}">
                  <a16:creationId xmlns:a16="http://schemas.microsoft.com/office/drawing/2014/main" id="{B3B9B398-471F-44E8-B7FD-596C6A570A5B}"/>
                </a:ext>
              </a:extLst>
            </p:cNvPr>
            <p:cNvSpPr txBox="1">
              <a:spLocks/>
            </p:cNvSpPr>
            <p:nvPr/>
          </p:nvSpPr>
          <p:spPr>
            <a:xfrm>
              <a:off x="5754848" y="2527303"/>
              <a:ext cx="987773" cy="97162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400" spc="-100">
                  <a:solidFill>
                    <a:srgbClr val="F04E51"/>
                  </a:solidFill>
                  <a:latin typeface="+mn-lt"/>
                </a:rPr>
                <a:t>Ab</a:t>
              </a:r>
              <a:endParaRPr lang="en-AU" sz="1800" spc="-100">
                <a:solidFill>
                  <a:srgbClr val="F04E51"/>
                </a:solidFill>
                <a:latin typeface="+mn-lt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5AC335C-AA19-411B-B6AA-36A1E57F80DD}"/>
              </a:ext>
            </a:extLst>
          </p:cNvPr>
          <p:cNvGrpSpPr/>
          <p:nvPr/>
        </p:nvGrpSpPr>
        <p:grpSpPr>
          <a:xfrm>
            <a:off x="5754848" y="3932266"/>
            <a:ext cx="1030304" cy="1510791"/>
            <a:chOff x="5754848" y="2005930"/>
            <a:chExt cx="1030304" cy="1510791"/>
          </a:xfrm>
        </p:grpSpPr>
        <p:sp>
          <p:nvSpPr>
            <p:cNvPr id="85" name="Graphic 3" descr="Water with solid fill">
              <a:extLst>
                <a:ext uri="{FF2B5EF4-FFF2-40B4-BE49-F238E27FC236}">
                  <a16:creationId xmlns:a16="http://schemas.microsoft.com/office/drawing/2014/main" id="{84BAABB7-6058-481C-BC90-BA135890FD62}"/>
                </a:ext>
              </a:extLst>
            </p:cNvPr>
            <p:cNvSpPr/>
            <p:nvPr/>
          </p:nvSpPr>
          <p:spPr>
            <a:xfrm>
              <a:off x="5797379" y="2015304"/>
              <a:ext cx="987773" cy="1501417"/>
            </a:xfrm>
            <a:custGeom>
              <a:avLst/>
              <a:gdLst>
                <a:gd name="connsiteX0" fmla="*/ 493886 w 987773"/>
                <a:gd name="connsiteY0" fmla="*/ 0 h 1501417"/>
                <a:gd name="connsiteX1" fmla="*/ 0 w 987773"/>
                <a:gd name="connsiteY1" fmla="*/ 1007529 h 1501417"/>
                <a:gd name="connsiteX2" fmla="*/ 493886 w 987773"/>
                <a:gd name="connsiteY2" fmla="*/ 1501417 h 1501417"/>
                <a:gd name="connsiteX3" fmla="*/ 987773 w 987773"/>
                <a:gd name="connsiteY3" fmla="*/ 1007529 h 1501417"/>
                <a:gd name="connsiteX4" fmla="*/ 493886 w 987773"/>
                <a:gd name="connsiteY4" fmla="*/ 0 h 150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773" h="1501417" fill="none" extrusionOk="0">
                  <a:moveTo>
                    <a:pt x="493886" y="0"/>
                  </a:moveTo>
                  <a:cubicBezTo>
                    <a:pt x="553463" y="7068"/>
                    <a:pt x="15478" y="663540"/>
                    <a:pt x="0" y="1007529"/>
                  </a:cubicBezTo>
                  <a:cubicBezTo>
                    <a:pt x="-19772" y="1277127"/>
                    <a:pt x="211756" y="1510366"/>
                    <a:pt x="493886" y="1501417"/>
                  </a:cubicBezTo>
                  <a:cubicBezTo>
                    <a:pt x="761383" y="1452518"/>
                    <a:pt x="971891" y="1302227"/>
                    <a:pt x="987773" y="1007529"/>
                  </a:cubicBezTo>
                  <a:cubicBezTo>
                    <a:pt x="987773" y="693418"/>
                    <a:pt x="493886" y="0"/>
                    <a:pt x="493886" y="0"/>
                  </a:cubicBezTo>
                  <a:close/>
                </a:path>
                <a:path w="987773" h="1501417" stroke="0" extrusionOk="0">
                  <a:moveTo>
                    <a:pt x="493886" y="0"/>
                  </a:moveTo>
                  <a:cubicBezTo>
                    <a:pt x="490258" y="-2238"/>
                    <a:pt x="-14089" y="700681"/>
                    <a:pt x="0" y="1007529"/>
                  </a:cubicBezTo>
                  <a:cubicBezTo>
                    <a:pt x="5633" y="1281341"/>
                    <a:pt x="194238" y="1502276"/>
                    <a:pt x="493886" y="1501417"/>
                  </a:cubicBezTo>
                  <a:cubicBezTo>
                    <a:pt x="748695" y="1518816"/>
                    <a:pt x="985833" y="1290879"/>
                    <a:pt x="987773" y="1007529"/>
                  </a:cubicBezTo>
                  <a:cubicBezTo>
                    <a:pt x="987773" y="693418"/>
                    <a:pt x="493887" y="0"/>
                    <a:pt x="493886" y="0"/>
                  </a:cubicBezTo>
                  <a:close/>
                </a:path>
              </a:pathLst>
            </a:custGeom>
            <a:solidFill>
              <a:schemeClr val="bg2"/>
            </a:solidFill>
            <a:ln w="38100" cap="rnd">
              <a:solidFill>
                <a:schemeClr val="bg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6" name="Graphic 3" descr="Water with solid fill">
              <a:extLst>
                <a:ext uri="{FF2B5EF4-FFF2-40B4-BE49-F238E27FC236}">
                  <a16:creationId xmlns:a16="http://schemas.microsoft.com/office/drawing/2014/main" id="{78341FC6-2BEE-435D-9F11-E9D4C28278CC}"/>
                </a:ext>
              </a:extLst>
            </p:cNvPr>
            <p:cNvSpPr/>
            <p:nvPr/>
          </p:nvSpPr>
          <p:spPr>
            <a:xfrm>
              <a:off x="5754848" y="2005930"/>
              <a:ext cx="987773" cy="1501417"/>
            </a:xfrm>
            <a:custGeom>
              <a:avLst/>
              <a:gdLst>
                <a:gd name="connsiteX0" fmla="*/ 493886 w 987773"/>
                <a:gd name="connsiteY0" fmla="*/ 0 h 1501417"/>
                <a:gd name="connsiteX1" fmla="*/ 0 w 987773"/>
                <a:gd name="connsiteY1" fmla="*/ 1007529 h 1501417"/>
                <a:gd name="connsiteX2" fmla="*/ 493886 w 987773"/>
                <a:gd name="connsiteY2" fmla="*/ 1501417 h 1501417"/>
                <a:gd name="connsiteX3" fmla="*/ 987773 w 987773"/>
                <a:gd name="connsiteY3" fmla="*/ 1007529 h 1501417"/>
                <a:gd name="connsiteX4" fmla="*/ 493886 w 987773"/>
                <a:gd name="connsiteY4" fmla="*/ 0 h 150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773" h="1501417" extrusionOk="0">
                  <a:moveTo>
                    <a:pt x="493886" y="0"/>
                  </a:moveTo>
                  <a:cubicBezTo>
                    <a:pt x="490258" y="-2238"/>
                    <a:pt x="-14089" y="700681"/>
                    <a:pt x="0" y="1007529"/>
                  </a:cubicBezTo>
                  <a:cubicBezTo>
                    <a:pt x="5633" y="1281341"/>
                    <a:pt x="194238" y="1502276"/>
                    <a:pt x="493886" y="1501417"/>
                  </a:cubicBezTo>
                  <a:cubicBezTo>
                    <a:pt x="748695" y="1518816"/>
                    <a:pt x="985833" y="1290879"/>
                    <a:pt x="987773" y="1007529"/>
                  </a:cubicBezTo>
                  <a:cubicBezTo>
                    <a:pt x="987773" y="693418"/>
                    <a:pt x="493887" y="0"/>
                    <a:pt x="493886" y="0"/>
                  </a:cubicBezTo>
                  <a:close/>
                </a:path>
              </a:pathLst>
            </a:custGeom>
            <a:noFill/>
            <a:ln w="38100" cap="rnd">
              <a:solidFill>
                <a:srgbClr val="F04E5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7" name="Text Placeholder 3">
              <a:extLst>
                <a:ext uri="{FF2B5EF4-FFF2-40B4-BE49-F238E27FC236}">
                  <a16:creationId xmlns:a16="http://schemas.microsoft.com/office/drawing/2014/main" id="{DD416A03-75CF-45B7-97E6-17E3A137AA89}"/>
                </a:ext>
              </a:extLst>
            </p:cNvPr>
            <p:cNvSpPr txBox="1">
              <a:spLocks/>
            </p:cNvSpPr>
            <p:nvPr/>
          </p:nvSpPr>
          <p:spPr>
            <a:xfrm>
              <a:off x="5754848" y="2527303"/>
              <a:ext cx="987773" cy="97162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400" spc="-100">
                  <a:solidFill>
                    <a:srgbClr val="F04E51"/>
                  </a:solidFill>
                  <a:latin typeface="+mn-lt"/>
                </a:rPr>
                <a:t>RNA</a:t>
              </a:r>
              <a:endParaRPr lang="en-AU" sz="1800" spc="-100">
                <a:solidFill>
                  <a:srgbClr val="F04E51"/>
                </a:solidFill>
                <a:latin typeface="+mn-lt"/>
              </a:endParaRPr>
            </a:p>
          </p:txBody>
        </p:sp>
      </p:grpSp>
      <p:pic>
        <p:nvPicPr>
          <p:cNvPr id="88" name="Graphic 87">
            <a:extLst>
              <a:ext uri="{FF2B5EF4-FFF2-40B4-BE49-F238E27FC236}">
                <a16:creationId xmlns:a16="http://schemas.microsoft.com/office/drawing/2014/main" id="{626EBF43-ADF3-455A-AA17-0245889E6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13968" y="2899096"/>
            <a:ext cx="2468321" cy="750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1441597-537A-A5C0-7BD3-CF8427668335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349667" y="771866"/>
            <a:ext cx="6371173" cy="72546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5400" b="1" i="0" u="none" strike="noStrike" kern="1200" cap="none" spc="-15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A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Program Overview</a:t>
            </a:r>
            <a:endParaRPr lang="en-AU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54360D-E13F-1EFE-139A-9BBA14FEC27F}"/>
              </a:ext>
            </a:extLst>
          </p:cNvPr>
          <p:cNvGrpSpPr/>
          <p:nvPr/>
        </p:nvGrpSpPr>
        <p:grpSpPr>
          <a:xfrm>
            <a:off x="349667" y="1927957"/>
            <a:ext cx="3582424" cy="3269632"/>
            <a:chOff x="4551228" y="2197092"/>
            <a:chExt cx="3469806" cy="3166847"/>
          </a:xfrm>
        </p:grpSpPr>
        <p:sp>
          <p:nvSpPr>
            <p:cNvPr id="6" name="Graphic 17">
              <a:extLst>
                <a:ext uri="{FF2B5EF4-FFF2-40B4-BE49-F238E27FC236}">
                  <a16:creationId xmlns:a16="http://schemas.microsoft.com/office/drawing/2014/main" id="{D0916FED-1BE3-EE08-85AF-CA25393A7503}"/>
                </a:ext>
              </a:extLst>
            </p:cNvPr>
            <p:cNvSpPr/>
            <p:nvPr/>
          </p:nvSpPr>
          <p:spPr>
            <a:xfrm rot="20700000" flipH="1">
              <a:off x="4551228" y="2197092"/>
              <a:ext cx="3469806" cy="3166847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dirty="0">
                <a:solidFill>
                  <a:schemeClr val="bg2"/>
                </a:solidFill>
              </a:endParaRPr>
            </a:p>
          </p:txBody>
        </p:sp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8928372C-1694-F004-0780-7BAF3A1F50DC}"/>
                </a:ext>
              </a:extLst>
            </p:cNvPr>
            <p:cNvSpPr txBox="1">
              <a:spLocks/>
            </p:cNvSpPr>
            <p:nvPr/>
          </p:nvSpPr>
          <p:spPr>
            <a:xfrm rot="21035205">
              <a:off x="4801034" y="2275704"/>
              <a:ext cx="2769441" cy="279094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800" dirty="0">
                  <a:solidFill>
                    <a:schemeClr val="bg2"/>
                  </a:solidFill>
                  <a:latin typeface="+mn-lt"/>
                </a:rPr>
                <a:t>Module 1: Prison and hep 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E130659-74D2-CF14-A054-C77597C6569F}"/>
              </a:ext>
            </a:extLst>
          </p:cNvPr>
          <p:cNvGrpSpPr/>
          <p:nvPr/>
        </p:nvGrpSpPr>
        <p:grpSpPr>
          <a:xfrm rot="575733">
            <a:off x="3197338" y="3233909"/>
            <a:ext cx="3582424" cy="3269632"/>
            <a:chOff x="4551228" y="2197092"/>
            <a:chExt cx="3469806" cy="3166847"/>
          </a:xfrm>
        </p:grpSpPr>
        <p:sp>
          <p:nvSpPr>
            <p:cNvPr id="9" name="Graphic 17">
              <a:extLst>
                <a:ext uri="{FF2B5EF4-FFF2-40B4-BE49-F238E27FC236}">
                  <a16:creationId xmlns:a16="http://schemas.microsoft.com/office/drawing/2014/main" id="{575B5D2D-9647-DF66-DE75-D42490524B95}"/>
                </a:ext>
              </a:extLst>
            </p:cNvPr>
            <p:cNvSpPr/>
            <p:nvPr/>
          </p:nvSpPr>
          <p:spPr>
            <a:xfrm rot="20700000" flipH="1">
              <a:off x="4551228" y="2197092"/>
              <a:ext cx="3469806" cy="3166847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BCA97C89-DCB8-6C16-E254-9AF06F388CDF}"/>
                </a:ext>
              </a:extLst>
            </p:cNvPr>
            <p:cNvSpPr txBox="1">
              <a:spLocks/>
            </p:cNvSpPr>
            <p:nvPr/>
          </p:nvSpPr>
          <p:spPr>
            <a:xfrm rot="21035205">
              <a:off x="4801034" y="2275704"/>
              <a:ext cx="2769441" cy="279094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800" dirty="0">
                  <a:solidFill>
                    <a:schemeClr val="bg2"/>
                  </a:solidFill>
                  <a:latin typeface="+mn-lt"/>
                </a:rPr>
                <a:t>Module 2: Peer Education Skills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942325-D08B-BD14-0290-F4468FD6C994}"/>
              </a:ext>
            </a:extLst>
          </p:cNvPr>
          <p:cNvGrpSpPr/>
          <p:nvPr/>
        </p:nvGrpSpPr>
        <p:grpSpPr>
          <a:xfrm rot="21024519" flipH="1">
            <a:off x="6016793" y="1787894"/>
            <a:ext cx="3762057" cy="3269632"/>
            <a:chOff x="4551228" y="2197092"/>
            <a:chExt cx="3469806" cy="3166847"/>
          </a:xfrm>
        </p:grpSpPr>
        <p:sp>
          <p:nvSpPr>
            <p:cNvPr id="12" name="Graphic 17">
              <a:extLst>
                <a:ext uri="{FF2B5EF4-FFF2-40B4-BE49-F238E27FC236}">
                  <a16:creationId xmlns:a16="http://schemas.microsoft.com/office/drawing/2014/main" id="{CF508F9E-11B0-A2AE-1E19-E07E86776BCF}"/>
                </a:ext>
              </a:extLst>
            </p:cNvPr>
            <p:cNvSpPr/>
            <p:nvPr/>
          </p:nvSpPr>
          <p:spPr>
            <a:xfrm rot="20700000" flipH="1">
              <a:off x="4551228" y="2197092"/>
              <a:ext cx="3469806" cy="3166847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42A48036-807F-5924-E0EE-DD160C6A6F38}"/>
                </a:ext>
              </a:extLst>
            </p:cNvPr>
            <p:cNvSpPr txBox="1">
              <a:spLocks/>
            </p:cNvSpPr>
            <p:nvPr/>
          </p:nvSpPr>
          <p:spPr>
            <a:xfrm rot="21035205">
              <a:off x="4801034" y="2275704"/>
              <a:ext cx="2769441" cy="279094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800" dirty="0">
                  <a:solidFill>
                    <a:schemeClr val="bg2"/>
                  </a:solidFill>
                  <a:latin typeface="+mn-lt"/>
                </a:rPr>
                <a:t>Module 3: </a:t>
              </a:r>
              <a:r>
                <a:rPr lang="en-AU" sz="2800" dirty="0" err="1">
                  <a:solidFill>
                    <a:schemeClr val="bg2"/>
                  </a:solidFill>
                  <a:latin typeface="+mn-lt"/>
                </a:rPr>
                <a:t>HepPEd</a:t>
              </a:r>
              <a:r>
                <a:rPr lang="en-AU" sz="2800" dirty="0">
                  <a:solidFill>
                    <a:schemeClr val="bg2"/>
                  </a:solidFill>
                  <a:latin typeface="+mn-lt"/>
                </a:rPr>
                <a:t> Resources </a:t>
              </a:r>
            </a:p>
          </p:txBody>
        </p:sp>
      </p:grpSp>
      <p:pic>
        <p:nvPicPr>
          <p:cNvPr id="16" name="Picture 15" descr="A logo of a white circle with black text&#10;&#10;Description automatically generated">
            <a:extLst>
              <a:ext uri="{FF2B5EF4-FFF2-40B4-BE49-F238E27FC236}">
                <a16:creationId xmlns:a16="http://schemas.microsoft.com/office/drawing/2014/main" id="{5DE23861-71C3-9AC9-9450-E627E65C4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73" y="-612223"/>
            <a:ext cx="5256549" cy="394241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F2C9CBA-F8B1-623D-2EC1-5A1A9669F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54358">
            <a:off x="9492145" y="2621478"/>
            <a:ext cx="2985010" cy="931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FCE0C7B-D8B4-43A5-B994-313E318EAA19}"/>
              </a:ext>
            </a:extLst>
          </p:cNvPr>
          <p:cNvGrpSpPr/>
          <p:nvPr/>
        </p:nvGrpSpPr>
        <p:grpSpPr>
          <a:xfrm>
            <a:off x="795336" y="2812395"/>
            <a:ext cx="745048" cy="1092505"/>
            <a:chOff x="5754848" y="2005930"/>
            <a:chExt cx="1030304" cy="1510791"/>
          </a:xfrm>
        </p:grpSpPr>
        <p:sp>
          <p:nvSpPr>
            <p:cNvPr id="33" name="Graphic 3" descr="Water with solid fill">
              <a:extLst>
                <a:ext uri="{FF2B5EF4-FFF2-40B4-BE49-F238E27FC236}">
                  <a16:creationId xmlns:a16="http://schemas.microsoft.com/office/drawing/2014/main" id="{BE501764-9579-41AD-91DC-5614F8513D1F}"/>
                </a:ext>
              </a:extLst>
            </p:cNvPr>
            <p:cNvSpPr/>
            <p:nvPr/>
          </p:nvSpPr>
          <p:spPr>
            <a:xfrm>
              <a:off x="5797379" y="2015304"/>
              <a:ext cx="987773" cy="1501417"/>
            </a:xfrm>
            <a:custGeom>
              <a:avLst/>
              <a:gdLst>
                <a:gd name="connsiteX0" fmla="*/ 493886 w 987773"/>
                <a:gd name="connsiteY0" fmla="*/ 0 h 1501417"/>
                <a:gd name="connsiteX1" fmla="*/ 0 w 987773"/>
                <a:gd name="connsiteY1" fmla="*/ 1007529 h 1501417"/>
                <a:gd name="connsiteX2" fmla="*/ 493886 w 987773"/>
                <a:gd name="connsiteY2" fmla="*/ 1501417 h 1501417"/>
                <a:gd name="connsiteX3" fmla="*/ 987773 w 987773"/>
                <a:gd name="connsiteY3" fmla="*/ 1007529 h 1501417"/>
                <a:gd name="connsiteX4" fmla="*/ 493886 w 987773"/>
                <a:gd name="connsiteY4" fmla="*/ 0 h 150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773" h="1501417" fill="none" extrusionOk="0">
                  <a:moveTo>
                    <a:pt x="493886" y="0"/>
                  </a:moveTo>
                  <a:cubicBezTo>
                    <a:pt x="553463" y="7068"/>
                    <a:pt x="15478" y="663540"/>
                    <a:pt x="0" y="1007529"/>
                  </a:cubicBezTo>
                  <a:cubicBezTo>
                    <a:pt x="-19772" y="1277127"/>
                    <a:pt x="211756" y="1510366"/>
                    <a:pt x="493886" y="1501417"/>
                  </a:cubicBezTo>
                  <a:cubicBezTo>
                    <a:pt x="761383" y="1452518"/>
                    <a:pt x="971891" y="1302227"/>
                    <a:pt x="987773" y="1007529"/>
                  </a:cubicBezTo>
                  <a:cubicBezTo>
                    <a:pt x="987773" y="693418"/>
                    <a:pt x="493886" y="0"/>
                    <a:pt x="493886" y="0"/>
                  </a:cubicBezTo>
                  <a:close/>
                </a:path>
                <a:path w="987773" h="1501417" stroke="0" extrusionOk="0">
                  <a:moveTo>
                    <a:pt x="493886" y="0"/>
                  </a:moveTo>
                  <a:cubicBezTo>
                    <a:pt x="490258" y="-2238"/>
                    <a:pt x="-14089" y="700681"/>
                    <a:pt x="0" y="1007529"/>
                  </a:cubicBezTo>
                  <a:cubicBezTo>
                    <a:pt x="5633" y="1281341"/>
                    <a:pt x="194238" y="1502276"/>
                    <a:pt x="493886" y="1501417"/>
                  </a:cubicBezTo>
                  <a:cubicBezTo>
                    <a:pt x="748695" y="1518816"/>
                    <a:pt x="985833" y="1290879"/>
                    <a:pt x="987773" y="1007529"/>
                  </a:cubicBezTo>
                  <a:cubicBezTo>
                    <a:pt x="987773" y="693418"/>
                    <a:pt x="493887" y="0"/>
                    <a:pt x="493886" y="0"/>
                  </a:cubicBezTo>
                  <a:close/>
                </a:path>
              </a:pathLst>
            </a:custGeom>
            <a:solidFill>
              <a:schemeClr val="bg2"/>
            </a:solidFill>
            <a:ln w="38100" cap="rnd">
              <a:solidFill>
                <a:schemeClr val="bg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sz="1600"/>
            </a:p>
          </p:txBody>
        </p:sp>
        <p:sp>
          <p:nvSpPr>
            <p:cNvPr id="34" name="Graphic 3" descr="Water with solid fill">
              <a:extLst>
                <a:ext uri="{FF2B5EF4-FFF2-40B4-BE49-F238E27FC236}">
                  <a16:creationId xmlns:a16="http://schemas.microsoft.com/office/drawing/2014/main" id="{929BC3A8-6EB4-435A-9F3E-09E553FB6DFE}"/>
                </a:ext>
              </a:extLst>
            </p:cNvPr>
            <p:cNvSpPr/>
            <p:nvPr/>
          </p:nvSpPr>
          <p:spPr>
            <a:xfrm>
              <a:off x="5754848" y="2005930"/>
              <a:ext cx="987773" cy="1501417"/>
            </a:xfrm>
            <a:custGeom>
              <a:avLst/>
              <a:gdLst>
                <a:gd name="connsiteX0" fmla="*/ 493886 w 987773"/>
                <a:gd name="connsiteY0" fmla="*/ 0 h 1501417"/>
                <a:gd name="connsiteX1" fmla="*/ 0 w 987773"/>
                <a:gd name="connsiteY1" fmla="*/ 1007529 h 1501417"/>
                <a:gd name="connsiteX2" fmla="*/ 493886 w 987773"/>
                <a:gd name="connsiteY2" fmla="*/ 1501417 h 1501417"/>
                <a:gd name="connsiteX3" fmla="*/ 987773 w 987773"/>
                <a:gd name="connsiteY3" fmla="*/ 1007529 h 1501417"/>
                <a:gd name="connsiteX4" fmla="*/ 493886 w 987773"/>
                <a:gd name="connsiteY4" fmla="*/ 0 h 150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773" h="1501417" extrusionOk="0">
                  <a:moveTo>
                    <a:pt x="493886" y="0"/>
                  </a:moveTo>
                  <a:cubicBezTo>
                    <a:pt x="490258" y="-2238"/>
                    <a:pt x="-14089" y="700681"/>
                    <a:pt x="0" y="1007529"/>
                  </a:cubicBezTo>
                  <a:cubicBezTo>
                    <a:pt x="5633" y="1281341"/>
                    <a:pt x="194238" y="1502276"/>
                    <a:pt x="493886" y="1501417"/>
                  </a:cubicBezTo>
                  <a:cubicBezTo>
                    <a:pt x="748695" y="1518816"/>
                    <a:pt x="985833" y="1290879"/>
                    <a:pt x="987773" y="1007529"/>
                  </a:cubicBezTo>
                  <a:cubicBezTo>
                    <a:pt x="987773" y="693418"/>
                    <a:pt x="493887" y="0"/>
                    <a:pt x="493886" y="0"/>
                  </a:cubicBezTo>
                  <a:close/>
                </a:path>
              </a:pathLst>
            </a:custGeom>
            <a:noFill/>
            <a:ln w="38100" cap="rnd">
              <a:solidFill>
                <a:srgbClr val="F04E5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sz="1600"/>
            </a:p>
          </p:txBody>
        </p:sp>
        <p:sp>
          <p:nvSpPr>
            <p:cNvPr id="35" name="Text Placeholder 3">
              <a:extLst>
                <a:ext uri="{FF2B5EF4-FFF2-40B4-BE49-F238E27FC236}">
                  <a16:creationId xmlns:a16="http://schemas.microsoft.com/office/drawing/2014/main" id="{80E7EA77-2E82-418F-88C4-482F250C8A58}"/>
                </a:ext>
              </a:extLst>
            </p:cNvPr>
            <p:cNvSpPr txBox="1">
              <a:spLocks/>
            </p:cNvSpPr>
            <p:nvPr/>
          </p:nvSpPr>
          <p:spPr>
            <a:xfrm>
              <a:off x="5754848" y="2527303"/>
              <a:ext cx="987773" cy="97162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000" spc="-100">
                  <a:solidFill>
                    <a:srgbClr val="F04E51"/>
                  </a:solidFill>
                  <a:latin typeface="+mn-lt"/>
                </a:rPr>
                <a:t>Ab</a:t>
              </a:r>
              <a:endParaRPr lang="en-AU" sz="1600" spc="-100">
                <a:solidFill>
                  <a:srgbClr val="F04E51"/>
                </a:solidFill>
                <a:latin typeface="+mn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6B07D66-2E9B-478A-9092-E4C4ECCE27C2}"/>
              </a:ext>
            </a:extLst>
          </p:cNvPr>
          <p:cNvGrpSpPr/>
          <p:nvPr/>
        </p:nvGrpSpPr>
        <p:grpSpPr>
          <a:xfrm>
            <a:off x="795336" y="4165636"/>
            <a:ext cx="745048" cy="1092505"/>
            <a:chOff x="5754848" y="2005930"/>
            <a:chExt cx="1030304" cy="1510791"/>
          </a:xfrm>
        </p:grpSpPr>
        <p:sp>
          <p:nvSpPr>
            <p:cNvPr id="37" name="Graphic 3" descr="Water with solid fill">
              <a:extLst>
                <a:ext uri="{FF2B5EF4-FFF2-40B4-BE49-F238E27FC236}">
                  <a16:creationId xmlns:a16="http://schemas.microsoft.com/office/drawing/2014/main" id="{0A6EE51D-AADF-4731-8255-2E8837609053}"/>
                </a:ext>
              </a:extLst>
            </p:cNvPr>
            <p:cNvSpPr/>
            <p:nvPr/>
          </p:nvSpPr>
          <p:spPr>
            <a:xfrm>
              <a:off x="5797379" y="2015304"/>
              <a:ext cx="987773" cy="1501417"/>
            </a:xfrm>
            <a:custGeom>
              <a:avLst/>
              <a:gdLst>
                <a:gd name="connsiteX0" fmla="*/ 493886 w 987773"/>
                <a:gd name="connsiteY0" fmla="*/ 0 h 1501417"/>
                <a:gd name="connsiteX1" fmla="*/ 0 w 987773"/>
                <a:gd name="connsiteY1" fmla="*/ 1007529 h 1501417"/>
                <a:gd name="connsiteX2" fmla="*/ 493886 w 987773"/>
                <a:gd name="connsiteY2" fmla="*/ 1501417 h 1501417"/>
                <a:gd name="connsiteX3" fmla="*/ 987773 w 987773"/>
                <a:gd name="connsiteY3" fmla="*/ 1007529 h 1501417"/>
                <a:gd name="connsiteX4" fmla="*/ 493886 w 987773"/>
                <a:gd name="connsiteY4" fmla="*/ 0 h 150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773" h="1501417" fill="none" extrusionOk="0">
                  <a:moveTo>
                    <a:pt x="493886" y="0"/>
                  </a:moveTo>
                  <a:cubicBezTo>
                    <a:pt x="553463" y="7068"/>
                    <a:pt x="15478" y="663540"/>
                    <a:pt x="0" y="1007529"/>
                  </a:cubicBezTo>
                  <a:cubicBezTo>
                    <a:pt x="-19772" y="1277127"/>
                    <a:pt x="211756" y="1510366"/>
                    <a:pt x="493886" y="1501417"/>
                  </a:cubicBezTo>
                  <a:cubicBezTo>
                    <a:pt x="761383" y="1452518"/>
                    <a:pt x="971891" y="1302227"/>
                    <a:pt x="987773" y="1007529"/>
                  </a:cubicBezTo>
                  <a:cubicBezTo>
                    <a:pt x="987773" y="693418"/>
                    <a:pt x="493886" y="0"/>
                    <a:pt x="493886" y="0"/>
                  </a:cubicBezTo>
                  <a:close/>
                </a:path>
                <a:path w="987773" h="1501417" stroke="0" extrusionOk="0">
                  <a:moveTo>
                    <a:pt x="493886" y="0"/>
                  </a:moveTo>
                  <a:cubicBezTo>
                    <a:pt x="490258" y="-2238"/>
                    <a:pt x="-14089" y="700681"/>
                    <a:pt x="0" y="1007529"/>
                  </a:cubicBezTo>
                  <a:cubicBezTo>
                    <a:pt x="5633" y="1281341"/>
                    <a:pt x="194238" y="1502276"/>
                    <a:pt x="493886" y="1501417"/>
                  </a:cubicBezTo>
                  <a:cubicBezTo>
                    <a:pt x="748695" y="1518816"/>
                    <a:pt x="985833" y="1290879"/>
                    <a:pt x="987773" y="1007529"/>
                  </a:cubicBezTo>
                  <a:cubicBezTo>
                    <a:pt x="987773" y="693418"/>
                    <a:pt x="493887" y="0"/>
                    <a:pt x="493886" y="0"/>
                  </a:cubicBezTo>
                  <a:close/>
                </a:path>
              </a:pathLst>
            </a:custGeom>
            <a:solidFill>
              <a:schemeClr val="bg2"/>
            </a:solidFill>
            <a:ln w="38100" cap="rnd">
              <a:solidFill>
                <a:schemeClr val="bg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sz="1600"/>
            </a:p>
          </p:txBody>
        </p:sp>
        <p:sp>
          <p:nvSpPr>
            <p:cNvPr id="38" name="Graphic 3" descr="Water with solid fill">
              <a:extLst>
                <a:ext uri="{FF2B5EF4-FFF2-40B4-BE49-F238E27FC236}">
                  <a16:creationId xmlns:a16="http://schemas.microsoft.com/office/drawing/2014/main" id="{87C2861B-A316-4C1B-8C7E-C7B701D14B7D}"/>
                </a:ext>
              </a:extLst>
            </p:cNvPr>
            <p:cNvSpPr/>
            <p:nvPr/>
          </p:nvSpPr>
          <p:spPr>
            <a:xfrm>
              <a:off x="5754848" y="2005930"/>
              <a:ext cx="987773" cy="1501417"/>
            </a:xfrm>
            <a:custGeom>
              <a:avLst/>
              <a:gdLst>
                <a:gd name="connsiteX0" fmla="*/ 493886 w 987773"/>
                <a:gd name="connsiteY0" fmla="*/ 0 h 1501417"/>
                <a:gd name="connsiteX1" fmla="*/ 0 w 987773"/>
                <a:gd name="connsiteY1" fmla="*/ 1007529 h 1501417"/>
                <a:gd name="connsiteX2" fmla="*/ 493886 w 987773"/>
                <a:gd name="connsiteY2" fmla="*/ 1501417 h 1501417"/>
                <a:gd name="connsiteX3" fmla="*/ 987773 w 987773"/>
                <a:gd name="connsiteY3" fmla="*/ 1007529 h 1501417"/>
                <a:gd name="connsiteX4" fmla="*/ 493886 w 987773"/>
                <a:gd name="connsiteY4" fmla="*/ 0 h 150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773" h="1501417" extrusionOk="0">
                  <a:moveTo>
                    <a:pt x="493886" y="0"/>
                  </a:moveTo>
                  <a:cubicBezTo>
                    <a:pt x="490258" y="-2238"/>
                    <a:pt x="-14089" y="700681"/>
                    <a:pt x="0" y="1007529"/>
                  </a:cubicBezTo>
                  <a:cubicBezTo>
                    <a:pt x="5633" y="1281341"/>
                    <a:pt x="194238" y="1502276"/>
                    <a:pt x="493886" y="1501417"/>
                  </a:cubicBezTo>
                  <a:cubicBezTo>
                    <a:pt x="748695" y="1518816"/>
                    <a:pt x="985833" y="1290879"/>
                    <a:pt x="987773" y="1007529"/>
                  </a:cubicBezTo>
                  <a:cubicBezTo>
                    <a:pt x="987773" y="693418"/>
                    <a:pt x="493887" y="0"/>
                    <a:pt x="493886" y="0"/>
                  </a:cubicBezTo>
                  <a:close/>
                </a:path>
              </a:pathLst>
            </a:custGeom>
            <a:noFill/>
            <a:ln w="38100" cap="rnd">
              <a:solidFill>
                <a:srgbClr val="F04E5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sz="1600"/>
            </a:p>
          </p:txBody>
        </p:sp>
        <p:sp>
          <p:nvSpPr>
            <p:cNvPr id="39" name="Text Placeholder 3">
              <a:extLst>
                <a:ext uri="{FF2B5EF4-FFF2-40B4-BE49-F238E27FC236}">
                  <a16:creationId xmlns:a16="http://schemas.microsoft.com/office/drawing/2014/main" id="{82496FED-FCE2-420A-8C65-C900CDA8F873}"/>
                </a:ext>
              </a:extLst>
            </p:cNvPr>
            <p:cNvSpPr txBox="1">
              <a:spLocks/>
            </p:cNvSpPr>
            <p:nvPr/>
          </p:nvSpPr>
          <p:spPr>
            <a:xfrm>
              <a:off x="5754848" y="2527303"/>
              <a:ext cx="987773" cy="97162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000" spc="-100">
                  <a:solidFill>
                    <a:srgbClr val="F04E51"/>
                  </a:solidFill>
                  <a:latin typeface="+mn-lt"/>
                </a:rPr>
                <a:t>Ab</a:t>
              </a:r>
              <a:endParaRPr lang="en-AU" sz="1600" spc="-100">
                <a:solidFill>
                  <a:srgbClr val="F04E51"/>
                </a:solidFill>
                <a:latin typeface="+mn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AF1666E-E158-4A25-B203-AA849DFDE3DD}"/>
              </a:ext>
            </a:extLst>
          </p:cNvPr>
          <p:cNvGrpSpPr/>
          <p:nvPr/>
        </p:nvGrpSpPr>
        <p:grpSpPr>
          <a:xfrm>
            <a:off x="795336" y="5491581"/>
            <a:ext cx="745048" cy="1092505"/>
            <a:chOff x="5754848" y="2005930"/>
            <a:chExt cx="1030304" cy="1510791"/>
          </a:xfrm>
        </p:grpSpPr>
        <p:sp>
          <p:nvSpPr>
            <p:cNvPr id="41" name="Graphic 3" descr="Water with solid fill">
              <a:extLst>
                <a:ext uri="{FF2B5EF4-FFF2-40B4-BE49-F238E27FC236}">
                  <a16:creationId xmlns:a16="http://schemas.microsoft.com/office/drawing/2014/main" id="{2580599B-3596-4F6B-94E5-5152092681B9}"/>
                </a:ext>
              </a:extLst>
            </p:cNvPr>
            <p:cNvSpPr/>
            <p:nvPr/>
          </p:nvSpPr>
          <p:spPr>
            <a:xfrm>
              <a:off x="5797379" y="2015304"/>
              <a:ext cx="987773" cy="1501417"/>
            </a:xfrm>
            <a:custGeom>
              <a:avLst/>
              <a:gdLst>
                <a:gd name="connsiteX0" fmla="*/ 493886 w 987773"/>
                <a:gd name="connsiteY0" fmla="*/ 0 h 1501417"/>
                <a:gd name="connsiteX1" fmla="*/ 0 w 987773"/>
                <a:gd name="connsiteY1" fmla="*/ 1007529 h 1501417"/>
                <a:gd name="connsiteX2" fmla="*/ 493886 w 987773"/>
                <a:gd name="connsiteY2" fmla="*/ 1501417 h 1501417"/>
                <a:gd name="connsiteX3" fmla="*/ 987773 w 987773"/>
                <a:gd name="connsiteY3" fmla="*/ 1007529 h 1501417"/>
                <a:gd name="connsiteX4" fmla="*/ 493886 w 987773"/>
                <a:gd name="connsiteY4" fmla="*/ 0 h 150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773" h="1501417" fill="none" extrusionOk="0">
                  <a:moveTo>
                    <a:pt x="493886" y="0"/>
                  </a:moveTo>
                  <a:cubicBezTo>
                    <a:pt x="553463" y="7068"/>
                    <a:pt x="15478" y="663540"/>
                    <a:pt x="0" y="1007529"/>
                  </a:cubicBezTo>
                  <a:cubicBezTo>
                    <a:pt x="-19772" y="1277127"/>
                    <a:pt x="211756" y="1510366"/>
                    <a:pt x="493886" y="1501417"/>
                  </a:cubicBezTo>
                  <a:cubicBezTo>
                    <a:pt x="761383" y="1452518"/>
                    <a:pt x="971891" y="1302227"/>
                    <a:pt x="987773" y="1007529"/>
                  </a:cubicBezTo>
                  <a:cubicBezTo>
                    <a:pt x="987773" y="693418"/>
                    <a:pt x="493886" y="0"/>
                    <a:pt x="493886" y="0"/>
                  </a:cubicBezTo>
                  <a:close/>
                </a:path>
                <a:path w="987773" h="1501417" stroke="0" extrusionOk="0">
                  <a:moveTo>
                    <a:pt x="493886" y="0"/>
                  </a:moveTo>
                  <a:cubicBezTo>
                    <a:pt x="490258" y="-2238"/>
                    <a:pt x="-14089" y="700681"/>
                    <a:pt x="0" y="1007529"/>
                  </a:cubicBezTo>
                  <a:cubicBezTo>
                    <a:pt x="5633" y="1281341"/>
                    <a:pt x="194238" y="1502276"/>
                    <a:pt x="493886" y="1501417"/>
                  </a:cubicBezTo>
                  <a:cubicBezTo>
                    <a:pt x="748695" y="1518816"/>
                    <a:pt x="985833" y="1290879"/>
                    <a:pt x="987773" y="1007529"/>
                  </a:cubicBezTo>
                  <a:cubicBezTo>
                    <a:pt x="987773" y="693418"/>
                    <a:pt x="493887" y="0"/>
                    <a:pt x="493886" y="0"/>
                  </a:cubicBezTo>
                  <a:close/>
                </a:path>
              </a:pathLst>
            </a:custGeom>
            <a:solidFill>
              <a:schemeClr val="bg2"/>
            </a:solidFill>
            <a:ln w="38100" cap="rnd">
              <a:solidFill>
                <a:schemeClr val="bg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2" name="Graphic 3" descr="Water with solid fill">
              <a:extLst>
                <a:ext uri="{FF2B5EF4-FFF2-40B4-BE49-F238E27FC236}">
                  <a16:creationId xmlns:a16="http://schemas.microsoft.com/office/drawing/2014/main" id="{416C4A8C-2DE2-4444-AD2A-C8DAF3FA5682}"/>
                </a:ext>
              </a:extLst>
            </p:cNvPr>
            <p:cNvSpPr/>
            <p:nvPr/>
          </p:nvSpPr>
          <p:spPr>
            <a:xfrm>
              <a:off x="5754848" y="2005930"/>
              <a:ext cx="987773" cy="1501417"/>
            </a:xfrm>
            <a:custGeom>
              <a:avLst/>
              <a:gdLst>
                <a:gd name="connsiteX0" fmla="*/ 493886 w 987773"/>
                <a:gd name="connsiteY0" fmla="*/ 0 h 1501417"/>
                <a:gd name="connsiteX1" fmla="*/ 0 w 987773"/>
                <a:gd name="connsiteY1" fmla="*/ 1007529 h 1501417"/>
                <a:gd name="connsiteX2" fmla="*/ 493886 w 987773"/>
                <a:gd name="connsiteY2" fmla="*/ 1501417 h 1501417"/>
                <a:gd name="connsiteX3" fmla="*/ 987773 w 987773"/>
                <a:gd name="connsiteY3" fmla="*/ 1007529 h 1501417"/>
                <a:gd name="connsiteX4" fmla="*/ 493886 w 987773"/>
                <a:gd name="connsiteY4" fmla="*/ 0 h 150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773" h="1501417" extrusionOk="0">
                  <a:moveTo>
                    <a:pt x="493886" y="0"/>
                  </a:moveTo>
                  <a:cubicBezTo>
                    <a:pt x="490258" y="-2238"/>
                    <a:pt x="-14089" y="700681"/>
                    <a:pt x="0" y="1007529"/>
                  </a:cubicBezTo>
                  <a:cubicBezTo>
                    <a:pt x="5633" y="1281341"/>
                    <a:pt x="194238" y="1502276"/>
                    <a:pt x="493886" y="1501417"/>
                  </a:cubicBezTo>
                  <a:cubicBezTo>
                    <a:pt x="748695" y="1518816"/>
                    <a:pt x="985833" y="1290879"/>
                    <a:pt x="987773" y="1007529"/>
                  </a:cubicBezTo>
                  <a:cubicBezTo>
                    <a:pt x="987773" y="693418"/>
                    <a:pt x="493887" y="0"/>
                    <a:pt x="493886" y="0"/>
                  </a:cubicBezTo>
                  <a:close/>
                </a:path>
              </a:pathLst>
            </a:custGeom>
            <a:noFill/>
            <a:ln w="38100" cap="rnd">
              <a:solidFill>
                <a:srgbClr val="F04E5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D1BCBB3-9F65-4724-BF78-5A46712E118B}"/>
              </a:ext>
            </a:extLst>
          </p:cNvPr>
          <p:cNvGrpSpPr/>
          <p:nvPr/>
        </p:nvGrpSpPr>
        <p:grpSpPr>
          <a:xfrm>
            <a:off x="2497592" y="2812395"/>
            <a:ext cx="745048" cy="1092505"/>
            <a:chOff x="5754848" y="2005930"/>
            <a:chExt cx="1030304" cy="1510791"/>
          </a:xfrm>
        </p:grpSpPr>
        <p:sp>
          <p:nvSpPr>
            <p:cNvPr id="47" name="Graphic 3" descr="Water with solid fill">
              <a:extLst>
                <a:ext uri="{FF2B5EF4-FFF2-40B4-BE49-F238E27FC236}">
                  <a16:creationId xmlns:a16="http://schemas.microsoft.com/office/drawing/2014/main" id="{B70AE3F4-11EF-46DC-895E-095137E51CA9}"/>
                </a:ext>
              </a:extLst>
            </p:cNvPr>
            <p:cNvSpPr/>
            <p:nvPr/>
          </p:nvSpPr>
          <p:spPr>
            <a:xfrm>
              <a:off x="5797379" y="2015304"/>
              <a:ext cx="987773" cy="1501417"/>
            </a:xfrm>
            <a:custGeom>
              <a:avLst/>
              <a:gdLst>
                <a:gd name="connsiteX0" fmla="*/ 493886 w 987773"/>
                <a:gd name="connsiteY0" fmla="*/ 0 h 1501417"/>
                <a:gd name="connsiteX1" fmla="*/ 0 w 987773"/>
                <a:gd name="connsiteY1" fmla="*/ 1007529 h 1501417"/>
                <a:gd name="connsiteX2" fmla="*/ 493886 w 987773"/>
                <a:gd name="connsiteY2" fmla="*/ 1501417 h 1501417"/>
                <a:gd name="connsiteX3" fmla="*/ 987773 w 987773"/>
                <a:gd name="connsiteY3" fmla="*/ 1007529 h 1501417"/>
                <a:gd name="connsiteX4" fmla="*/ 493886 w 987773"/>
                <a:gd name="connsiteY4" fmla="*/ 0 h 150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773" h="1501417" fill="none" extrusionOk="0">
                  <a:moveTo>
                    <a:pt x="493886" y="0"/>
                  </a:moveTo>
                  <a:cubicBezTo>
                    <a:pt x="553463" y="7068"/>
                    <a:pt x="15478" y="663540"/>
                    <a:pt x="0" y="1007529"/>
                  </a:cubicBezTo>
                  <a:cubicBezTo>
                    <a:pt x="-19772" y="1277127"/>
                    <a:pt x="211756" y="1510366"/>
                    <a:pt x="493886" y="1501417"/>
                  </a:cubicBezTo>
                  <a:cubicBezTo>
                    <a:pt x="761383" y="1452518"/>
                    <a:pt x="971891" y="1302227"/>
                    <a:pt x="987773" y="1007529"/>
                  </a:cubicBezTo>
                  <a:cubicBezTo>
                    <a:pt x="987773" y="693418"/>
                    <a:pt x="493886" y="0"/>
                    <a:pt x="493886" y="0"/>
                  </a:cubicBezTo>
                  <a:close/>
                </a:path>
                <a:path w="987773" h="1501417" stroke="0" extrusionOk="0">
                  <a:moveTo>
                    <a:pt x="493886" y="0"/>
                  </a:moveTo>
                  <a:cubicBezTo>
                    <a:pt x="490258" y="-2238"/>
                    <a:pt x="-14089" y="700681"/>
                    <a:pt x="0" y="1007529"/>
                  </a:cubicBezTo>
                  <a:cubicBezTo>
                    <a:pt x="5633" y="1281341"/>
                    <a:pt x="194238" y="1502276"/>
                    <a:pt x="493886" y="1501417"/>
                  </a:cubicBezTo>
                  <a:cubicBezTo>
                    <a:pt x="748695" y="1518816"/>
                    <a:pt x="985833" y="1290879"/>
                    <a:pt x="987773" y="1007529"/>
                  </a:cubicBezTo>
                  <a:cubicBezTo>
                    <a:pt x="987773" y="693418"/>
                    <a:pt x="493887" y="0"/>
                    <a:pt x="493886" y="0"/>
                  </a:cubicBezTo>
                  <a:close/>
                </a:path>
              </a:pathLst>
            </a:custGeom>
            <a:solidFill>
              <a:schemeClr val="bg2"/>
            </a:solidFill>
            <a:ln w="38100" cap="rnd">
              <a:solidFill>
                <a:schemeClr val="bg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sz="1600"/>
            </a:p>
          </p:txBody>
        </p:sp>
        <p:sp>
          <p:nvSpPr>
            <p:cNvPr id="48" name="Graphic 3" descr="Water with solid fill">
              <a:extLst>
                <a:ext uri="{FF2B5EF4-FFF2-40B4-BE49-F238E27FC236}">
                  <a16:creationId xmlns:a16="http://schemas.microsoft.com/office/drawing/2014/main" id="{BF211F66-AEE0-4F8F-B8E5-511EB29835BD}"/>
                </a:ext>
              </a:extLst>
            </p:cNvPr>
            <p:cNvSpPr/>
            <p:nvPr/>
          </p:nvSpPr>
          <p:spPr>
            <a:xfrm>
              <a:off x="5754848" y="2005930"/>
              <a:ext cx="987773" cy="1501417"/>
            </a:xfrm>
            <a:custGeom>
              <a:avLst/>
              <a:gdLst>
                <a:gd name="connsiteX0" fmla="*/ 493886 w 987773"/>
                <a:gd name="connsiteY0" fmla="*/ 0 h 1501417"/>
                <a:gd name="connsiteX1" fmla="*/ 0 w 987773"/>
                <a:gd name="connsiteY1" fmla="*/ 1007529 h 1501417"/>
                <a:gd name="connsiteX2" fmla="*/ 493886 w 987773"/>
                <a:gd name="connsiteY2" fmla="*/ 1501417 h 1501417"/>
                <a:gd name="connsiteX3" fmla="*/ 987773 w 987773"/>
                <a:gd name="connsiteY3" fmla="*/ 1007529 h 1501417"/>
                <a:gd name="connsiteX4" fmla="*/ 493886 w 987773"/>
                <a:gd name="connsiteY4" fmla="*/ 0 h 150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773" h="1501417" extrusionOk="0">
                  <a:moveTo>
                    <a:pt x="493886" y="0"/>
                  </a:moveTo>
                  <a:cubicBezTo>
                    <a:pt x="490258" y="-2238"/>
                    <a:pt x="-14089" y="700681"/>
                    <a:pt x="0" y="1007529"/>
                  </a:cubicBezTo>
                  <a:cubicBezTo>
                    <a:pt x="5633" y="1281341"/>
                    <a:pt x="194238" y="1502276"/>
                    <a:pt x="493886" y="1501417"/>
                  </a:cubicBezTo>
                  <a:cubicBezTo>
                    <a:pt x="748695" y="1518816"/>
                    <a:pt x="985833" y="1290879"/>
                    <a:pt x="987773" y="1007529"/>
                  </a:cubicBezTo>
                  <a:cubicBezTo>
                    <a:pt x="987773" y="693418"/>
                    <a:pt x="493887" y="0"/>
                    <a:pt x="493886" y="0"/>
                  </a:cubicBezTo>
                  <a:close/>
                </a:path>
              </a:pathLst>
            </a:custGeom>
            <a:noFill/>
            <a:ln w="38100" cap="rnd">
              <a:solidFill>
                <a:srgbClr val="F04E5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sz="1600"/>
            </a:p>
          </p:txBody>
        </p:sp>
        <p:sp>
          <p:nvSpPr>
            <p:cNvPr id="49" name="Text Placeholder 3">
              <a:extLst>
                <a:ext uri="{FF2B5EF4-FFF2-40B4-BE49-F238E27FC236}">
                  <a16:creationId xmlns:a16="http://schemas.microsoft.com/office/drawing/2014/main" id="{D79EBD28-D46E-4FD4-AE7B-F6CF72E481DC}"/>
                </a:ext>
              </a:extLst>
            </p:cNvPr>
            <p:cNvSpPr txBox="1">
              <a:spLocks/>
            </p:cNvSpPr>
            <p:nvPr/>
          </p:nvSpPr>
          <p:spPr>
            <a:xfrm>
              <a:off x="5754848" y="2527303"/>
              <a:ext cx="987773" cy="97162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000" spc="-100">
                  <a:solidFill>
                    <a:srgbClr val="F04E51"/>
                  </a:solidFill>
                  <a:latin typeface="+mn-lt"/>
                </a:rPr>
                <a:t>RNA</a:t>
              </a:r>
              <a:endParaRPr lang="en-AU" sz="1600" spc="-100">
                <a:solidFill>
                  <a:srgbClr val="F04E51"/>
                </a:solidFill>
                <a:latin typeface="+mn-lt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4733E3-118A-4C08-BEFE-C536042B65F7}"/>
              </a:ext>
            </a:extLst>
          </p:cNvPr>
          <p:cNvGrpSpPr/>
          <p:nvPr/>
        </p:nvGrpSpPr>
        <p:grpSpPr>
          <a:xfrm>
            <a:off x="2497592" y="4165636"/>
            <a:ext cx="745048" cy="1092505"/>
            <a:chOff x="5754848" y="2005930"/>
            <a:chExt cx="1030304" cy="1510791"/>
          </a:xfrm>
        </p:grpSpPr>
        <p:sp>
          <p:nvSpPr>
            <p:cNvPr id="52" name="Graphic 3" descr="Water with solid fill">
              <a:extLst>
                <a:ext uri="{FF2B5EF4-FFF2-40B4-BE49-F238E27FC236}">
                  <a16:creationId xmlns:a16="http://schemas.microsoft.com/office/drawing/2014/main" id="{26BEB6A0-3C78-4B07-99DA-F808671493CE}"/>
                </a:ext>
              </a:extLst>
            </p:cNvPr>
            <p:cNvSpPr/>
            <p:nvPr/>
          </p:nvSpPr>
          <p:spPr>
            <a:xfrm>
              <a:off x="5797379" y="2015304"/>
              <a:ext cx="987773" cy="1501417"/>
            </a:xfrm>
            <a:custGeom>
              <a:avLst/>
              <a:gdLst>
                <a:gd name="connsiteX0" fmla="*/ 493886 w 987773"/>
                <a:gd name="connsiteY0" fmla="*/ 0 h 1501417"/>
                <a:gd name="connsiteX1" fmla="*/ 0 w 987773"/>
                <a:gd name="connsiteY1" fmla="*/ 1007529 h 1501417"/>
                <a:gd name="connsiteX2" fmla="*/ 493886 w 987773"/>
                <a:gd name="connsiteY2" fmla="*/ 1501417 h 1501417"/>
                <a:gd name="connsiteX3" fmla="*/ 987773 w 987773"/>
                <a:gd name="connsiteY3" fmla="*/ 1007529 h 1501417"/>
                <a:gd name="connsiteX4" fmla="*/ 493886 w 987773"/>
                <a:gd name="connsiteY4" fmla="*/ 0 h 150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773" h="1501417" fill="none" extrusionOk="0">
                  <a:moveTo>
                    <a:pt x="493886" y="0"/>
                  </a:moveTo>
                  <a:cubicBezTo>
                    <a:pt x="553463" y="7068"/>
                    <a:pt x="15478" y="663540"/>
                    <a:pt x="0" y="1007529"/>
                  </a:cubicBezTo>
                  <a:cubicBezTo>
                    <a:pt x="-19772" y="1277127"/>
                    <a:pt x="211756" y="1510366"/>
                    <a:pt x="493886" y="1501417"/>
                  </a:cubicBezTo>
                  <a:cubicBezTo>
                    <a:pt x="761383" y="1452518"/>
                    <a:pt x="971891" y="1302227"/>
                    <a:pt x="987773" y="1007529"/>
                  </a:cubicBezTo>
                  <a:cubicBezTo>
                    <a:pt x="987773" y="693418"/>
                    <a:pt x="493886" y="0"/>
                    <a:pt x="493886" y="0"/>
                  </a:cubicBezTo>
                  <a:close/>
                </a:path>
                <a:path w="987773" h="1501417" stroke="0" extrusionOk="0">
                  <a:moveTo>
                    <a:pt x="493886" y="0"/>
                  </a:moveTo>
                  <a:cubicBezTo>
                    <a:pt x="490258" y="-2238"/>
                    <a:pt x="-14089" y="700681"/>
                    <a:pt x="0" y="1007529"/>
                  </a:cubicBezTo>
                  <a:cubicBezTo>
                    <a:pt x="5633" y="1281341"/>
                    <a:pt x="194238" y="1502276"/>
                    <a:pt x="493886" y="1501417"/>
                  </a:cubicBezTo>
                  <a:cubicBezTo>
                    <a:pt x="748695" y="1518816"/>
                    <a:pt x="985833" y="1290879"/>
                    <a:pt x="987773" y="1007529"/>
                  </a:cubicBezTo>
                  <a:cubicBezTo>
                    <a:pt x="987773" y="693418"/>
                    <a:pt x="493887" y="0"/>
                    <a:pt x="493886" y="0"/>
                  </a:cubicBezTo>
                  <a:close/>
                </a:path>
              </a:pathLst>
            </a:custGeom>
            <a:solidFill>
              <a:schemeClr val="bg2"/>
            </a:solidFill>
            <a:ln w="38100" cap="rnd">
              <a:solidFill>
                <a:schemeClr val="bg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3" name="Graphic 3" descr="Water with solid fill">
              <a:extLst>
                <a:ext uri="{FF2B5EF4-FFF2-40B4-BE49-F238E27FC236}">
                  <a16:creationId xmlns:a16="http://schemas.microsoft.com/office/drawing/2014/main" id="{C60374F8-F879-47B6-B61D-0CC5ED5F809F}"/>
                </a:ext>
              </a:extLst>
            </p:cNvPr>
            <p:cNvSpPr/>
            <p:nvPr/>
          </p:nvSpPr>
          <p:spPr>
            <a:xfrm>
              <a:off x="5754848" y="2005930"/>
              <a:ext cx="987773" cy="1501417"/>
            </a:xfrm>
            <a:custGeom>
              <a:avLst/>
              <a:gdLst>
                <a:gd name="connsiteX0" fmla="*/ 493886 w 987773"/>
                <a:gd name="connsiteY0" fmla="*/ 0 h 1501417"/>
                <a:gd name="connsiteX1" fmla="*/ 0 w 987773"/>
                <a:gd name="connsiteY1" fmla="*/ 1007529 h 1501417"/>
                <a:gd name="connsiteX2" fmla="*/ 493886 w 987773"/>
                <a:gd name="connsiteY2" fmla="*/ 1501417 h 1501417"/>
                <a:gd name="connsiteX3" fmla="*/ 987773 w 987773"/>
                <a:gd name="connsiteY3" fmla="*/ 1007529 h 1501417"/>
                <a:gd name="connsiteX4" fmla="*/ 493886 w 987773"/>
                <a:gd name="connsiteY4" fmla="*/ 0 h 150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773" h="1501417" extrusionOk="0">
                  <a:moveTo>
                    <a:pt x="493886" y="0"/>
                  </a:moveTo>
                  <a:cubicBezTo>
                    <a:pt x="490258" y="-2238"/>
                    <a:pt x="-14089" y="700681"/>
                    <a:pt x="0" y="1007529"/>
                  </a:cubicBezTo>
                  <a:cubicBezTo>
                    <a:pt x="5633" y="1281341"/>
                    <a:pt x="194238" y="1502276"/>
                    <a:pt x="493886" y="1501417"/>
                  </a:cubicBezTo>
                  <a:cubicBezTo>
                    <a:pt x="748695" y="1518816"/>
                    <a:pt x="985833" y="1290879"/>
                    <a:pt x="987773" y="1007529"/>
                  </a:cubicBezTo>
                  <a:cubicBezTo>
                    <a:pt x="987773" y="693418"/>
                    <a:pt x="493887" y="0"/>
                    <a:pt x="493886" y="0"/>
                  </a:cubicBezTo>
                  <a:close/>
                </a:path>
              </a:pathLst>
            </a:custGeom>
            <a:noFill/>
            <a:ln w="38100" cap="rnd">
              <a:solidFill>
                <a:srgbClr val="F04E5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50846AB-6DE4-4AAB-986E-6E2ACE8C8866}"/>
              </a:ext>
            </a:extLst>
          </p:cNvPr>
          <p:cNvGrpSpPr/>
          <p:nvPr/>
        </p:nvGrpSpPr>
        <p:grpSpPr>
          <a:xfrm>
            <a:off x="2497592" y="5491581"/>
            <a:ext cx="745048" cy="1092505"/>
            <a:chOff x="5754848" y="2005930"/>
            <a:chExt cx="1030304" cy="1510791"/>
          </a:xfrm>
        </p:grpSpPr>
        <p:sp>
          <p:nvSpPr>
            <p:cNvPr id="57" name="Graphic 3" descr="Water with solid fill">
              <a:extLst>
                <a:ext uri="{FF2B5EF4-FFF2-40B4-BE49-F238E27FC236}">
                  <a16:creationId xmlns:a16="http://schemas.microsoft.com/office/drawing/2014/main" id="{0280C1E6-EA11-464D-ACEB-D60BC3DBF96F}"/>
                </a:ext>
              </a:extLst>
            </p:cNvPr>
            <p:cNvSpPr/>
            <p:nvPr/>
          </p:nvSpPr>
          <p:spPr>
            <a:xfrm>
              <a:off x="5797379" y="2015304"/>
              <a:ext cx="987773" cy="1501417"/>
            </a:xfrm>
            <a:custGeom>
              <a:avLst/>
              <a:gdLst>
                <a:gd name="connsiteX0" fmla="*/ 493886 w 987773"/>
                <a:gd name="connsiteY0" fmla="*/ 0 h 1501417"/>
                <a:gd name="connsiteX1" fmla="*/ 0 w 987773"/>
                <a:gd name="connsiteY1" fmla="*/ 1007529 h 1501417"/>
                <a:gd name="connsiteX2" fmla="*/ 493886 w 987773"/>
                <a:gd name="connsiteY2" fmla="*/ 1501417 h 1501417"/>
                <a:gd name="connsiteX3" fmla="*/ 987773 w 987773"/>
                <a:gd name="connsiteY3" fmla="*/ 1007529 h 1501417"/>
                <a:gd name="connsiteX4" fmla="*/ 493886 w 987773"/>
                <a:gd name="connsiteY4" fmla="*/ 0 h 150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773" h="1501417" fill="none" extrusionOk="0">
                  <a:moveTo>
                    <a:pt x="493886" y="0"/>
                  </a:moveTo>
                  <a:cubicBezTo>
                    <a:pt x="553463" y="7068"/>
                    <a:pt x="15478" y="663540"/>
                    <a:pt x="0" y="1007529"/>
                  </a:cubicBezTo>
                  <a:cubicBezTo>
                    <a:pt x="-19772" y="1277127"/>
                    <a:pt x="211756" y="1510366"/>
                    <a:pt x="493886" y="1501417"/>
                  </a:cubicBezTo>
                  <a:cubicBezTo>
                    <a:pt x="761383" y="1452518"/>
                    <a:pt x="971891" y="1302227"/>
                    <a:pt x="987773" y="1007529"/>
                  </a:cubicBezTo>
                  <a:cubicBezTo>
                    <a:pt x="987773" y="693418"/>
                    <a:pt x="493886" y="0"/>
                    <a:pt x="493886" y="0"/>
                  </a:cubicBezTo>
                  <a:close/>
                </a:path>
                <a:path w="987773" h="1501417" stroke="0" extrusionOk="0">
                  <a:moveTo>
                    <a:pt x="493886" y="0"/>
                  </a:moveTo>
                  <a:cubicBezTo>
                    <a:pt x="490258" y="-2238"/>
                    <a:pt x="-14089" y="700681"/>
                    <a:pt x="0" y="1007529"/>
                  </a:cubicBezTo>
                  <a:cubicBezTo>
                    <a:pt x="5633" y="1281341"/>
                    <a:pt x="194238" y="1502276"/>
                    <a:pt x="493886" y="1501417"/>
                  </a:cubicBezTo>
                  <a:cubicBezTo>
                    <a:pt x="748695" y="1518816"/>
                    <a:pt x="985833" y="1290879"/>
                    <a:pt x="987773" y="1007529"/>
                  </a:cubicBezTo>
                  <a:cubicBezTo>
                    <a:pt x="987773" y="693418"/>
                    <a:pt x="493887" y="0"/>
                    <a:pt x="493886" y="0"/>
                  </a:cubicBezTo>
                  <a:close/>
                </a:path>
              </a:pathLst>
            </a:custGeom>
            <a:solidFill>
              <a:schemeClr val="bg2"/>
            </a:solidFill>
            <a:ln w="38100" cap="rnd">
              <a:solidFill>
                <a:schemeClr val="bg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" name="Graphic 3" descr="Water with solid fill">
              <a:extLst>
                <a:ext uri="{FF2B5EF4-FFF2-40B4-BE49-F238E27FC236}">
                  <a16:creationId xmlns:a16="http://schemas.microsoft.com/office/drawing/2014/main" id="{0C82C7F6-C6AC-41CD-8BF7-A631F3FBE60E}"/>
                </a:ext>
              </a:extLst>
            </p:cNvPr>
            <p:cNvSpPr/>
            <p:nvPr/>
          </p:nvSpPr>
          <p:spPr>
            <a:xfrm>
              <a:off x="5754848" y="2005930"/>
              <a:ext cx="987773" cy="1501417"/>
            </a:xfrm>
            <a:custGeom>
              <a:avLst/>
              <a:gdLst>
                <a:gd name="connsiteX0" fmla="*/ 493886 w 987773"/>
                <a:gd name="connsiteY0" fmla="*/ 0 h 1501417"/>
                <a:gd name="connsiteX1" fmla="*/ 0 w 987773"/>
                <a:gd name="connsiteY1" fmla="*/ 1007529 h 1501417"/>
                <a:gd name="connsiteX2" fmla="*/ 493886 w 987773"/>
                <a:gd name="connsiteY2" fmla="*/ 1501417 h 1501417"/>
                <a:gd name="connsiteX3" fmla="*/ 987773 w 987773"/>
                <a:gd name="connsiteY3" fmla="*/ 1007529 h 1501417"/>
                <a:gd name="connsiteX4" fmla="*/ 493886 w 987773"/>
                <a:gd name="connsiteY4" fmla="*/ 0 h 150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773" h="1501417" extrusionOk="0">
                  <a:moveTo>
                    <a:pt x="493886" y="0"/>
                  </a:moveTo>
                  <a:cubicBezTo>
                    <a:pt x="490258" y="-2238"/>
                    <a:pt x="-14089" y="700681"/>
                    <a:pt x="0" y="1007529"/>
                  </a:cubicBezTo>
                  <a:cubicBezTo>
                    <a:pt x="5633" y="1281341"/>
                    <a:pt x="194238" y="1502276"/>
                    <a:pt x="493886" y="1501417"/>
                  </a:cubicBezTo>
                  <a:cubicBezTo>
                    <a:pt x="748695" y="1518816"/>
                    <a:pt x="985833" y="1290879"/>
                    <a:pt x="987773" y="1007529"/>
                  </a:cubicBezTo>
                  <a:cubicBezTo>
                    <a:pt x="987773" y="693418"/>
                    <a:pt x="493887" y="0"/>
                    <a:pt x="493886" y="0"/>
                  </a:cubicBezTo>
                  <a:close/>
                </a:path>
              </a:pathLst>
            </a:custGeom>
            <a:noFill/>
            <a:ln w="38100" cap="rnd">
              <a:solidFill>
                <a:srgbClr val="F04E5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A94231C0-3AAB-4804-ABFA-7D3A2C4F3410}"/>
              </a:ext>
            </a:extLst>
          </p:cNvPr>
          <p:cNvSpPr txBox="1">
            <a:spLocks/>
          </p:cNvSpPr>
          <p:nvPr/>
        </p:nvSpPr>
        <p:spPr>
          <a:xfrm>
            <a:off x="1587011" y="3030941"/>
            <a:ext cx="706720" cy="61098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4800" b="1" spc="-100">
                <a:latin typeface="+mn-lt"/>
              </a:rPr>
              <a:t>+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4C9A0E93-5910-4E34-9C3C-21CB7048BFEB}"/>
              </a:ext>
            </a:extLst>
          </p:cNvPr>
          <p:cNvSpPr txBox="1">
            <a:spLocks/>
          </p:cNvSpPr>
          <p:nvPr/>
        </p:nvSpPr>
        <p:spPr>
          <a:xfrm>
            <a:off x="3338476" y="3040692"/>
            <a:ext cx="706720" cy="61098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4800" b="1" spc="-100">
                <a:latin typeface="+mn-lt"/>
              </a:rPr>
              <a:t>=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C0B5F4-138C-438C-AAF1-8740C2E93DC2}"/>
              </a:ext>
            </a:extLst>
          </p:cNvPr>
          <p:cNvGrpSpPr/>
          <p:nvPr/>
        </p:nvGrpSpPr>
        <p:grpSpPr>
          <a:xfrm>
            <a:off x="4373241" y="2937032"/>
            <a:ext cx="2822907" cy="836133"/>
            <a:chOff x="4634202" y="1485785"/>
            <a:chExt cx="3646238" cy="1080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2A30E8-D7A8-4F33-BB66-08B737DF7E68}"/>
                </a:ext>
              </a:extLst>
            </p:cNvPr>
            <p:cNvGrpSpPr/>
            <p:nvPr/>
          </p:nvGrpSpPr>
          <p:grpSpPr>
            <a:xfrm>
              <a:off x="4634202" y="1485785"/>
              <a:ext cx="1080000" cy="1080000"/>
              <a:chOff x="4618731" y="2070434"/>
              <a:chExt cx="723900" cy="723900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5A8DA2F-BB91-4167-B483-8F1E067B19C9}"/>
                  </a:ext>
                </a:extLst>
              </p:cNvPr>
              <p:cNvSpPr/>
              <p:nvPr/>
            </p:nvSpPr>
            <p:spPr>
              <a:xfrm>
                <a:off x="4771131" y="2318084"/>
                <a:ext cx="114300" cy="114300"/>
              </a:xfrm>
              <a:custGeom>
                <a:avLst/>
                <a:gdLst>
                  <a:gd name="connsiteX0" fmla="*/ 114300 w 114300"/>
                  <a:gd name="connsiteY0" fmla="*/ 57150 h 114300"/>
                  <a:gd name="connsiteX1" fmla="*/ 57150 w 114300"/>
                  <a:gd name="connsiteY1" fmla="*/ 114300 h 114300"/>
                  <a:gd name="connsiteX2" fmla="*/ 0 w 114300"/>
                  <a:gd name="connsiteY2" fmla="*/ 57150 h 114300"/>
                  <a:gd name="connsiteX3" fmla="*/ 57150 w 114300"/>
                  <a:gd name="connsiteY3" fmla="*/ 0 h 114300"/>
                  <a:gd name="connsiteX4" fmla="*/ 114300 w 114300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114300" fill="none" extrusionOk="0">
                    <a:moveTo>
                      <a:pt x="114300" y="57150"/>
                    </a:moveTo>
                    <a:cubicBezTo>
                      <a:pt x="118240" y="89180"/>
                      <a:pt x="89813" y="112036"/>
                      <a:pt x="57150" y="114300"/>
                    </a:cubicBezTo>
                    <a:cubicBezTo>
                      <a:pt x="20993" y="113596"/>
                      <a:pt x="-1878" y="90481"/>
                      <a:pt x="0" y="57150"/>
                    </a:cubicBezTo>
                    <a:cubicBezTo>
                      <a:pt x="-646" y="19424"/>
                      <a:pt x="24276" y="1823"/>
                      <a:pt x="57150" y="0"/>
                    </a:cubicBezTo>
                    <a:cubicBezTo>
                      <a:pt x="92039" y="1862"/>
                      <a:pt x="119969" y="26950"/>
                      <a:pt x="114300" y="57150"/>
                    </a:cubicBezTo>
                    <a:close/>
                  </a:path>
                  <a:path w="114300" h="114300" stroke="0" extrusionOk="0">
                    <a:moveTo>
                      <a:pt x="114300" y="57150"/>
                    </a:moveTo>
                    <a:cubicBezTo>
                      <a:pt x="111549" y="87016"/>
                      <a:pt x="84519" y="115874"/>
                      <a:pt x="57150" y="114300"/>
                    </a:cubicBezTo>
                    <a:cubicBezTo>
                      <a:pt x="27097" y="114618"/>
                      <a:pt x="-3452" y="88823"/>
                      <a:pt x="0" y="57150"/>
                    </a:cubicBezTo>
                    <a:cubicBezTo>
                      <a:pt x="-3065" y="28580"/>
                      <a:pt x="25014" y="3170"/>
                      <a:pt x="57150" y="0"/>
                    </a:cubicBezTo>
                    <a:cubicBezTo>
                      <a:pt x="83697" y="-2744"/>
                      <a:pt x="118888" y="27779"/>
                      <a:pt x="114300" y="5715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4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114300 w 114300"/>
                          <a:gd name="connsiteY0" fmla="*/ 57150 h 114300"/>
                          <a:gd name="connsiteX1" fmla="*/ 57150 w 114300"/>
                          <a:gd name="connsiteY1" fmla="*/ 114300 h 114300"/>
                          <a:gd name="connsiteX2" fmla="*/ 0 w 114300"/>
                          <a:gd name="connsiteY2" fmla="*/ 57150 h 114300"/>
                          <a:gd name="connsiteX3" fmla="*/ 57150 w 114300"/>
                          <a:gd name="connsiteY3" fmla="*/ 0 h 114300"/>
                          <a:gd name="connsiteX4" fmla="*/ 114300 w 114300"/>
                          <a:gd name="connsiteY4" fmla="*/ 57150 h 114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4300" h="114300">
                            <a:moveTo>
                              <a:pt x="114300" y="57150"/>
                            </a:moveTo>
                            <a:cubicBezTo>
                              <a:pt x="114300" y="88713"/>
                              <a:pt x="88713" y="114300"/>
                              <a:pt x="57150" y="114300"/>
                            </a:cubicBezTo>
                            <a:cubicBezTo>
                              <a:pt x="25587" y="114300"/>
                              <a:pt x="0" y="88713"/>
                              <a:pt x="0" y="57150"/>
                            </a:cubicBezTo>
                            <a:cubicBezTo>
                              <a:pt x="0" y="25587"/>
                              <a:pt x="25587" y="0"/>
                              <a:pt x="57150" y="0"/>
                            </a:cubicBezTo>
                            <a:cubicBezTo>
                              <a:pt x="88713" y="0"/>
                              <a:pt x="114300" y="25587"/>
                              <a:pt x="114300" y="5715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8E520F01-92FB-475B-B379-BA32E2CB6179}"/>
                  </a:ext>
                </a:extLst>
              </p:cNvPr>
              <p:cNvSpPr/>
              <p:nvPr/>
            </p:nvSpPr>
            <p:spPr>
              <a:xfrm>
                <a:off x="5075931" y="2318084"/>
                <a:ext cx="114300" cy="114300"/>
              </a:xfrm>
              <a:custGeom>
                <a:avLst/>
                <a:gdLst>
                  <a:gd name="connsiteX0" fmla="*/ 114300 w 114300"/>
                  <a:gd name="connsiteY0" fmla="*/ 57150 h 114300"/>
                  <a:gd name="connsiteX1" fmla="*/ 57150 w 114300"/>
                  <a:gd name="connsiteY1" fmla="*/ 114300 h 114300"/>
                  <a:gd name="connsiteX2" fmla="*/ 0 w 114300"/>
                  <a:gd name="connsiteY2" fmla="*/ 57150 h 114300"/>
                  <a:gd name="connsiteX3" fmla="*/ 57150 w 114300"/>
                  <a:gd name="connsiteY3" fmla="*/ 0 h 114300"/>
                  <a:gd name="connsiteX4" fmla="*/ 114300 w 114300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114300" fill="none" extrusionOk="0">
                    <a:moveTo>
                      <a:pt x="114300" y="57150"/>
                    </a:moveTo>
                    <a:cubicBezTo>
                      <a:pt x="118344" y="84869"/>
                      <a:pt x="89218" y="114333"/>
                      <a:pt x="57150" y="114300"/>
                    </a:cubicBezTo>
                    <a:cubicBezTo>
                      <a:pt x="26532" y="115915"/>
                      <a:pt x="-3466" y="88639"/>
                      <a:pt x="0" y="57150"/>
                    </a:cubicBezTo>
                    <a:cubicBezTo>
                      <a:pt x="1321" y="25779"/>
                      <a:pt x="20996" y="-2095"/>
                      <a:pt x="57150" y="0"/>
                    </a:cubicBezTo>
                    <a:cubicBezTo>
                      <a:pt x="85595" y="930"/>
                      <a:pt x="115802" y="23551"/>
                      <a:pt x="114300" y="57150"/>
                    </a:cubicBezTo>
                    <a:close/>
                  </a:path>
                  <a:path w="114300" h="114300" stroke="0" extrusionOk="0">
                    <a:moveTo>
                      <a:pt x="114300" y="57150"/>
                    </a:moveTo>
                    <a:cubicBezTo>
                      <a:pt x="112215" y="92371"/>
                      <a:pt x="88260" y="114113"/>
                      <a:pt x="57150" y="114300"/>
                    </a:cubicBezTo>
                    <a:cubicBezTo>
                      <a:pt x="27078" y="114080"/>
                      <a:pt x="-183" y="89046"/>
                      <a:pt x="0" y="57150"/>
                    </a:cubicBezTo>
                    <a:cubicBezTo>
                      <a:pt x="-4352" y="27041"/>
                      <a:pt x="22269" y="3923"/>
                      <a:pt x="57150" y="0"/>
                    </a:cubicBezTo>
                    <a:cubicBezTo>
                      <a:pt x="89482" y="-497"/>
                      <a:pt x="110641" y="26426"/>
                      <a:pt x="114300" y="5715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4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981765707">
                      <a:custGeom>
                        <a:avLst/>
                        <a:gdLst>
                          <a:gd name="connsiteX0" fmla="*/ 114300 w 114300"/>
                          <a:gd name="connsiteY0" fmla="*/ 57150 h 114300"/>
                          <a:gd name="connsiteX1" fmla="*/ 57150 w 114300"/>
                          <a:gd name="connsiteY1" fmla="*/ 114300 h 114300"/>
                          <a:gd name="connsiteX2" fmla="*/ 0 w 114300"/>
                          <a:gd name="connsiteY2" fmla="*/ 57150 h 114300"/>
                          <a:gd name="connsiteX3" fmla="*/ 57150 w 114300"/>
                          <a:gd name="connsiteY3" fmla="*/ 0 h 114300"/>
                          <a:gd name="connsiteX4" fmla="*/ 114300 w 114300"/>
                          <a:gd name="connsiteY4" fmla="*/ 57150 h 114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4300" h="114300">
                            <a:moveTo>
                              <a:pt x="114300" y="57150"/>
                            </a:moveTo>
                            <a:cubicBezTo>
                              <a:pt x="114300" y="88713"/>
                              <a:pt x="88713" y="114300"/>
                              <a:pt x="57150" y="114300"/>
                            </a:cubicBezTo>
                            <a:cubicBezTo>
                              <a:pt x="25587" y="114300"/>
                              <a:pt x="0" y="88713"/>
                              <a:pt x="0" y="57150"/>
                            </a:cubicBezTo>
                            <a:cubicBezTo>
                              <a:pt x="0" y="25587"/>
                              <a:pt x="25587" y="0"/>
                              <a:pt x="57150" y="0"/>
                            </a:cubicBezTo>
                            <a:cubicBezTo>
                              <a:pt x="88713" y="0"/>
                              <a:pt x="114300" y="25587"/>
                              <a:pt x="114300" y="5715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19A0361-D038-4CCD-BB29-E093E7C78619}"/>
                  </a:ext>
                </a:extLst>
              </p:cNvPr>
              <p:cNvSpPr/>
              <p:nvPr/>
            </p:nvSpPr>
            <p:spPr>
              <a:xfrm rot="10800000">
                <a:off x="4788275" y="2499193"/>
                <a:ext cx="384809" cy="123825"/>
              </a:xfrm>
              <a:custGeom>
                <a:avLst/>
                <a:gdLst>
                  <a:gd name="connsiteX0" fmla="*/ 365760 w 384809"/>
                  <a:gd name="connsiteY0" fmla="*/ 0 h 123825"/>
                  <a:gd name="connsiteX1" fmla="*/ 350520 w 384809"/>
                  <a:gd name="connsiteY1" fmla="*/ 7620 h 123825"/>
                  <a:gd name="connsiteX2" fmla="*/ 192405 w 384809"/>
                  <a:gd name="connsiteY2" fmla="*/ 84773 h 123825"/>
                  <a:gd name="connsiteX3" fmla="*/ 34290 w 384809"/>
                  <a:gd name="connsiteY3" fmla="*/ 7620 h 123825"/>
                  <a:gd name="connsiteX4" fmla="*/ 19050 w 384809"/>
                  <a:gd name="connsiteY4" fmla="*/ 0 h 123825"/>
                  <a:gd name="connsiteX5" fmla="*/ 0 w 384809"/>
                  <a:gd name="connsiteY5" fmla="*/ 19050 h 123825"/>
                  <a:gd name="connsiteX6" fmla="*/ 3810 w 384809"/>
                  <a:gd name="connsiteY6" fmla="*/ 30480 h 123825"/>
                  <a:gd name="connsiteX7" fmla="*/ 192405 w 384809"/>
                  <a:gd name="connsiteY7" fmla="*/ 123825 h 123825"/>
                  <a:gd name="connsiteX8" fmla="*/ 381000 w 384809"/>
                  <a:gd name="connsiteY8" fmla="*/ 30480 h 123825"/>
                  <a:gd name="connsiteX9" fmla="*/ 384810 w 384809"/>
                  <a:gd name="connsiteY9" fmla="*/ 19050 h 123825"/>
                  <a:gd name="connsiteX10" fmla="*/ 365760 w 384809"/>
                  <a:gd name="connsiteY10" fmla="*/ 0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4809" h="123825" fill="none" extrusionOk="0">
                    <a:moveTo>
                      <a:pt x="365760" y="0"/>
                    </a:moveTo>
                    <a:cubicBezTo>
                      <a:pt x="359043" y="322"/>
                      <a:pt x="353246" y="2541"/>
                      <a:pt x="350520" y="7620"/>
                    </a:cubicBezTo>
                    <a:cubicBezTo>
                      <a:pt x="311542" y="57859"/>
                      <a:pt x="258938" y="85791"/>
                      <a:pt x="192405" y="84773"/>
                    </a:cubicBezTo>
                    <a:cubicBezTo>
                      <a:pt x="120098" y="82781"/>
                      <a:pt x="61794" y="49504"/>
                      <a:pt x="34290" y="7620"/>
                    </a:cubicBezTo>
                    <a:cubicBezTo>
                      <a:pt x="30599" y="3432"/>
                      <a:pt x="25663" y="-697"/>
                      <a:pt x="19050" y="0"/>
                    </a:cubicBezTo>
                    <a:cubicBezTo>
                      <a:pt x="10193" y="-961"/>
                      <a:pt x="1963" y="8730"/>
                      <a:pt x="0" y="19050"/>
                    </a:cubicBezTo>
                    <a:cubicBezTo>
                      <a:pt x="130" y="22732"/>
                      <a:pt x="1478" y="26693"/>
                      <a:pt x="3810" y="30480"/>
                    </a:cubicBezTo>
                    <a:cubicBezTo>
                      <a:pt x="47079" y="101270"/>
                      <a:pt x="111609" y="137925"/>
                      <a:pt x="192405" y="123825"/>
                    </a:cubicBezTo>
                    <a:cubicBezTo>
                      <a:pt x="276334" y="122145"/>
                      <a:pt x="339682" y="88587"/>
                      <a:pt x="381000" y="30480"/>
                    </a:cubicBezTo>
                    <a:cubicBezTo>
                      <a:pt x="383229" y="27658"/>
                      <a:pt x="384658" y="23893"/>
                      <a:pt x="384810" y="19050"/>
                    </a:cubicBezTo>
                    <a:cubicBezTo>
                      <a:pt x="386656" y="9400"/>
                      <a:pt x="377812" y="1068"/>
                      <a:pt x="365760" y="0"/>
                    </a:cubicBezTo>
                    <a:close/>
                  </a:path>
                  <a:path w="384809" h="123825" stroke="0" extrusionOk="0">
                    <a:moveTo>
                      <a:pt x="365760" y="0"/>
                    </a:moveTo>
                    <a:cubicBezTo>
                      <a:pt x="358960" y="-245"/>
                      <a:pt x="354295" y="2448"/>
                      <a:pt x="350520" y="7620"/>
                    </a:cubicBezTo>
                    <a:cubicBezTo>
                      <a:pt x="316066" y="58936"/>
                      <a:pt x="255057" y="85761"/>
                      <a:pt x="192405" y="84773"/>
                    </a:cubicBezTo>
                    <a:cubicBezTo>
                      <a:pt x="122154" y="80017"/>
                      <a:pt x="80883" y="51735"/>
                      <a:pt x="34290" y="7620"/>
                    </a:cubicBezTo>
                    <a:cubicBezTo>
                      <a:pt x="29940" y="2294"/>
                      <a:pt x="25346" y="441"/>
                      <a:pt x="19050" y="0"/>
                    </a:cubicBezTo>
                    <a:cubicBezTo>
                      <a:pt x="9508" y="781"/>
                      <a:pt x="-376" y="8102"/>
                      <a:pt x="0" y="19050"/>
                    </a:cubicBezTo>
                    <a:cubicBezTo>
                      <a:pt x="-192" y="22872"/>
                      <a:pt x="862" y="27039"/>
                      <a:pt x="3810" y="30480"/>
                    </a:cubicBezTo>
                    <a:cubicBezTo>
                      <a:pt x="47674" y="73027"/>
                      <a:pt x="111907" y="124970"/>
                      <a:pt x="192405" y="123825"/>
                    </a:cubicBezTo>
                    <a:cubicBezTo>
                      <a:pt x="263476" y="115956"/>
                      <a:pt x="338321" y="86993"/>
                      <a:pt x="381000" y="30480"/>
                    </a:cubicBezTo>
                    <a:cubicBezTo>
                      <a:pt x="382315" y="27162"/>
                      <a:pt x="384971" y="23507"/>
                      <a:pt x="384810" y="19050"/>
                    </a:cubicBezTo>
                    <a:cubicBezTo>
                      <a:pt x="384428" y="9276"/>
                      <a:pt x="376030" y="2035"/>
                      <a:pt x="36576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4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3978248048">
                      <a:custGeom>
                        <a:avLst/>
                        <a:gdLst>
                          <a:gd name="connsiteX0" fmla="*/ 365760 w 384809"/>
                          <a:gd name="connsiteY0" fmla="*/ 0 h 123825"/>
                          <a:gd name="connsiteX1" fmla="*/ 350520 w 384809"/>
                          <a:gd name="connsiteY1" fmla="*/ 7620 h 123825"/>
                          <a:gd name="connsiteX2" fmla="*/ 192405 w 384809"/>
                          <a:gd name="connsiteY2" fmla="*/ 84773 h 123825"/>
                          <a:gd name="connsiteX3" fmla="*/ 34290 w 384809"/>
                          <a:gd name="connsiteY3" fmla="*/ 7620 h 123825"/>
                          <a:gd name="connsiteX4" fmla="*/ 19050 w 384809"/>
                          <a:gd name="connsiteY4" fmla="*/ 0 h 123825"/>
                          <a:gd name="connsiteX5" fmla="*/ 0 w 384809"/>
                          <a:gd name="connsiteY5" fmla="*/ 19050 h 123825"/>
                          <a:gd name="connsiteX6" fmla="*/ 3810 w 384809"/>
                          <a:gd name="connsiteY6" fmla="*/ 30480 h 123825"/>
                          <a:gd name="connsiteX7" fmla="*/ 192405 w 384809"/>
                          <a:gd name="connsiteY7" fmla="*/ 123825 h 123825"/>
                          <a:gd name="connsiteX8" fmla="*/ 381000 w 384809"/>
                          <a:gd name="connsiteY8" fmla="*/ 30480 h 123825"/>
                          <a:gd name="connsiteX9" fmla="*/ 384810 w 384809"/>
                          <a:gd name="connsiteY9" fmla="*/ 19050 h 123825"/>
                          <a:gd name="connsiteX10" fmla="*/ 365760 w 384809"/>
                          <a:gd name="connsiteY10" fmla="*/ 0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384809" h="123825">
                            <a:moveTo>
                              <a:pt x="365760" y="0"/>
                            </a:moveTo>
                            <a:cubicBezTo>
                              <a:pt x="359093" y="0"/>
                              <a:pt x="353378" y="2857"/>
                              <a:pt x="350520" y="7620"/>
                            </a:cubicBezTo>
                            <a:cubicBezTo>
                              <a:pt x="314325" y="55245"/>
                              <a:pt x="257175" y="84773"/>
                              <a:pt x="192405" y="84773"/>
                            </a:cubicBezTo>
                            <a:cubicBezTo>
                              <a:pt x="127635" y="84773"/>
                              <a:pt x="71438" y="55245"/>
                              <a:pt x="34290" y="7620"/>
                            </a:cubicBezTo>
                            <a:cubicBezTo>
                              <a:pt x="30480" y="2857"/>
                              <a:pt x="24765" y="0"/>
                              <a:pt x="19050" y="0"/>
                            </a:cubicBezTo>
                            <a:cubicBezTo>
                              <a:pt x="8573" y="0"/>
                              <a:pt x="0" y="8573"/>
                              <a:pt x="0" y="19050"/>
                            </a:cubicBezTo>
                            <a:cubicBezTo>
                              <a:pt x="0" y="22860"/>
                              <a:pt x="953" y="26670"/>
                              <a:pt x="3810" y="30480"/>
                            </a:cubicBezTo>
                            <a:cubicBezTo>
                              <a:pt x="47625" y="87630"/>
                              <a:pt x="115253" y="123825"/>
                              <a:pt x="192405" y="123825"/>
                            </a:cubicBezTo>
                            <a:cubicBezTo>
                              <a:pt x="269558" y="123825"/>
                              <a:pt x="337185" y="87630"/>
                              <a:pt x="381000" y="30480"/>
                            </a:cubicBezTo>
                            <a:cubicBezTo>
                              <a:pt x="382905" y="27623"/>
                              <a:pt x="384810" y="23813"/>
                              <a:pt x="384810" y="19050"/>
                            </a:cubicBezTo>
                            <a:cubicBezTo>
                              <a:pt x="384810" y="8573"/>
                              <a:pt x="376238" y="0"/>
                              <a:pt x="36576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546E0A2-0563-4516-A0BA-018142B91AF0}"/>
                  </a:ext>
                </a:extLst>
              </p:cNvPr>
              <p:cNvSpPr/>
              <p:nvPr/>
            </p:nvSpPr>
            <p:spPr>
              <a:xfrm>
                <a:off x="4618731" y="2070434"/>
                <a:ext cx="723900" cy="723900"/>
              </a:xfrm>
              <a:custGeom>
                <a:avLst/>
                <a:gdLst>
                  <a:gd name="connsiteX0" fmla="*/ 361950 w 723900"/>
                  <a:gd name="connsiteY0" fmla="*/ 38100 h 723900"/>
                  <a:gd name="connsiteX1" fmla="*/ 685800 w 723900"/>
                  <a:gd name="connsiteY1" fmla="*/ 361950 h 723900"/>
                  <a:gd name="connsiteX2" fmla="*/ 361950 w 723900"/>
                  <a:gd name="connsiteY2" fmla="*/ 685800 h 723900"/>
                  <a:gd name="connsiteX3" fmla="*/ 38100 w 723900"/>
                  <a:gd name="connsiteY3" fmla="*/ 361950 h 723900"/>
                  <a:gd name="connsiteX4" fmla="*/ 361950 w 723900"/>
                  <a:gd name="connsiteY4" fmla="*/ 38100 h 723900"/>
                  <a:gd name="connsiteX5" fmla="*/ 361950 w 723900"/>
                  <a:gd name="connsiteY5" fmla="*/ 0 h 723900"/>
                  <a:gd name="connsiteX6" fmla="*/ 0 w 723900"/>
                  <a:gd name="connsiteY6" fmla="*/ 361950 h 723900"/>
                  <a:gd name="connsiteX7" fmla="*/ 361950 w 723900"/>
                  <a:gd name="connsiteY7" fmla="*/ 723900 h 723900"/>
                  <a:gd name="connsiteX8" fmla="*/ 723900 w 723900"/>
                  <a:gd name="connsiteY8" fmla="*/ 361950 h 723900"/>
                  <a:gd name="connsiteX9" fmla="*/ 361950 w 723900"/>
                  <a:gd name="connsiteY9" fmla="*/ 0 h 723900"/>
                  <a:gd name="connsiteX10" fmla="*/ 361950 w 723900"/>
                  <a:gd name="connsiteY10" fmla="*/ 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3900" h="723900" fill="none" extrusionOk="0">
                    <a:moveTo>
                      <a:pt x="361950" y="38100"/>
                    </a:moveTo>
                    <a:cubicBezTo>
                      <a:pt x="535724" y="40180"/>
                      <a:pt x="664646" y="164388"/>
                      <a:pt x="685800" y="361950"/>
                    </a:cubicBezTo>
                    <a:cubicBezTo>
                      <a:pt x="672831" y="565335"/>
                      <a:pt x="533169" y="684819"/>
                      <a:pt x="361950" y="685800"/>
                    </a:cubicBezTo>
                    <a:cubicBezTo>
                      <a:pt x="200784" y="662568"/>
                      <a:pt x="33567" y="536135"/>
                      <a:pt x="38100" y="361950"/>
                    </a:cubicBezTo>
                    <a:cubicBezTo>
                      <a:pt x="46090" y="151493"/>
                      <a:pt x="186022" y="38866"/>
                      <a:pt x="361950" y="38100"/>
                    </a:cubicBezTo>
                    <a:moveTo>
                      <a:pt x="361950" y="0"/>
                    </a:moveTo>
                    <a:cubicBezTo>
                      <a:pt x="148735" y="-37035"/>
                      <a:pt x="2637" y="143010"/>
                      <a:pt x="0" y="361950"/>
                    </a:cubicBezTo>
                    <a:cubicBezTo>
                      <a:pt x="2398" y="563438"/>
                      <a:pt x="174048" y="697024"/>
                      <a:pt x="361950" y="723900"/>
                    </a:cubicBezTo>
                    <a:cubicBezTo>
                      <a:pt x="560676" y="702323"/>
                      <a:pt x="760756" y="559968"/>
                      <a:pt x="723900" y="361950"/>
                    </a:cubicBezTo>
                    <a:cubicBezTo>
                      <a:pt x="709501" y="184430"/>
                      <a:pt x="558819" y="743"/>
                      <a:pt x="361950" y="0"/>
                    </a:cubicBezTo>
                    <a:lnTo>
                      <a:pt x="361950" y="0"/>
                    </a:lnTo>
                    <a:close/>
                  </a:path>
                  <a:path w="723900" h="723900" stroke="0" extrusionOk="0">
                    <a:moveTo>
                      <a:pt x="361950" y="38100"/>
                    </a:moveTo>
                    <a:cubicBezTo>
                      <a:pt x="556866" y="28378"/>
                      <a:pt x="682888" y="171651"/>
                      <a:pt x="685800" y="361950"/>
                    </a:cubicBezTo>
                    <a:cubicBezTo>
                      <a:pt x="690284" y="558431"/>
                      <a:pt x="533869" y="697364"/>
                      <a:pt x="361950" y="685800"/>
                    </a:cubicBezTo>
                    <a:cubicBezTo>
                      <a:pt x="172527" y="670008"/>
                      <a:pt x="43690" y="520739"/>
                      <a:pt x="38100" y="361950"/>
                    </a:cubicBezTo>
                    <a:cubicBezTo>
                      <a:pt x="39465" y="185656"/>
                      <a:pt x="199077" y="61692"/>
                      <a:pt x="361950" y="38100"/>
                    </a:cubicBezTo>
                    <a:moveTo>
                      <a:pt x="361950" y="0"/>
                    </a:moveTo>
                    <a:cubicBezTo>
                      <a:pt x="172269" y="13339"/>
                      <a:pt x="9007" y="145076"/>
                      <a:pt x="0" y="361950"/>
                    </a:cubicBezTo>
                    <a:cubicBezTo>
                      <a:pt x="-9898" y="584083"/>
                      <a:pt x="169140" y="752893"/>
                      <a:pt x="361950" y="723900"/>
                    </a:cubicBezTo>
                    <a:cubicBezTo>
                      <a:pt x="574376" y="719569"/>
                      <a:pt x="722987" y="550456"/>
                      <a:pt x="723900" y="361950"/>
                    </a:cubicBezTo>
                    <a:cubicBezTo>
                      <a:pt x="740120" y="158875"/>
                      <a:pt x="546113" y="19120"/>
                      <a:pt x="361950" y="0"/>
                    </a:cubicBezTo>
                    <a:lnTo>
                      <a:pt x="36195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2715213326">
                      <a:custGeom>
                        <a:avLst/>
                        <a:gdLst>
                          <a:gd name="connsiteX0" fmla="*/ 361950 w 723900"/>
                          <a:gd name="connsiteY0" fmla="*/ 38100 h 723900"/>
                          <a:gd name="connsiteX1" fmla="*/ 685800 w 723900"/>
                          <a:gd name="connsiteY1" fmla="*/ 361950 h 723900"/>
                          <a:gd name="connsiteX2" fmla="*/ 361950 w 723900"/>
                          <a:gd name="connsiteY2" fmla="*/ 685800 h 723900"/>
                          <a:gd name="connsiteX3" fmla="*/ 38100 w 723900"/>
                          <a:gd name="connsiteY3" fmla="*/ 361950 h 723900"/>
                          <a:gd name="connsiteX4" fmla="*/ 361950 w 723900"/>
                          <a:gd name="connsiteY4" fmla="*/ 38100 h 723900"/>
                          <a:gd name="connsiteX5" fmla="*/ 361950 w 723900"/>
                          <a:gd name="connsiteY5" fmla="*/ 0 h 723900"/>
                          <a:gd name="connsiteX6" fmla="*/ 0 w 723900"/>
                          <a:gd name="connsiteY6" fmla="*/ 361950 h 723900"/>
                          <a:gd name="connsiteX7" fmla="*/ 361950 w 723900"/>
                          <a:gd name="connsiteY7" fmla="*/ 723900 h 723900"/>
                          <a:gd name="connsiteX8" fmla="*/ 723900 w 723900"/>
                          <a:gd name="connsiteY8" fmla="*/ 361950 h 723900"/>
                          <a:gd name="connsiteX9" fmla="*/ 361950 w 723900"/>
                          <a:gd name="connsiteY9" fmla="*/ 0 h 723900"/>
                          <a:gd name="connsiteX10" fmla="*/ 361950 w 723900"/>
                          <a:gd name="connsiteY10" fmla="*/ 0 h 723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723900" h="723900">
                            <a:moveTo>
                              <a:pt x="361950" y="38100"/>
                            </a:moveTo>
                            <a:cubicBezTo>
                              <a:pt x="540068" y="38100"/>
                              <a:pt x="685800" y="183833"/>
                              <a:pt x="685800" y="361950"/>
                            </a:cubicBezTo>
                            <a:cubicBezTo>
                              <a:pt x="685800" y="540068"/>
                              <a:pt x="540068" y="685800"/>
                              <a:pt x="361950" y="685800"/>
                            </a:cubicBezTo>
                            <a:cubicBezTo>
                              <a:pt x="183833" y="685800"/>
                              <a:pt x="38100" y="540068"/>
                              <a:pt x="38100" y="361950"/>
                            </a:cubicBezTo>
                            <a:cubicBezTo>
                              <a:pt x="38100" y="183833"/>
                              <a:pt x="183833" y="38100"/>
                              <a:pt x="361950" y="38100"/>
                            </a:cubicBezTo>
                            <a:moveTo>
                              <a:pt x="361950" y="0"/>
                            </a:moveTo>
                            <a:cubicBezTo>
                              <a:pt x="161925" y="0"/>
                              <a:pt x="0" y="161925"/>
                              <a:pt x="0" y="361950"/>
                            </a:cubicBezTo>
                            <a:cubicBezTo>
                              <a:pt x="0" y="561975"/>
                              <a:pt x="161925" y="723900"/>
                              <a:pt x="361950" y="723900"/>
                            </a:cubicBezTo>
                            <a:cubicBezTo>
                              <a:pt x="561975" y="723900"/>
                              <a:pt x="723900" y="561975"/>
                              <a:pt x="723900" y="361950"/>
                            </a:cubicBezTo>
                            <a:cubicBezTo>
                              <a:pt x="723900" y="161925"/>
                              <a:pt x="561975" y="0"/>
                              <a:pt x="361950" y="0"/>
                            </a:cubicBezTo>
                            <a:lnTo>
                              <a:pt x="361950" y="0"/>
                            </a:ln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sp>
          <p:nvSpPr>
            <p:cNvPr id="67" name="Text Placeholder 12">
              <a:extLst>
                <a:ext uri="{FF2B5EF4-FFF2-40B4-BE49-F238E27FC236}">
                  <a16:creationId xmlns:a16="http://schemas.microsoft.com/office/drawing/2014/main" id="{35326825-BA1E-4AFB-9FDD-261A53A6F1EE}"/>
                </a:ext>
              </a:extLst>
            </p:cNvPr>
            <p:cNvSpPr txBox="1">
              <a:spLocks/>
            </p:cNvSpPr>
            <p:nvPr/>
          </p:nvSpPr>
          <p:spPr>
            <a:xfrm>
              <a:off x="5940580" y="1778342"/>
              <a:ext cx="2339860" cy="472753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AU" sz="2000" b="1" spc="-100">
                  <a:latin typeface="+mn-lt"/>
                </a:rPr>
                <a:t>Active </a:t>
              </a:r>
              <a:br>
                <a:rPr lang="en-AU" sz="2000" b="1" spc="-100">
                  <a:latin typeface="+mn-lt"/>
                </a:rPr>
              </a:br>
              <a:r>
                <a:rPr lang="en-AU" sz="2000" b="1" spc="-100">
                  <a:latin typeface="+mn-lt"/>
                </a:rPr>
                <a:t>infection</a:t>
              </a:r>
            </a:p>
          </p:txBody>
        </p:sp>
      </p:grpSp>
      <p:sp>
        <p:nvSpPr>
          <p:cNvPr id="68" name="Text Placeholder 12">
            <a:extLst>
              <a:ext uri="{FF2B5EF4-FFF2-40B4-BE49-F238E27FC236}">
                <a16:creationId xmlns:a16="http://schemas.microsoft.com/office/drawing/2014/main" id="{D6C4694C-E897-4D89-BAE0-23E93FFCDFD1}"/>
              </a:ext>
            </a:extLst>
          </p:cNvPr>
          <p:cNvSpPr txBox="1">
            <a:spLocks/>
          </p:cNvSpPr>
          <p:nvPr/>
        </p:nvSpPr>
        <p:spPr>
          <a:xfrm>
            <a:off x="1626737" y="4322965"/>
            <a:ext cx="706720" cy="61098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4800" b="1" spc="-100">
                <a:latin typeface="+mn-lt"/>
              </a:rPr>
              <a:t>+</a:t>
            </a:r>
          </a:p>
        </p:txBody>
      </p:sp>
      <p:sp>
        <p:nvSpPr>
          <p:cNvPr id="69" name="Text Placeholder 12">
            <a:extLst>
              <a:ext uri="{FF2B5EF4-FFF2-40B4-BE49-F238E27FC236}">
                <a16:creationId xmlns:a16="http://schemas.microsoft.com/office/drawing/2014/main" id="{520D151B-12EA-400B-9F8C-65FC8A81AD9A}"/>
              </a:ext>
            </a:extLst>
          </p:cNvPr>
          <p:cNvSpPr txBox="1">
            <a:spLocks/>
          </p:cNvSpPr>
          <p:nvPr/>
        </p:nvSpPr>
        <p:spPr>
          <a:xfrm>
            <a:off x="3378202" y="4332716"/>
            <a:ext cx="706720" cy="61098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4800" b="1" spc="-100">
                <a:latin typeface="+mn-lt"/>
              </a:rPr>
              <a:t>=</a:t>
            </a:r>
          </a:p>
        </p:txBody>
      </p:sp>
      <p:sp>
        <p:nvSpPr>
          <p:cNvPr id="82" name="Text Placeholder 12">
            <a:extLst>
              <a:ext uri="{FF2B5EF4-FFF2-40B4-BE49-F238E27FC236}">
                <a16:creationId xmlns:a16="http://schemas.microsoft.com/office/drawing/2014/main" id="{2E9F8BF1-056D-4A13-A3A6-C798CA3AD807}"/>
              </a:ext>
            </a:extLst>
          </p:cNvPr>
          <p:cNvSpPr txBox="1">
            <a:spLocks/>
          </p:cNvSpPr>
          <p:nvPr/>
        </p:nvSpPr>
        <p:spPr>
          <a:xfrm>
            <a:off x="1587011" y="5676884"/>
            <a:ext cx="706720" cy="61098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4800" b="1" spc="-100">
                <a:latin typeface="+mn-lt"/>
              </a:rPr>
              <a:t>+</a:t>
            </a:r>
          </a:p>
        </p:txBody>
      </p:sp>
      <p:sp>
        <p:nvSpPr>
          <p:cNvPr id="89" name="Text Placeholder 12">
            <a:extLst>
              <a:ext uri="{FF2B5EF4-FFF2-40B4-BE49-F238E27FC236}">
                <a16:creationId xmlns:a16="http://schemas.microsoft.com/office/drawing/2014/main" id="{B3993B72-493C-4688-BDC8-B783E64768E6}"/>
              </a:ext>
            </a:extLst>
          </p:cNvPr>
          <p:cNvSpPr txBox="1">
            <a:spLocks/>
          </p:cNvSpPr>
          <p:nvPr/>
        </p:nvSpPr>
        <p:spPr>
          <a:xfrm>
            <a:off x="3338476" y="5686635"/>
            <a:ext cx="706720" cy="61098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4800" b="1" spc="-100">
                <a:latin typeface="+mn-lt"/>
              </a:rPr>
              <a:t>=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1253821-25C2-425A-A5A3-333F2E9ACDEB}"/>
              </a:ext>
            </a:extLst>
          </p:cNvPr>
          <p:cNvGrpSpPr/>
          <p:nvPr/>
        </p:nvGrpSpPr>
        <p:grpSpPr>
          <a:xfrm>
            <a:off x="4373241" y="5610272"/>
            <a:ext cx="2358979" cy="870291"/>
            <a:chOff x="4634202" y="4855072"/>
            <a:chExt cx="3046999" cy="112412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2997070-30D7-4357-8775-B9956DC68F83}"/>
                </a:ext>
              </a:extLst>
            </p:cNvPr>
            <p:cNvGrpSpPr/>
            <p:nvPr/>
          </p:nvGrpSpPr>
          <p:grpSpPr>
            <a:xfrm>
              <a:off x="4634202" y="4855072"/>
              <a:ext cx="1124120" cy="1124120"/>
              <a:chOff x="4618731" y="2070434"/>
              <a:chExt cx="723900" cy="723900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3DB4348-04C7-4811-82B3-B4C3F8C754E1}"/>
                  </a:ext>
                </a:extLst>
              </p:cNvPr>
              <p:cNvSpPr/>
              <p:nvPr/>
            </p:nvSpPr>
            <p:spPr>
              <a:xfrm>
                <a:off x="4771131" y="2318084"/>
                <a:ext cx="114300" cy="114300"/>
              </a:xfrm>
              <a:custGeom>
                <a:avLst/>
                <a:gdLst>
                  <a:gd name="connsiteX0" fmla="*/ 114300 w 114300"/>
                  <a:gd name="connsiteY0" fmla="*/ 57150 h 114300"/>
                  <a:gd name="connsiteX1" fmla="*/ 57150 w 114300"/>
                  <a:gd name="connsiteY1" fmla="*/ 114300 h 114300"/>
                  <a:gd name="connsiteX2" fmla="*/ 0 w 114300"/>
                  <a:gd name="connsiteY2" fmla="*/ 57150 h 114300"/>
                  <a:gd name="connsiteX3" fmla="*/ 57150 w 114300"/>
                  <a:gd name="connsiteY3" fmla="*/ 0 h 114300"/>
                  <a:gd name="connsiteX4" fmla="*/ 114300 w 114300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114300" fill="none" extrusionOk="0">
                    <a:moveTo>
                      <a:pt x="114300" y="57150"/>
                    </a:moveTo>
                    <a:cubicBezTo>
                      <a:pt x="118240" y="89180"/>
                      <a:pt x="89813" y="112036"/>
                      <a:pt x="57150" y="114300"/>
                    </a:cubicBezTo>
                    <a:cubicBezTo>
                      <a:pt x="20993" y="113596"/>
                      <a:pt x="-1878" y="90481"/>
                      <a:pt x="0" y="57150"/>
                    </a:cubicBezTo>
                    <a:cubicBezTo>
                      <a:pt x="-646" y="19424"/>
                      <a:pt x="24276" y="1823"/>
                      <a:pt x="57150" y="0"/>
                    </a:cubicBezTo>
                    <a:cubicBezTo>
                      <a:pt x="92039" y="1862"/>
                      <a:pt x="119969" y="26950"/>
                      <a:pt x="114300" y="57150"/>
                    </a:cubicBezTo>
                    <a:close/>
                  </a:path>
                  <a:path w="114300" h="114300" stroke="0" extrusionOk="0">
                    <a:moveTo>
                      <a:pt x="114300" y="57150"/>
                    </a:moveTo>
                    <a:cubicBezTo>
                      <a:pt x="111549" y="87016"/>
                      <a:pt x="84519" y="115874"/>
                      <a:pt x="57150" y="114300"/>
                    </a:cubicBezTo>
                    <a:cubicBezTo>
                      <a:pt x="27097" y="114618"/>
                      <a:pt x="-3452" y="88823"/>
                      <a:pt x="0" y="57150"/>
                    </a:cubicBezTo>
                    <a:cubicBezTo>
                      <a:pt x="-3065" y="28580"/>
                      <a:pt x="25014" y="3170"/>
                      <a:pt x="57150" y="0"/>
                    </a:cubicBezTo>
                    <a:cubicBezTo>
                      <a:pt x="83697" y="-2744"/>
                      <a:pt x="118888" y="27779"/>
                      <a:pt x="114300" y="5715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4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114300 w 114300"/>
                          <a:gd name="connsiteY0" fmla="*/ 57150 h 114300"/>
                          <a:gd name="connsiteX1" fmla="*/ 57150 w 114300"/>
                          <a:gd name="connsiteY1" fmla="*/ 114300 h 114300"/>
                          <a:gd name="connsiteX2" fmla="*/ 0 w 114300"/>
                          <a:gd name="connsiteY2" fmla="*/ 57150 h 114300"/>
                          <a:gd name="connsiteX3" fmla="*/ 57150 w 114300"/>
                          <a:gd name="connsiteY3" fmla="*/ 0 h 114300"/>
                          <a:gd name="connsiteX4" fmla="*/ 114300 w 114300"/>
                          <a:gd name="connsiteY4" fmla="*/ 57150 h 114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4300" h="114300">
                            <a:moveTo>
                              <a:pt x="114300" y="57150"/>
                            </a:moveTo>
                            <a:cubicBezTo>
                              <a:pt x="114300" y="88713"/>
                              <a:pt x="88713" y="114300"/>
                              <a:pt x="57150" y="114300"/>
                            </a:cubicBezTo>
                            <a:cubicBezTo>
                              <a:pt x="25587" y="114300"/>
                              <a:pt x="0" y="88713"/>
                              <a:pt x="0" y="57150"/>
                            </a:cubicBezTo>
                            <a:cubicBezTo>
                              <a:pt x="0" y="25587"/>
                              <a:pt x="25587" y="0"/>
                              <a:pt x="57150" y="0"/>
                            </a:cubicBezTo>
                            <a:cubicBezTo>
                              <a:pt x="88713" y="0"/>
                              <a:pt x="114300" y="25587"/>
                              <a:pt x="114300" y="5715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33AD2FDA-16E4-4645-9495-307495FE74CB}"/>
                  </a:ext>
                </a:extLst>
              </p:cNvPr>
              <p:cNvSpPr/>
              <p:nvPr/>
            </p:nvSpPr>
            <p:spPr>
              <a:xfrm>
                <a:off x="5075931" y="2318084"/>
                <a:ext cx="114300" cy="114300"/>
              </a:xfrm>
              <a:custGeom>
                <a:avLst/>
                <a:gdLst>
                  <a:gd name="connsiteX0" fmla="*/ 114300 w 114300"/>
                  <a:gd name="connsiteY0" fmla="*/ 57150 h 114300"/>
                  <a:gd name="connsiteX1" fmla="*/ 57150 w 114300"/>
                  <a:gd name="connsiteY1" fmla="*/ 114300 h 114300"/>
                  <a:gd name="connsiteX2" fmla="*/ 0 w 114300"/>
                  <a:gd name="connsiteY2" fmla="*/ 57150 h 114300"/>
                  <a:gd name="connsiteX3" fmla="*/ 57150 w 114300"/>
                  <a:gd name="connsiteY3" fmla="*/ 0 h 114300"/>
                  <a:gd name="connsiteX4" fmla="*/ 114300 w 114300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114300" fill="none" extrusionOk="0">
                    <a:moveTo>
                      <a:pt x="114300" y="57150"/>
                    </a:moveTo>
                    <a:cubicBezTo>
                      <a:pt x="118344" y="84869"/>
                      <a:pt x="89218" y="114333"/>
                      <a:pt x="57150" y="114300"/>
                    </a:cubicBezTo>
                    <a:cubicBezTo>
                      <a:pt x="26532" y="115915"/>
                      <a:pt x="-3466" y="88639"/>
                      <a:pt x="0" y="57150"/>
                    </a:cubicBezTo>
                    <a:cubicBezTo>
                      <a:pt x="1321" y="25779"/>
                      <a:pt x="20996" y="-2095"/>
                      <a:pt x="57150" y="0"/>
                    </a:cubicBezTo>
                    <a:cubicBezTo>
                      <a:pt x="85595" y="930"/>
                      <a:pt x="115802" y="23551"/>
                      <a:pt x="114300" y="57150"/>
                    </a:cubicBezTo>
                    <a:close/>
                  </a:path>
                  <a:path w="114300" h="114300" stroke="0" extrusionOk="0">
                    <a:moveTo>
                      <a:pt x="114300" y="57150"/>
                    </a:moveTo>
                    <a:cubicBezTo>
                      <a:pt x="112215" y="92371"/>
                      <a:pt x="88260" y="114113"/>
                      <a:pt x="57150" y="114300"/>
                    </a:cubicBezTo>
                    <a:cubicBezTo>
                      <a:pt x="27078" y="114080"/>
                      <a:pt x="-183" y="89046"/>
                      <a:pt x="0" y="57150"/>
                    </a:cubicBezTo>
                    <a:cubicBezTo>
                      <a:pt x="-4352" y="27041"/>
                      <a:pt x="22269" y="3923"/>
                      <a:pt x="57150" y="0"/>
                    </a:cubicBezTo>
                    <a:cubicBezTo>
                      <a:pt x="89482" y="-497"/>
                      <a:pt x="110641" y="26426"/>
                      <a:pt x="114300" y="5715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4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981765707">
                      <a:custGeom>
                        <a:avLst/>
                        <a:gdLst>
                          <a:gd name="connsiteX0" fmla="*/ 114300 w 114300"/>
                          <a:gd name="connsiteY0" fmla="*/ 57150 h 114300"/>
                          <a:gd name="connsiteX1" fmla="*/ 57150 w 114300"/>
                          <a:gd name="connsiteY1" fmla="*/ 114300 h 114300"/>
                          <a:gd name="connsiteX2" fmla="*/ 0 w 114300"/>
                          <a:gd name="connsiteY2" fmla="*/ 57150 h 114300"/>
                          <a:gd name="connsiteX3" fmla="*/ 57150 w 114300"/>
                          <a:gd name="connsiteY3" fmla="*/ 0 h 114300"/>
                          <a:gd name="connsiteX4" fmla="*/ 114300 w 114300"/>
                          <a:gd name="connsiteY4" fmla="*/ 57150 h 114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4300" h="114300">
                            <a:moveTo>
                              <a:pt x="114300" y="57150"/>
                            </a:moveTo>
                            <a:cubicBezTo>
                              <a:pt x="114300" y="88713"/>
                              <a:pt x="88713" y="114300"/>
                              <a:pt x="57150" y="114300"/>
                            </a:cubicBezTo>
                            <a:cubicBezTo>
                              <a:pt x="25587" y="114300"/>
                              <a:pt x="0" y="88713"/>
                              <a:pt x="0" y="57150"/>
                            </a:cubicBezTo>
                            <a:cubicBezTo>
                              <a:pt x="0" y="25587"/>
                              <a:pt x="25587" y="0"/>
                              <a:pt x="57150" y="0"/>
                            </a:cubicBezTo>
                            <a:cubicBezTo>
                              <a:pt x="88713" y="0"/>
                              <a:pt x="114300" y="25587"/>
                              <a:pt x="114300" y="5715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9589BFCC-089B-465A-AD77-AA996CD0F633}"/>
                  </a:ext>
                </a:extLst>
              </p:cNvPr>
              <p:cNvSpPr/>
              <p:nvPr/>
            </p:nvSpPr>
            <p:spPr>
              <a:xfrm>
                <a:off x="4788275" y="2556209"/>
                <a:ext cx="384809" cy="123825"/>
              </a:xfrm>
              <a:custGeom>
                <a:avLst/>
                <a:gdLst>
                  <a:gd name="connsiteX0" fmla="*/ 365760 w 384809"/>
                  <a:gd name="connsiteY0" fmla="*/ 0 h 123825"/>
                  <a:gd name="connsiteX1" fmla="*/ 350520 w 384809"/>
                  <a:gd name="connsiteY1" fmla="*/ 7620 h 123825"/>
                  <a:gd name="connsiteX2" fmla="*/ 192405 w 384809"/>
                  <a:gd name="connsiteY2" fmla="*/ 84773 h 123825"/>
                  <a:gd name="connsiteX3" fmla="*/ 34290 w 384809"/>
                  <a:gd name="connsiteY3" fmla="*/ 7620 h 123825"/>
                  <a:gd name="connsiteX4" fmla="*/ 19050 w 384809"/>
                  <a:gd name="connsiteY4" fmla="*/ 0 h 123825"/>
                  <a:gd name="connsiteX5" fmla="*/ 0 w 384809"/>
                  <a:gd name="connsiteY5" fmla="*/ 19050 h 123825"/>
                  <a:gd name="connsiteX6" fmla="*/ 3810 w 384809"/>
                  <a:gd name="connsiteY6" fmla="*/ 30480 h 123825"/>
                  <a:gd name="connsiteX7" fmla="*/ 192405 w 384809"/>
                  <a:gd name="connsiteY7" fmla="*/ 123825 h 123825"/>
                  <a:gd name="connsiteX8" fmla="*/ 381000 w 384809"/>
                  <a:gd name="connsiteY8" fmla="*/ 30480 h 123825"/>
                  <a:gd name="connsiteX9" fmla="*/ 384810 w 384809"/>
                  <a:gd name="connsiteY9" fmla="*/ 19050 h 123825"/>
                  <a:gd name="connsiteX10" fmla="*/ 365760 w 384809"/>
                  <a:gd name="connsiteY10" fmla="*/ 0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4809" h="123825" fill="none" extrusionOk="0">
                    <a:moveTo>
                      <a:pt x="365760" y="0"/>
                    </a:moveTo>
                    <a:cubicBezTo>
                      <a:pt x="359043" y="322"/>
                      <a:pt x="353246" y="2541"/>
                      <a:pt x="350520" y="7620"/>
                    </a:cubicBezTo>
                    <a:cubicBezTo>
                      <a:pt x="311542" y="57859"/>
                      <a:pt x="258938" y="85791"/>
                      <a:pt x="192405" y="84773"/>
                    </a:cubicBezTo>
                    <a:cubicBezTo>
                      <a:pt x="120098" y="82781"/>
                      <a:pt x="61794" y="49504"/>
                      <a:pt x="34290" y="7620"/>
                    </a:cubicBezTo>
                    <a:cubicBezTo>
                      <a:pt x="30599" y="3432"/>
                      <a:pt x="25663" y="-697"/>
                      <a:pt x="19050" y="0"/>
                    </a:cubicBezTo>
                    <a:cubicBezTo>
                      <a:pt x="10193" y="-961"/>
                      <a:pt x="1963" y="8730"/>
                      <a:pt x="0" y="19050"/>
                    </a:cubicBezTo>
                    <a:cubicBezTo>
                      <a:pt x="130" y="22732"/>
                      <a:pt x="1478" y="26693"/>
                      <a:pt x="3810" y="30480"/>
                    </a:cubicBezTo>
                    <a:cubicBezTo>
                      <a:pt x="47079" y="101270"/>
                      <a:pt x="111609" y="137925"/>
                      <a:pt x="192405" y="123825"/>
                    </a:cubicBezTo>
                    <a:cubicBezTo>
                      <a:pt x="276334" y="122145"/>
                      <a:pt x="339682" y="88587"/>
                      <a:pt x="381000" y="30480"/>
                    </a:cubicBezTo>
                    <a:cubicBezTo>
                      <a:pt x="383229" y="27658"/>
                      <a:pt x="384658" y="23893"/>
                      <a:pt x="384810" y="19050"/>
                    </a:cubicBezTo>
                    <a:cubicBezTo>
                      <a:pt x="386656" y="9400"/>
                      <a:pt x="377812" y="1068"/>
                      <a:pt x="365760" y="0"/>
                    </a:cubicBezTo>
                    <a:close/>
                  </a:path>
                  <a:path w="384809" h="123825" stroke="0" extrusionOk="0">
                    <a:moveTo>
                      <a:pt x="365760" y="0"/>
                    </a:moveTo>
                    <a:cubicBezTo>
                      <a:pt x="358960" y="-245"/>
                      <a:pt x="354295" y="2448"/>
                      <a:pt x="350520" y="7620"/>
                    </a:cubicBezTo>
                    <a:cubicBezTo>
                      <a:pt x="316066" y="58936"/>
                      <a:pt x="255057" y="85761"/>
                      <a:pt x="192405" y="84773"/>
                    </a:cubicBezTo>
                    <a:cubicBezTo>
                      <a:pt x="122154" y="80017"/>
                      <a:pt x="80883" y="51735"/>
                      <a:pt x="34290" y="7620"/>
                    </a:cubicBezTo>
                    <a:cubicBezTo>
                      <a:pt x="29940" y="2294"/>
                      <a:pt x="25346" y="441"/>
                      <a:pt x="19050" y="0"/>
                    </a:cubicBezTo>
                    <a:cubicBezTo>
                      <a:pt x="9508" y="781"/>
                      <a:pt x="-376" y="8102"/>
                      <a:pt x="0" y="19050"/>
                    </a:cubicBezTo>
                    <a:cubicBezTo>
                      <a:pt x="-192" y="22872"/>
                      <a:pt x="862" y="27039"/>
                      <a:pt x="3810" y="30480"/>
                    </a:cubicBezTo>
                    <a:cubicBezTo>
                      <a:pt x="47674" y="73027"/>
                      <a:pt x="111907" y="124970"/>
                      <a:pt x="192405" y="123825"/>
                    </a:cubicBezTo>
                    <a:cubicBezTo>
                      <a:pt x="263476" y="115956"/>
                      <a:pt x="338321" y="86993"/>
                      <a:pt x="381000" y="30480"/>
                    </a:cubicBezTo>
                    <a:cubicBezTo>
                      <a:pt x="382315" y="27162"/>
                      <a:pt x="384971" y="23507"/>
                      <a:pt x="384810" y="19050"/>
                    </a:cubicBezTo>
                    <a:cubicBezTo>
                      <a:pt x="384428" y="9276"/>
                      <a:pt x="376030" y="2035"/>
                      <a:pt x="36576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4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3978248048">
                      <a:custGeom>
                        <a:avLst/>
                        <a:gdLst>
                          <a:gd name="connsiteX0" fmla="*/ 365760 w 384809"/>
                          <a:gd name="connsiteY0" fmla="*/ 0 h 123825"/>
                          <a:gd name="connsiteX1" fmla="*/ 350520 w 384809"/>
                          <a:gd name="connsiteY1" fmla="*/ 7620 h 123825"/>
                          <a:gd name="connsiteX2" fmla="*/ 192405 w 384809"/>
                          <a:gd name="connsiteY2" fmla="*/ 84773 h 123825"/>
                          <a:gd name="connsiteX3" fmla="*/ 34290 w 384809"/>
                          <a:gd name="connsiteY3" fmla="*/ 7620 h 123825"/>
                          <a:gd name="connsiteX4" fmla="*/ 19050 w 384809"/>
                          <a:gd name="connsiteY4" fmla="*/ 0 h 123825"/>
                          <a:gd name="connsiteX5" fmla="*/ 0 w 384809"/>
                          <a:gd name="connsiteY5" fmla="*/ 19050 h 123825"/>
                          <a:gd name="connsiteX6" fmla="*/ 3810 w 384809"/>
                          <a:gd name="connsiteY6" fmla="*/ 30480 h 123825"/>
                          <a:gd name="connsiteX7" fmla="*/ 192405 w 384809"/>
                          <a:gd name="connsiteY7" fmla="*/ 123825 h 123825"/>
                          <a:gd name="connsiteX8" fmla="*/ 381000 w 384809"/>
                          <a:gd name="connsiteY8" fmla="*/ 30480 h 123825"/>
                          <a:gd name="connsiteX9" fmla="*/ 384810 w 384809"/>
                          <a:gd name="connsiteY9" fmla="*/ 19050 h 123825"/>
                          <a:gd name="connsiteX10" fmla="*/ 365760 w 384809"/>
                          <a:gd name="connsiteY10" fmla="*/ 0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384809" h="123825">
                            <a:moveTo>
                              <a:pt x="365760" y="0"/>
                            </a:moveTo>
                            <a:cubicBezTo>
                              <a:pt x="359093" y="0"/>
                              <a:pt x="353378" y="2857"/>
                              <a:pt x="350520" y="7620"/>
                            </a:cubicBezTo>
                            <a:cubicBezTo>
                              <a:pt x="314325" y="55245"/>
                              <a:pt x="257175" y="84773"/>
                              <a:pt x="192405" y="84773"/>
                            </a:cubicBezTo>
                            <a:cubicBezTo>
                              <a:pt x="127635" y="84773"/>
                              <a:pt x="71438" y="55245"/>
                              <a:pt x="34290" y="7620"/>
                            </a:cubicBezTo>
                            <a:cubicBezTo>
                              <a:pt x="30480" y="2857"/>
                              <a:pt x="24765" y="0"/>
                              <a:pt x="19050" y="0"/>
                            </a:cubicBezTo>
                            <a:cubicBezTo>
                              <a:pt x="8573" y="0"/>
                              <a:pt x="0" y="8573"/>
                              <a:pt x="0" y="19050"/>
                            </a:cubicBezTo>
                            <a:cubicBezTo>
                              <a:pt x="0" y="22860"/>
                              <a:pt x="953" y="26670"/>
                              <a:pt x="3810" y="30480"/>
                            </a:cubicBezTo>
                            <a:cubicBezTo>
                              <a:pt x="47625" y="87630"/>
                              <a:pt x="115253" y="123825"/>
                              <a:pt x="192405" y="123825"/>
                            </a:cubicBezTo>
                            <a:cubicBezTo>
                              <a:pt x="269558" y="123825"/>
                              <a:pt x="337185" y="87630"/>
                              <a:pt x="381000" y="30480"/>
                            </a:cubicBezTo>
                            <a:cubicBezTo>
                              <a:pt x="382905" y="27623"/>
                              <a:pt x="384810" y="23813"/>
                              <a:pt x="384810" y="19050"/>
                            </a:cubicBezTo>
                            <a:cubicBezTo>
                              <a:pt x="384810" y="8573"/>
                              <a:pt x="376238" y="0"/>
                              <a:pt x="36576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B70DD914-2971-437E-87D1-335280E92D03}"/>
                  </a:ext>
                </a:extLst>
              </p:cNvPr>
              <p:cNvSpPr/>
              <p:nvPr/>
            </p:nvSpPr>
            <p:spPr>
              <a:xfrm>
                <a:off x="4618731" y="2070434"/>
                <a:ext cx="723900" cy="723900"/>
              </a:xfrm>
              <a:custGeom>
                <a:avLst/>
                <a:gdLst>
                  <a:gd name="connsiteX0" fmla="*/ 361950 w 723900"/>
                  <a:gd name="connsiteY0" fmla="*/ 38100 h 723900"/>
                  <a:gd name="connsiteX1" fmla="*/ 685800 w 723900"/>
                  <a:gd name="connsiteY1" fmla="*/ 361950 h 723900"/>
                  <a:gd name="connsiteX2" fmla="*/ 361950 w 723900"/>
                  <a:gd name="connsiteY2" fmla="*/ 685800 h 723900"/>
                  <a:gd name="connsiteX3" fmla="*/ 38100 w 723900"/>
                  <a:gd name="connsiteY3" fmla="*/ 361950 h 723900"/>
                  <a:gd name="connsiteX4" fmla="*/ 361950 w 723900"/>
                  <a:gd name="connsiteY4" fmla="*/ 38100 h 723900"/>
                  <a:gd name="connsiteX5" fmla="*/ 361950 w 723900"/>
                  <a:gd name="connsiteY5" fmla="*/ 0 h 723900"/>
                  <a:gd name="connsiteX6" fmla="*/ 0 w 723900"/>
                  <a:gd name="connsiteY6" fmla="*/ 361950 h 723900"/>
                  <a:gd name="connsiteX7" fmla="*/ 361950 w 723900"/>
                  <a:gd name="connsiteY7" fmla="*/ 723900 h 723900"/>
                  <a:gd name="connsiteX8" fmla="*/ 723900 w 723900"/>
                  <a:gd name="connsiteY8" fmla="*/ 361950 h 723900"/>
                  <a:gd name="connsiteX9" fmla="*/ 361950 w 723900"/>
                  <a:gd name="connsiteY9" fmla="*/ 0 h 723900"/>
                  <a:gd name="connsiteX10" fmla="*/ 361950 w 723900"/>
                  <a:gd name="connsiteY10" fmla="*/ 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3900" h="723900" fill="none" extrusionOk="0">
                    <a:moveTo>
                      <a:pt x="361950" y="38100"/>
                    </a:moveTo>
                    <a:cubicBezTo>
                      <a:pt x="535724" y="40180"/>
                      <a:pt x="664646" y="164388"/>
                      <a:pt x="685800" y="361950"/>
                    </a:cubicBezTo>
                    <a:cubicBezTo>
                      <a:pt x="672831" y="565335"/>
                      <a:pt x="533169" y="684819"/>
                      <a:pt x="361950" y="685800"/>
                    </a:cubicBezTo>
                    <a:cubicBezTo>
                      <a:pt x="200784" y="662568"/>
                      <a:pt x="33567" y="536135"/>
                      <a:pt x="38100" y="361950"/>
                    </a:cubicBezTo>
                    <a:cubicBezTo>
                      <a:pt x="46090" y="151493"/>
                      <a:pt x="186022" y="38866"/>
                      <a:pt x="361950" y="38100"/>
                    </a:cubicBezTo>
                    <a:moveTo>
                      <a:pt x="361950" y="0"/>
                    </a:moveTo>
                    <a:cubicBezTo>
                      <a:pt x="148735" y="-37035"/>
                      <a:pt x="2637" y="143010"/>
                      <a:pt x="0" y="361950"/>
                    </a:cubicBezTo>
                    <a:cubicBezTo>
                      <a:pt x="2398" y="563438"/>
                      <a:pt x="174048" y="697024"/>
                      <a:pt x="361950" y="723900"/>
                    </a:cubicBezTo>
                    <a:cubicBezTo>
                      <a:pt x="560676" y="702323"/>
                      <a:pt x="760756" y="559968"/>
                      <a:pt x="723900" y="361950"/>
                    </a:cubicBezTo>
                    <a:cubicBezTo>
                      <a:pt x="709501" y="184430"/>
                      <a:pt x="558819" y="743"/>
                      <a:pt x="361950" y="0"/>
                    </a:cubicBezTo>
                    <a:lnTo>
                      <a:pt x="361950" y="0"/>
                    </a:lnTo>
                    <a:close/>
                  </a:path>
                  <a:path w="723900" h="723900" stroke="0" extrusionOk="0">
                    <a:moveTo>
                      <a:pt x="361950" y="38100"/>
                    </a:moveTo>
                    <a:cubicBezTo>
                      <a:pt x="556866" y="28378"/>
                      <a:pt x="682888" y="171651"/>
                      <a:pt x="685800" y="361950"/>
                    </a:cubicBezTo>
                    <a:cubicBezTo>
                      <a:pt x="690284" y="558431"/>
                      <a:pt x="533869" y="697364"/>
                      <a:pt x="361950" y="685800"/>
                    </a:cubicBezTo>
                    <a:cubicBezTo>
                      <a:pt x="172527" y="670008"/>
                      <a:pt x="43690" y="520739"/>
                      <a:pt x="38100" y="361950"/>
                    </a:cubicBezTo>
                    <a:cubicBezTo>
                      <a:pt x="39465" y="185656"/>
                      <a:pt x="199077" y="61692"/>
                      <a:pt x="361950" y="38100"/>
                    </a:cubicBezTo>
                    <a:moveTo>
                      <a:pt x="361950" y="0"/>
                    </a:moveTo>
                    <a:cubicBezTo>
                      <a:pt x="172269" y="13339"/>
                      <a:pt x="9007" y="145076"/>
                      <a:pt x="0" y="361950"/>
                    </a:cubicBezTo>
                    <a:cubicBezTo>
                      <a:pt x="-9898" y="584083"/>
                      <a:pt x="169140" y="752893"/>
                      <a:pt x="361950" y="723900"/>
                    </a:cubicBezTo>
                    <a:cubicBezTo>
                      <a:pt x="574376" y="719569"/>
                      <a:pt x="722987" y="550456"/>
                      <a:pt x="723900" y="361950"/>
                    </a:cubicBezTo>
                    <a:cubicBezTo>
                      <a:pt x="740120" y="158875"/>
                      <a:pt x="546113" y="19120"/>
                      <a:pt x="361950" y="0"/>
                    </a:cubicBezTo>
                    <a:lnTo>
                      <a:pt x="36195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2715213326">
                      <a:custGeom>
                        <a:avLst/>
                        <a:gdLst>
                          <a:gd name="connsiteX0" fmla="*/ 361950 w 723900"/>
                          <a:gd name="connsiteY0" fmla="*/ 38100 h 723900"/>
                          <a:gd name="connsiteX1" fmla="*/ 685800 w 723900"/>
                          <a:gd name="connsiteY1" fmla="*/ 361950 h 723900"/>
                          <a:gd name="connsiteX2" fmla="*/ 361950 w 723900"/>
                          <a:gd name="connsiteY2" fmla="*/ 685800 h 723900"/>
                          <a:gd name="connsiteX3" fmla="*/ 38100 w 723900"/>
                          <a:gd name="connsiteY3" fmla="*/ 361950 h 723900"/>
                          <a:gd name="connsiteX4" fmla="*/ 361950 w 723900"/>
                          <a:gd name="connsiteY4" fmla="*/ 38100 h 723900"/>
                          <a:gd name="connsiteX5" fmla="*/ 361950 w 723900"/>
                          <a:gd name="connsiteY5" fmla="*/ 0 h 723900"/>
                          <a:gd name="connsiteX6" fmla="*/ 0 w 723900"/>
                          <a:gd name="connsiteY6" fmla="*/ 361950 h 723900"/>
                          <a:gd name="connsiteX7" fmla="*/ 361950 w 723900"/>
                          <a:gd name="connsiteY7" fmla="*/ 723900 h 723900"/>
                          <a:gd name="connsiteX8" fmla="*/ 723900 w 723900"/>
                          <a:gd name="connsiteY8" fmla="*/ 361950 h 723900"/>
                          <a:gd name="connsiteX9" fmla="*/ 361950 w 723900"/>
                          <a:gd name="connsiteY9" fmla="*/ 0 h 723900"/>
                          <a:gd name="connsiteX10" fmla="*/ 361950 w 723900"/>
                          <a:gd name="connsiteY10" fmla="*/ 0 h 723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723900" h="723900">
                            <a:moveTo>
                              <a:pt x="361950" y="38100"/>
                            </a:moveTo>
                            <a:cubicBezTo>
                              <a:pt x="540068" y="38100"/>
                              <a:pt x="685800" y="183833"/>
                              <a:pt x="685800" y="361950"/>
                            </a:cubicBezTo>
                            <a:cubicBezTo>
                              <a:pt x="685800" y="540068"/>
                              <a:pt x="540068" y="685800"/>
                              <a:pt x="361950" y="685800"/>
                            </a:cubicBezTo>
                            <a:cubicBezTo>
                              <a:pt x="183833" y="685800"/>
                              <a:pt x="38100" y="540068"/>
                              <a:pt x="38100" y="361950"/>
                            </a:cubicBezTo>
                            <a:cubicBezTo>
                              <a:pt x="38100" y="183833"/>
                              <a:pt x="183833" y="38100"/>
                              <a:pt x="361950" y="38100"/>
                            </a:cubicBezTo>
                            <a:moveTo>
                              <a:pt x="361950" y="0"/>
                            </a:moveTo>
                            <a:cubicBezTo>
                              <a:pt x="161925" y="0"/>
                              <a:pt x="0" y="161925"/>
                              <a:pt x="0" y="361950"/>
                            </a:cubicBezTo>
                            <a:cubicBezTo>
                              <a:pt x="0" y="561975"/>
                              <a:pt x="161925" y="723900"/>
                              <a:pt x="361950" y="723900"/>
                            </a:cubicBezTo>
                            <a:cubicBezTo>
                              <a:pt x="561975" y="723900"/>
                              <a:pt x="723900" y="561975"/>
                              <a:pt x="723900" y="361950"/>
                            </a:cubicBezTo>
                            <a:cubicBezTo>
                              <a:pt x="723900" y="161925"/>
                              <a:pt x="561975" y="0"/>
                              <a:pt x="361950" y="0"/>
                            </a:cubicBezTo>
                            <a:lnTo>
                              <a:pt x="361950" y="0"/>
                            </a:ln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sp>
          <p:nvSpPr>
            <p:cNvPr id="95" name="Text Placeholder 12">
              <a:extLst>
                <a:ext uri="{FF2B5EF4-FFF2-40B4-BE49-F238E27FC236}">
                  <a16:creationId xmlns:a16="http://schemas.microsoft.com/office/drawing/2014/main" id="{8179406A-9AB1-4FCE-9E51-862E3B1D8468}"/>
                </a:ext>
              </a:extLst>
            </p:cNvPr>
            <p:cNvSpPr txBox="1">
              <a:spLocks/>
            </p:cNvSpPr>
            <p:nvPr/>
          </p:nvSpPr>
          <p:spPr>
            <a:xfrm>
              <a:off x="5935689" y="5179350"/>
              <a:ext cx="1745512" cy="472753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AU" sz="2000" b="1" spc="-100">
                  <a:latin typeface="+mn-lt"/>
                </a:rPr>
                <a:t>Never infected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DD4E871-C3DC-416A-95F5-79868844299E}"/>
              </a:ext>
            </a:extLst>
          </p:cNvPr>
          <p:cNvGrpSpPr/>
          <p:nvPr/>
        </p:nvGrpSpPr>
        <p:grpSpPr>
          <a:xfrm>
            <a:off x="4412969" y="4270000"/>
            <a:ext cx="2783179" cy="836133"/>
            <a:chOff x="4673928" y="3146305"/>
            <a:chExt cx="3594921" cy="1080000"/>
          </a:xfrm>
        </p:grpSpPr>
        <p:sp>
          <p:nvSpPr>
            <p:cNvPr id="75" name="Text Placeholder 12">
              <a:extLst>
                <a:ext uri="{FF2B5EF4-FFF2-40B4-BE49-F238E27FC236}">
                  <a16:creationId xmlns:a16="http://schemas.microsoft.com/office/drawing/2014/main" id="{136DACC8-6F55-4E63-8F7D-605654710E2E}"/>
                </a:ext>
              </a:extLst>
            </p:cNvPr>
            <p:cNvSpPr txBox="1">
              <a:spLocks/>
            </p:cNvSpPr>
            <p:nvPr/>
          </p:nvSpPr>
          <p:spPr>
            <a:xfrm>
              <a:off x="5928990" y="3471659"/>
              <a:ext cx="2339859" cy="472753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AU" sz="2000" b="1" spc="-100">
                  <a:latin typeface="+mn-lt"/>
                </a:rPr>
                <a:t>Previous infection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7ABCE42-AADA-4953-A369-8CA12A51DE58}"/>
                </a:ext>
              </a:extLst>
            </p:cNvPr>
            <p:cNvGrpSpPr/>
            <p:nvPr/>
          </p:nvGrpSpPr>
          <p:grpSpPr>
            <a:xfrm>
              <a:off x="4673928" y="3146305"/>
              <a:ext cx="1080000" cy="1080000"/>
              <a:chOff x="5152413" y="3146305"/>
              <a:chExt cx="1080000" cy="1080000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15D78CD8-B2E5-4107-A8C3-AA502078C882}"/>
                  </a:ext>
                </a:extLst>
              </p:cNvPr>
              <p:cNvSpPr/>
              <p:nvPr/>
            </p:nvSpPr>
            <p:spPr>
              <a:xfrm>
                <a:off x="5379781" y="3515779"/>
                <a:ext cx="170526" cy="170526"/>
              </a:xfrm>
              <a:custGeom>
                <a:avLst/>
                <a:gdLst>
                  <a:gd name="connsiteX0" fmla="*/ 170526 w 170526"/>
                  <a:gd name="connsiteY0" fmla="*/ 85263 h 170526"/>
                  <a:gd name="connsiteX1" fmla="*/ 85263 w 170526"/>
                  <a:gd name="connsiteY1" fmla="*/ 170526 h 170526"/>
                  <a:gd name="connsiteX2" fmla="*/ 0 w 170526"/>
                  <a:gd name="connsiteY2" fmla="*/ 85263 h 170526"/>
                  <a:gd name="connsiteX3" fmla="*/ 85263 w 170526"/>
                  <a:gd name="connsiteY3" fmla="*/ 0 h 170526"/>
                  <a:gd name="connsiteX4" fmla="*/ 170526 w 170526"/>
                  <a:gd name="connsiteY4" fmla="*/ 85263 h 170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26" h="170526" fill="none" extrusionOk="0">
                    <a:moveTo>
                      <a:pt x="170526" y="85263"/>
                    </a:moveTo>
                    <a:cubicBezTo>
                      <a:pt x="174151" y="132782"/>
                      <a:pt x="132857" y="169487"/>
                      <a:pt x="85263" y="170526"/>
                    </a:cubicBezTo>
                    <a:cubicBezTo>
                      <a:pt x="32429" y="169646"/>
                      <a:pt x="-4367" y="136463"/>
                      <a:pt x="0" y="85263"/>
                    </a:cubicBezTo>
                    <a:cubicBezTo>
                      <a:pt x="-797" y="30575"/>
                      <a:pt x="36707" y="2037"/>
                      <a:pt x="85263" y="0"/>
                    </a:cubicBezTo>
                    <a:cubicBezTo>
                      <a:pt x="138626" y="3513"/>
                      <a:pt x="178587" y="40111"/>
                      <a:pt x="170526" y="85263"/>
                    </a:cubicBezTo>
                    <a:close/>
                  </a:path>
                  <a:path w="170526" h="170526" stroke="0" extrusionOk="0">
                    <a:moveTo>
                      <a:pt x="170526" y="85263"/>
                    </a:moveTo>
                    <a:cubicBezTo>
                      <a:pt x="168290" y="130973"/>
                      <a:pt x="127200" y="172460"/>
                      <a:pt x="85263" y="170526"/>
                    </a:cubicBezTo>
                    <a:cubicBezTo>
                      <a:pt x="44443" y="171846"/>
                      <a:pt x="-4921" y="132508"/>
                      <a:pt x="0" y="85263"/>
                    </a:cubicBezTo>
                    <a:cubicBezTo>
                      <a:pt x="-2133" y="40256"/>
                      <a:pt x="37907" y="1468"/>
                      <a:pt x="85263" y="0"/>
                    </a:cubicBezTo>
                    <a:cubicBezTo>
                      <a:pt x="129189" y="-1731"/>
                      <a:pt x="175671" y="40631"/>
                      <a:pt x="170526" y="85263"/>
                    </a:cubicBezTo>
                    <a:close/>
                  </a:path>
                </a:pathLst>
              </a:custGeom>
              <a:solidFill>
                <a:schemeClr val="tx1"/>
              </a:solidFill>
              <a:ln w="254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114300 w 114300"/>
                          <a:gd name="connsiteY0" fmla="*/ 57150 h 114300"/>
                          <a:gd name="connsiteX1" fmla="*/ 57150 w 114300"/>
                          <a:gd name="connsiteY1" fmla="*/ 114300 h 114300"/>
                          <a:gd name="connsiteX2" fmla="*/ 0 w 114300"/>
                          <a:gd name="connsiteY2" fmla="*/ 57150 h 114300"/>
                          <a:gd name="connsiteX3" fmla="*/ 57150 w 114300"/>
                          <a:gd name="connsiteY3" fmla="*/ 0 h 114300"/>
                          <a:gd name="connsiteX4" fmla="*/ 114300 w 114300"/>
                          <a:gd name="connsiteY4" fmla="*/ 57150 h 114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4300" h="114300">
                            <a:moveTo>
                              <a:pt x="114300" y="57150"/>
                            </a:moveTo>
                            <a:cubicBezTo>
                              <a:pt x="114300" y="88713"/>
                              <a:pt x="88713" y="114300"/>
                              <a:pt x="57150" y="114300"/>
                            </a:cubicBezTo>
                            <a:cubicBezTo>
                              <a:pt x="25587" y="114300"/>
                              <a:pt x="0" y="88713"/>
                              <a:pt x="0" y="57150"/>
                            </a:cubicBezTo>
                            <a:cubicBezTo>
                              <a:pt x="0" y="25587"/>
                              <a:pt x="25587" y="0"/>
                              <a:pt x="57150" y="0"/>
                            </a:cubicBezTo>
                            <a:cubicBezTo>
                              <a:pt x="88713" y="0"/>
                              <a:pt x="114300" y="25587"/>
                              <a:pt x="114300" y="5715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7180CC2-3A66-4A6F-844A-C0790EA91B3A}"/>
                  </a:ext>
                </a:extLst>
              </p:cNvPr>
              <p:cNvSpPr/>
              <p:nvPr/>
            </p:nvSpPr>
            <p:spPr>
              <a:xfrm>
                <a:off x="5834518" y="3515779"/>
                <a:ext cx="170526" cy="170526"/>
              </a:xfrm>
              <a:custGeom>
                <a:avLst/>
                <a:gdLst>
                  <a:gd name="connsiteX0" fmla="*/ 170526 w 170526"/>
                  <a:gd name="connsiteY0" fmla="*/ 85263 h 170526"/>
                  <a:gd name="connsiteX1" fmla="*/ 85263 w 170526"/>
                  <a:gd name="connsiteY1" fmla="*/ 170526 h 170526"/>
                  <a:gd name="connsiteX2" fmla="*/ 0 w 170526"/>
                  <a:gd name="connsiteY2" fmla="*/ 85263 h 170526"/>
                  <a:gd name="connsiteX3" fmla="*/ 85263 w 170526"/>
                  <a:gd name="connsiteY3" fmla="*/ 0 h 170526"/>
                  <a:gd name="connsiteX4" fmla="*/ 170526 w 170526"/>
                  <a:gd name="connsiteY4" fmla="*/ 85263 h 170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26" h="170526" fill="none" extrusionOk="0">
                    <a:moveTo>
                      <a:pt x="170526" y="85263"/>
                    </a:moveTo>
                    <a:cubicBezTo>
                      <a:pt x="174723" y="128363"/>
                      <a:pt x="133204" y="170582"/>
                      <a:pt x="85263" y="170526"/>
                    </a:cubicBezTo>
                    <a:cubicBezTo>
                      <a:pt x="41459" y="176142"/>
                      <a:pt x="-9193" y="132154"/>
                      <a:pt x="0" y="85263"/>
                    </a:cubicBezTo>
                    <a:cubicBezTo>
                      <a:pt x="1616" y="38407"/>
                      <a:pt x="34478" y="-1686"/>
                      <a:pt x="85263" y="0"/>
                    </a:cubicBezTo>
                    <a:cubicBezTo>
                      <a:pt x="129418" y="876"/>
                      <a:pt x="174192" y="33203"/>
                      <a:pt x="170526" y="85263"/>
                    </a:cubicBezTo>
                    <a:close/>
                  </a:path>
                  <a:path w="170526" h="170526" stroke="0" extrusionOk="0">
                    <a:moveTo>
                      <a:pt x="170526" y="85263"/>
                    </a:moveTo>
                    <a:cubicBezTo>
                      <a:pt x="167936" y="136895"/>
                      <a:pt x="127032" y="168329"/>
                      <a:pt x="85263" y="170526"/>
                    </a:cubicBezTo>
                    <a:cubicBezTo>
                      <a:pt x="44633" y="169572"/>
                      <a:pt x="-4136" y="139885"/>
                      <a:pt x="0" y="85263"/>
                    </a:cubicBezTo>
                    <a:cubicBezTo>
                      <a:pt x="-964" y="38495"/>
                      <a:pt x="34870" y="3905"/>
                      <a:pt x="85263" y="0"/>
                    </a:cubicBezTo>
                    <a:cubicBezTo>
                      <a:pt x="136952" y="-2977"/>
                      <a:pt x="161807" y="40173"/>
                      <a:pt x="170526" y="85263"/>
                    </a:cubicBezTo>
                    <a:close/>
                  </a:path>
                </a:pathLst>
              </a:custGeom>
              <a:solidFill>
                <a:schemeClr val="tx1"/>
              </a:solidFill>
              <a:ln w="254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981765707">
                      <a:custGeom>
                        <a:avLst/>
                        <a:gdLst>
                          <a:gd name="connsiteX0" fmla="*/ 114300 w 114300"/>
                          <a:gd name="connsiteY0" fmla="*/ 57150 h 114300"/>
                          <a:gd name="connsiteX1" fmla="*/ 57150 w 114300"/>
                          <a:gd name="connsiteY1" fmla="*/ 114300 h 114300"/>
                          <a:gd name="connsiteX2" fmla="*/ 0 w 114300"/>
                          <a:gd name="connsiteY2" fmla="*/ 57150 h 114300"/>
                          <a:gd name="connsiteX3" fmla="*/ 57150 w 114300"/>
                          <a:gd name="connsiteY3" fmla="*/ 0 h 114300"/>
                          <a:gd name="connsiteX4" fmla="*/ 114300 w 114300"/>
                          <a:gd name="connsiteY4" fmla="*/ 57150 h 114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4300" h="114300">
                            <a:moveTo>
                              <a:pt x="114300" y="57150"/>
                            </a:moveTo>
                            <a:cubicBezTo>
                              <a:pt x="114300" y="88713"/>
                              <a:pt x="88713" y="114300"/>
                              <a:pt x="57150" y="114300"/>
                            </a:cubicBezTo>
                            <a:cubicBezTo>
                              <a:pt x="25587" y="114300"/>
                              <a:pt x="0" y="88713"/>
                              <a:pt x="0" y="57150"/>
                            </a:cubicBezTo>
                            <a:cubicBezTo>
                              <a:pt x="0" y="25587"/>
                              <a:pt x="25587" y="0"/>
                              <a:pt x="57150" y="0"/>
                            </a:cubicBezTo>
                            <a:cubicBezTo>
                              <a:pt x="88713" y="0"/>
                              <a:pt x="114300" y="25587"/>
                              <a:pt x="114300" y="5715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3102182-46E3-424F-8FA4-45DC9BB13462}"/>
                  </a:ext>
                </a:extLst>
              </p:cNvPr>
              <p:cNvSpPr/>
              <p:nvPr/>
            </p:nvSpPr>
            <p:spPr>
              <a:xfrm>
                <a:off x="5152413" y="3146305"/>
                <a:ext cx="1080000" cy="1080000"/>
              </a:xfrm>
              <a:custGeom>
                <a:avLst/>
                <a:gdLst>
                  <a:gd name="connsiteX0" fmla="*/ 540000 w 1080000"/>
                  <a:gd name="connsiteY0" fmla="*/ 56842 h 1080000"/>
                  <a:gd name="connsiteX1" fmla="*/ 1023157 w 1080000"/>
                  <a:gd name="connsiteY1" fmla="*/ 540000 h 1080000"/>
                  <a:gd name="connsiteX2" fmla="*/ 540000 w 1080000"/>
                  <a:gd name="connsiteY2" fmla="*/ 1023157 h 1080000"/>
                  <a:gd name="connsiteX3" fmla="*/ 56842 w 1080000"/>
                  <a:gd name="connsiteY3" fmla="*/ 540000 h 1080000"/>
                  <a:gd name="connsiteX4" fmla="*/ 540000 w 1080000"/>
                  <a:gd name="connsiteY4" fmla="*/ 56842 h 1080000"/>
                  <a:gd name="connsiteX5" fmla="*/ 540000 w 1080000"/>
                  <a:gd name="connsiteY5" fmla="*/ 0 h 1080000"/>
                  <a:gd name="connsiteX6" fmla="*/ 0 w 1080000"/>
                  <a:gd name="connsiteY6" fmla="*/ 540000 h 1080000"/>
                  <a:gd name="connsiteX7" fmla="*/ 540000 w 1080000"/>
                  <a:gd name="connsiteY7" fmla="*/ 1080000 h 1080000"/>
                  <a:gd name="connsiteX8" fmla="*/ 1080000 w 1080000"/>
                  <a:gd name="connsiteY8" fmla="*/ 540000 h 1080000"/>
                  <a:gd name="connsiteX9" fmla="*/ 540000 w 1080000"/>
                  <a:gd name="connsiteY9" fmla="*/ 0 h 1080000"/>
                  <a:gd name="connsiteX10" fmla="*/ 540000 w 1080000"/>
                  <a:gd name="connsiteY10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0000" h="1080000" fill="none" extrusionOk="0">
                    <a:moveTo>
                      <a:pt x="540000" y="56842"/>
                    </a:moveTo>
                    <a:cubicBezTo>
                      <a:pt x="765610" y="76061"/>
                      <a:pt x="1003104" y="255830"/>
                      <a:pt x="1023157" y="540000"/>
                    </a:cubicBezTo>
                    <a:cubicBezTo>
                      <a:pt x="1016403" y="818895"/>
                      <a:pt x="766495" y="1017580"/>
                      <a:pt x="540000" y="1023157"/>
                    </a:cubicBezTo>
                    <a:cubicBezTo>
                      <a:pt x="301791" y="985429"/>
                      <a:pt x="30792" y="783133"/>
                      <a:pt x="56842" y="540000"/>
                    </a:cubicBezTo>
                    <a:cubicBezTo>
                      <a:pt x="67094" y="232765"/>
                      <a:pt x="299644" y="65720"/>
                      <a:pt x="540000" y="56842"/>
                    </a:cubicBezTo>
                    <a:moveTo>
                      <a:pt x="540000" y="0"/>
                    </a:moveTo>
                    <a:cubicBezTo>
                      <a:pt x="229987" y="-32545"/>
                      <a:pt x="7761" y="185898"/>
                      <a:pt x="0" y="540000"/>
                    </a:cubicBezTo>
                    <a:cubicBezTo>
                      <a:pt x="7161" y="842790"/>
                      <a:pt x="248221" y="1065272"/>
                      <a:pt x="540000" y="1080000"/>
                    </a:cubicBezTo>
                    <a:cubicBezTo>
                      <a:pt x="837054" y="1057296"/>
                      <a:pt x="1117412" y="836384"/>
                      <a:pt x="1080000" y="540000"/>
                    </a:cubicBezTo>
                    <a:cubicBezTo>
                      <a:pt x="1062349" y="269166"/>
                      <a:pt x="824478" y="3282"/>
                      <a:pt x="540000" y="0"/>
                    </a:cubicBezTo>
                    <a:lnTo>
                      <a:pt x="540000" y="0"/>
                    </a:lnTo>
                    <a:close/>
                  </a:path>
                  <a:path w="1080000" h="1080000" stroke="0" extrusionOk="0">
                    <a:moveTo>
                      <a:pt x="540000" y="56842"/>
                    </a:moveTo>
                    <a:cubicBezTo>
                      <a:pt x="842562" y="35529"/>
                      <a:pt x="1019220" y="257790"/>
                      <a:pt x="1023157" y="540000"/>
                    </a:cubicBezTo>
                    <a:cubicBezTo>
                      <a:pt x="1026739" y="820405"/>
                      <a:pt x="802108" y="1029927"/>
                      <a:pt x="540000" y="1023157"/>
                    </a:cubicBezTo>
                    <a:cubicBezTo>
                      <a:pt x="246223" y="983991"/>
                      <a:pt x="65173" y="776932"/>
                      <a:pt x="56842" y="540000"/>
                    </a:cubicBezTo>
                    <a:cubicBezTo>
                      <a:pt x="73877" y="297007"/>
                      <a:pt x="298656" y="94593"/>
                      <a:pt x="540000" y="56842"/>
                    </a:cubicBezTo>
                    <a:moveTo>
                      <a:pt x="540000" y="0"/>
                    </a:moveTo>
                    <a:cubicBezTo>
                      <a:pt x="250529" y="11544"/>
                      <a:pt x="10300" y="222311"/>
                      <a:pt x="0" y="540000"/>
                    </a:cubicBezTo>
                    <a:cubicBezTo>
                      <a:pt x="-22823" y="889395"/>
                      <a:pt x="253232" y="1126829"/>
                      <a:pt x="540000" y="1080000"/>
                    </a:cubicBezTo>
                    <a:cubicBezTo>
                      <a:pt x="887024" y="1063023"/>
                      <a:pt x="1076681" y="796537"/>
                      <a:pt x="1080000" y="540000"/>
                    </a:cubicBezTo>
                    <a:cubicBezTo>
                      <a:pt x="1133754" y="231470"/>
                      <a:pt x="813813" y="29663"/>
                      <a:pt x="540000" y="0"/>
                    </a:cubicBezTo>
                    <a:lnTo>
                      <a:pt x="5400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2715213326">
                      <a:custGeom>
                        <a:avLst/>
                        <a:gdLst>
                          <a:gd name="connsiteX0" fmla="*/ 361950 w 723900"/>
                          <a:gd name="connsiteY0" fmla="*/ 38100 h 723900"/>
                          <a:gd name="connsiteX1" fmla="*/ 685800 w 723900"/>
                          <a:gd name="connsiteY1" fmla="*/ 361950 h 723900"/>
                          <a:gd name="connsiteX2" fmla="*/ 361950 w 723900"/>
                          <a:gd name="connsiteY2" fmla="*/ 685800 h 723900"/>
                          <a:gd name="connsiteX3" fmla="*/ 38100 w 723900"/>
                          <a:gd name="connsiteY3" fmla="*/ 361950 h 723900"/>
                          <a:gd name="connsiteX4" fmla="*/ 361950 w 723900"/>
                          <a:gd name="connsiteY4" fmla="*/ 38100 h 723900"/>
                          <a:gd name="connsiteX5" fmla="*/ 361950 w 723900"/>
                          <a:gd name="connsiteY5" fmla="*/ 0 h 723900"/>
                          <a:gd name="connsiteX6" fmla="*/ 0 w 723900"/>
                          <a:gd name="connsiteY6" fmla="*/ 361950 h 723900"/>
                          <a:gd name="connsiteX7" fmla="*/ 361950 w 723900"/>
                          <a:gd name="connsiteY7" fmla="*/ 723900 h 723900"/>
                          <a:gd name="connsiteX8" fmla="*/ 723900 w 723900"/>
                          <a:gd name="connsiteY8" fmla="*/ 361950 h 723900"/>
                          <a:gd name="connsiteX9" fmla="*/ 361950 w 723900"/>
                          <a:gd name="connsiteY9" fmla="*/ 0 h 723900"/>
                          <a:gd name="connsiteX10" fmla="*/ 361950 w 723900"/>
                          <a:gd name="connsiteY10" fmla="*/ 0 h 723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723900" h="723900">
                            <a:moveTo>
                              <a:pt x="361950" y="38100"/>
                            </a:moveTo>
                            <a:cubicBezTo>
                              <a:pt x="540068" y="38100"/>
                              <a:pt x="685800" y="183833"/>
                              <a:pt x="685800" y="361950"/>
                            </a:cubicBezTo>
                            <a:cubicBezTo>
                              <a:pt x="685800" y="540068"/>
                              <a:pt x="540068" y="685800"/>
                              <a:pt x="361950" y="685800"/>
                            </a:cubicBezTo>
                            <a:cubicBezTo>
                              <a:pt x="183833" y="685800"/>
                              <a:pt x="38100" y="540068"/>
                              <a:pt x="38100" y="361950"/>
                            </a:cubicBezTo>
                            <a:cubicBezTo>
                              <a:pt x="38100" y="183833"/>
                              <a:pt x="183833" y="38100"/>
                              <a:pt x="361950" y="38100"/>
                            </a:cubicBezTo>
                            <a:moveTo>
                              <a:pt x="361950" y="0"/>
                            </a:moveTo>
                            <a:cubicBezTo>
                              <a:pt x="161925" y="0"/>
                              <a:pt x="0" y="161925"/>
                              <a:pt x="0" y="361950"/>
                            </a:cubicBezTo>
                            <a:cubicBezTo>
                              <a:pt x="0" y="561975"/>
                              <a:pt x="161925" y="723900"/>
                              <a:pt x="361950" y="723900"/>
                            </a:cubicBezTo>
                            <a:cubicBezTo>
                              <a:pt x="561975" y="723900"/>
                              <a:pt x="723900" y="561975"/>
                              <a:pt x="723900" y="361950"/>
                            </a:cubicBezTo>
                            <a:cubicBezTo>
                              <a:pt x="723900" y="161925"/>
                              <a:pt x="561975" y="0"/>
                              <a:pt x="361950" y="0"/>
                            </a:cubicBezTo>
                            <a:lnTo>
                              <a:pt x="361950" y="0"/>
                            </a:ln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4AEBACFF-4D9D-4D59-8215-055DBF9DF5E6}"/>
                  </a:ext>
                </a:extLst>
              </p:cNvPr>
              <p:cNvSpPr/>
              <p:nvPr/>
            </p:nvSpPr>
            <p:spPr>
              <a:xfrm flipV="1">
                <a:off x="5406568" y="3879965"/>
                <a:ext cx="554435" cy="58362"/>
              </a:xfrm>
              <a:custGeom>
                <a:avLst/>
                <a:gdLst>
                  <a:gd name="connsiteX0" fmla="*/ 525254 w 554435"/>
                  <a:gd name="connsiteY0" fmla="*/ 58362 h 58362"/>
                  <a:gd name="connsiteX1" fmla="*/ 29180 w 554435"/>
                  <a:gd name="connsiteY1" fmla="*/ 58362 h 58362"/>
                  <a:gd name="connsiteX2" fmla="*/ 0 w 554435"/>
                  <a:gd name="connsiteY2" fmla="*/ 29181 h 58362"/>
                  <a:gd name="connsiteX3" fmla="*/ 29180 w 554435"/>
                  <a:gd name="connsiteY3" fmla="*/ 0 h 58362"/>
                  <a:gd name="connsiteX4" fmla="*/ 525254 w 554435"/>
                  <a:gd name="connsiteY4" fmla="*/ 0 h 58362"/>
                  <a:gd name="connsiteX5" fmla="*/ 554435 w 554435"/>
                  <a:gd name="connsiteY5" fmla="*/ 29181 h 58362"/>
                  <a:gd name="connsiteX6" fmla="*/ 525254 w 554435"/>
                  <a:gd name="connsiteY6" fmla="*/ 58362 h 5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4435" h="58362" fill="none" extrusionOk="0">
                    <a:moveTo>
                      <a:pt x="525254" y="58362"/>
                    </a:moveTo>
                    <a:cubicBezTo>
                      <a:pt x="321399" y="26331"/>
                      <a:pt x="112857" y="84683"/>
                      <a:pt x="29180" y="58362"/>
                    </a:cubicBezTo>
                    <a:cubicBezTo>
                      <a:pt x="15299" y="60132"/>
                      <a:pt x="-954" y="45794"/>
                      <a:pt x="0" y="29181"/>
                    </a:cubicBezTo>
                    <a:cubicBezTo>
                      <a:pt x="-267" y="13123"/>
                      <a:pt x="13553" y="-1029"/>
                      <a:pt x="29180" y="0"/>
                    </a:cubicBezTo>
                    <a:cubicBezTo>
                      <a:pt x="232657" y="-35052"/>
                      <a:pt x="295446" y="32151"/>
                      <a:pt x="525254" y="0"/>
                    </a:cubicBezTo>
                    <a:cubicBezTo>
                      <a:pt x="538373" y="-108"/>
                      <a:pt x="552746" y="11745"/>
                      <a:pt x="554435" y="29181"/>
                    </a:cubicBezTo>
                    <a:cubicBezTo>
                      <a:pt x="553483" y="47009"/>
                      <a:pt x="540833" y="58373"/>
                      <a:pt x="525254" y="58362"/>
                    </a:cubicBezTo>
                    <a:close/>
                  </a:path>
                  <a:path w="554435" h="58362" stroke="0" extrusionOk="0">
                    <a:moveTo>
                      <a:pt x="525254" y="58362"/>
                    </a:moveTo>
                    <a:cubicBezTo>
                      <a:pt x="302004" y="25637"/>
                      <a:pt x="270379" y="23498"/>
                      <a:pt x="29180" y="58362"/>
                    </a:cubicBezTo>
                    <a:cubicBezTo>
                      <a:pt x="13255" y="58499"/>
                      <a:pt x="1396" y="47075"/>
                      <a:pt x="0" y="29181"/>
                    </a:cubicBezTo>
                    <a:cubicBezTo>
                      <a:pt x="-2524" y="14315"/>
                      <a:pt x="12770" y="-883"/>
                      <a:pt x="29180" y="0"/>
                    </a:cubicBezTo>
                    <a:cubicBezTo>
                      <a:pt x="176307" y="22849"/>
                      <a:pt x="296706" y="42612"/>
                      <a:pt x="525254" y="0"/>
                    </a:cubicBezTo>
                    <a:cubicBezTo>
                      <a:pt x="541786" y="-57"/>
                      <a:pt x="554319" y="14349"/>
                      <a:pt x="554435" y="29181"/>
                    </a:cubicBezTo>
                    <a:cubicBezTo>
                      <a:pt x="551848" y="45478"/>
                      <a:pt x="542693" y="57814"/>
                      <a:pt x="525254" y="58362"/>
                    </a:cubicBezTo>
                    <a:close/>
                  </a:path>
                </a:pathLst>
              </a:custGeom>
              <a:solidFill>
                <a:schemeClr val="tx1"/>
              </a:solidFill>
              <a:ln w="254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782587900">
                      <a:custGeom>
                        <a:avLst/>
                        <a:gdLst>
                          <a:gd name="connsiteX0" fmla="*/ 342900 w 361950"/>
                          <a:gd name="connsiteY0" fmla="*/ 38100 h 38100"/>
                          <a:gd name="connsiteX1" fmla="*/ 19050 w 361950"/>
                          <a:gd name="connsiteY1" fmla="*/ 38100 h 38100"/>
                          <a:gd name="connsiteX2" fmla="*/ 0 w 361950"/>
                          <a:gd name="connsiteY2" fmla="*/ 19050 h 38100"/>
                          <a:gd name="connsiteX3" fmla="*/ 19050 w 361950"/>
                          <a:gd name="connsiteY3" fmla="*/ 0 h 38100"/>
                          <a:gd name="connsiteX4" fmla="*/ 342900 w 361950"/>
                          <a:gd name="connsiteY4" fmla="*/ 0 h 38100"/>
                          <a:gd name="connsiteX5" fmla="*/ 361950 w 361950"/>
                          <a:gd name="connsiteY5" fmla="*/ 19050 h 38100"/>
                          <a:gd name="connsiteX6" fmla="*/ 342900 w 361950"/>
                          <a:gd name="connsiteY6" fmla="*/ 38100 h 381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61950" h="38100">
                            <a:moveTo>
                              <a:pt x="342900" y="38100"/>
                            </a:moveTo>
                            <a:lnTo>
                              <a:pt x="19050" y="38100"/>
                            </a:lnTo>
                            <a:cubicBezTo>
                              <a:pt x="8529" y="38100"/>
                              <a:pt x="0" y="29571"/>
                              <a:pt x="0" y="19050"/>
                            </a:cubicBezTo>
                            <a:cubicBezTo>
                              <a:pt x="0" y="8529"/>
                              <a:pt x="8529" y="0"/>
                              <a:pt x="19050" y="0"/>
                            </a:cubicBezTo>
                            <a:lnTo>
                              <a:pt x="342900" y="0"/>
                            </a:lnTo>
                            <a:cubicBezTo>
                              <a:pt x="353421" y="0"/>
                              <a:pt x="361950" y="8529"/>
                              <a:pt x="361950" y="19050"/>
                            </a:cubicBezTo>
                            <a:cubicBezTo>
                              <a:pt x="361950" y="29571"/>
                              <a:pt x="353421" y="38100"/>
                              <a:pt x="342900" y="381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A2DB4A-68F6-4C34-82BF-0E6CB1DAC78D}"/>
              </a:ext>
            </a:extLst>
          </p:cNvPr>
          <p:cNvGrpSpPr/>
          <p:nvPr/>
        </p:nvGrpSpPr>
        <p:grpSpPr>
          <a:xfrm>
            <a:off x="6544665" y="1241525"/>
            <a:ext cx="5295500" cy="4833135"/>
            <a:chOff x="6544665" y="968565"/>
            <a:chExt cx="5295500" cy="4833135"/>
          </a:xfrm>
        </p:grpSpPr>
        <p:sp>
          <p:nvSpPr>
            <p:cNvPr id="80" name="Graphic 17">
              <a:extLst>
                <a:ext uri="{FF2B5EF4-FFF2-40B4-BE49-F238E27FC236}">
                  <a16:creationId xmlns:a16="http://schemas.microsoft.com/office/drawing/2014/main" id="{62E81ED4-8585-4596-820D-46B123A8646D}"/>
                </a:ext>
              </a:extLst>
            </p:cNvPr>
            <p:cNvSpPr/>
            <p:nvPr/>
          </p:nvSpPr>
          <p:spPr>
            <a:xfrm rot="10800000" flipH="1" flipV="1">
              <a:off x="6544665" y="968565"/>
              <a:ext cx="5295500" cy="4833135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bg2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4581F97-4AF8-4E64-A52F-72285026BC0F}"/>
                </a:ext>
              </a:extLst>
            </p:cNvPr>
            <p:cNvGrpSpPr/>
            <p:nvPr/>
          </p:nvGrpSpPr>
          <p:grpSpPr>
            <a:xfrm>
              <a:off x="7050348" y="1482727"/>
              <a:ext cx="4532195" cy="3709917"/>
              <a:chOff x="7050348" y="1482727"/>
              <a:chExt cx="4532195" cy="3709917"/>
            </a:xfrm>
          </p:grpSpPr>
          <p:sp>
            <p:nvSpPr>
              <p:cNvPr id="81" name="Text Placeholder 3">
                <a:extLst>
                  <a:ext uri="{FF2B5EF4-FFF2-40B4-BE49-F238E27FC236}">
                    <a16:creationId xmlns:a16="http://schemas.microsoft.com/office/drawing/2014/main" id="{D05A91E2-92DA-478A-845C-E4E5665006D1}"/>
                  </a:ext>
                </a:extLst>
              </p:cNvPr>
              <p:cNvSpPr txBox="1">
                <a:spLocks/>
              </p:cNvSpPr>
              <p:nvPr/>
            </p:nvSpPr>
            <p:spPr>
              <a:xfrm rot="21194601" flipH="1">
                <a:off x="7050348" y="1482727"/>
                <a:ext cx="4139140" cy="160607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t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kumimoji="0" lang="en-US" sz="4800" b="1" i="0" u="none" strike="noStrike" kern="1200" cap="none" spc="-150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defRPr>
                </a:lvl1pPr>
                <a:lvl2pPr marL="228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en-US" sz="18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en-US" sz="18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en-US" sz="18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00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en-AU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AU" sz="2800">
                    <a:solidFill>
                      <a:schemeClr val="tx1"/>
                    </a:solidFill>
                  </a:rPr>
                  <a:t>Remember if the tests show chronic hep C, the inmate needs to get checked for liver disease: </a:t>
                </a:r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5C70A2FE-FC60-4066-A8EE-A47380A2E136}"/>
                  </a:ext>
                </a:extLst>
              </p:cNvPr>
              <p:cNvGrpSpPr/>
              <p:nvPr/>
            </p:nvGrpSpPr>
            <p:grpSpPr>
              <a:xfrm rot="21110403">
                <a:off x="9853340" y="2992421"/>
                <a:ext cx="1359657" cy="1043286"/>
                <a:chOff x="10792437" y="3644972"/>
                <a:chExt cx="2845781" cy="2183612"/>
              </a:xfrm>
            </p:grpSpPr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28F01BC4-1A98-46E0-8830-D6BDA1EEA375}"/>
                    </a:ext>
                  </a:extLst>
                </p:cNvPr>
                <p:cNvSpPr/>
                <p:nvPr/>
              </p:nvSpPr>
              <p:spPr>
                <a:xfrm>
                  <a:off x="10792437" y="3644972"/>
                  <a:ext cx="2845781" cy="2183612"/>
                </a:xfrm>
                <a:custGeom>
                  <a:avLst/>
                  <a:gdLst>
                    <a:gd name="connsiteX0" fmla="*/ 2809787 w 2845781"/>
                    <a:gd name="connsiteY0" fmla="*/ 647884 h 2183612"/>
                    <a:gd name="connsiteX1" fmla="*/ 2689808 w 2845781"/>
                    <a:gd name="connsiteY1" fmla="*/ 527905 h 2183612"/>
                    <a:gd name="connsiteX2" fmla="*/ 2641816 w 2845781"/>
                    <a:gd name="connsiteY2" fmla="*/ 479914 h 2183612"/>
                    <a:gd name="connsiteX3" fmla="*/ 2557831 w 2845781"/>
                    <a:gd name="connsiteY3" fmla="*/ 371934 h 2183612"/>
                    <a:gd name="connsiteX4" fmla="*/ 2521837 w 2845781"/>
                    <a:gd name="connsiteY4" fmla="*/ 347938 h 2183612"/>
                    <a:gd name="connsiteX5" fmla="*/ 2473846 w 2845781"/>
                    <a:gd name="connsiteY5" fmla="*/ 323942 h 2183612"/>
                    <a:gd name="connsiteX6" fmla="*/ 2413857 w 2845781"/>
                    <a:gd name="connsiteY6" fmla="*/ 275950 h 2183612"/>
                    <a:gd name="connsiteX7" fmla="*/ 2269882 w 2845781"/>
                    <a:gd name="connsiteY7" fmla="*/ 251955 h 2183612"/>
                    <a:gd name="connsiteX8" fmla="*/ 1945940 w 2845781"/>
                    <a:gd name="connsiteY8" fmla="*/ 239957 h 2183612"/>
                    <a:gd name="connsiteX9" fmla="*/ 1777968 w 2845781"/>
                    <a:gd name="connsiteY9" fmla="*/ 191965 h 2183612"/>
                    <a:gd name="connsiteX10" fmla="*/ 1681986 w 2845781"/>
                    <a:gd name="connsiteY10" fmla="*/ 131976 h 2183612"/>
                    <a:gd name="connsiteX11" fmla="*/ 1621996 w 2845781"/>
                    <a:gd name="connsiteY11" fmla="*/ 119978 h 2183612"/>
                    <a:gd name="connsiteX12" fmla="*/ 1466023 w 2845781"/>
                    <a:gd name="connsiteY12" fmla="*/ 59989 h 2183612"/>
                    <a:gd name="connsiteX13" fmla="*/ 1358043 w 2845781"/>
                    <a:gd name="connsiteY13" fmla="*/ 11998 h 2183612"/>
                    <a:gd name="connsiteX14" fmla="*/ 1298053 w 2845781"/>
                    <a:gd name="connsiteY14" fmla="*/ 0 h 2183612"/>
                    <a:gd name="connsiteX15" fmla="*/ 938117 w 2845781"/>
                    <a:gd name="connsiteY15" fmla="*/ 11998 h 2183612"/>
                    <a:gd name="connsiteX16" fmla="*/ 746151 w 2845781"/>
                    <a:gd name="connsiteY16" fmla="*/ 59989 h 2183612"/>
                    <a:gd name="connsiteX17" fmla="*/ 650168 w 2845781"/>
                    <a:gd name="connsiteY17" fmla="*/ 71986 h 2183612"/>
                    <a:gd name="connsiteX18" fmla="*/ 602176 w 2845781"/>
                    <a:gd name="connsiteY18" fmla="*/ 107980 h 2183612"/>
                    <a:gd name="connsiteX19" fmla="*/ 542187 w 2845781"/>
                    <a:gd name="connsiteY19" fmla="*/ 143974 h 2183612"/>
                    <a:gd name="connsiteX20" fmla="*/ 422208 w 2845781"/>
                    <a:gd name="connsiteY20" fmla="*/ 239957 h 2183612"/>
                    <a:gd name="connsiteX21" fmla="*/ 362218 w 2845781"/>
                    <a:gd name="connsiteY21" fmla="*/ 347938 h 2183612"/>
                    <a:gd name="connsiteX22" fmla="*/ 314227 w 2845781"/>
                    <a:gd name="connsiteY22" fmla="*/ 407927 h 2183612"/>
                    <a:gd name="connsiteX23" fmla="*/ 254238 w 2845781"/>
                    <a:gd name="connsiteY23" fmla="*/ 527905 h 2183612"/>
                    <a:gd name="connsiteX24" fmla="*/ 206246 w 2845781"/>
                    <a:gd name="connsiteY24" fmla="*/ 611890 h 2183612"/>
                    <a:gd name="connsiteX25" fmla="*/ 170252 w 2845781"/>
                    <a:gd name="connsiteY25" fmla="*/ 707874 h 2183612"/>
                    <a:gd name="connsiteX26" fmla="*/ 134258 w 2845781"/>
                    <a:gd name="connsiteY26" fmla="*/ 827853 h 2183612"/>
                    <a:gd name="connsiteX27" fmla="*/ 98265 w 2845781"/>
                    <a:gd name="connsiteY27" fmla="*/ 887842 h 2183612"/>
                    <a:gd name="connsiteX28" fmla="*/ 74269 w 2845781"/>
                    <a:gd name="connsiteY28" fmla="*/ 983824 h 2183612"/>
                    <a:gd name="connsiteX29" fmla="*/ 50273 w 2845781"/>
                    <a:gd name="connsiteY29" fmla="*/ 1175791 h 2183612"/>
                    <a:gd name="connsiteX30" fmla="*/ 38276 w 2845781"/>
                    <a:gd name="connsiteY30" fmla="*/ 1415748 h 2183612"/>
                    <a:gd name="connsiteX31" fmla="*/ 14279 w 2845781"/>
                    <a:gd name="connsiteY31" fmla="*/ 1631710 h 2183612"/>
                    <a:gd name="connsiteX32" fmla="*/ 86267 w 2845781"/>
                    <a:gd name="connsiteY32" fmla="*/ 2135620 h 2183612"/>
                    <a:gd name="connsiteX33" fmla="*/ 146257 w 2845781"/>
                    <a:gd name="connsiteY33" fmla="*/ 2171614 h 2183612"/>
                    <a:gd name="connsiteX34" fmla="*/ 242239 w 2845781"/>
                    <a:gd name="connsiteY34" fmla="*/ 2183612 h 2183612"/>
                    <a:gd name="connsiteX35" fmla="*/ 470199 w 2845781"/>
                    <a:gd name="connsiteY35" fmla="*/ 2135620 h 2183612"/>
                    <a:gd name="connsiteX36" fmla="*/ 566182 w 2845781"/>
                    <a:gd name="connsiteY36" fmla="*/ 2027640 h 2183612"/>
                    <a:gd name="connsiteX37" fmla="*/ 686162 w 2845781"/>
                    <a:gd name="connsiteY37" fmla="*/ 1943655 h 2183612"/>
                    <a:gd name="connsiteX38" fmla="*/ 746151 w 2845781"/>
                    <a:gd name="connsiteY38" fmla="*/ 1895663 h 2183612"/>
                    <a:gd name="connsiteX39" fmla="*/ 878127 w 2845781"/>
                    <a:gd name="connsiteY39" fmla="*/ 1847671 h 2183612"/>
                    <a:gd name="connsiteX40" fmla="*/ 1334047 w 2845781"/>
                    <a:gd name="connsiteY40" fmla="*/ 1787682 h 2183612"/>
                    <a:gd name="connsiteX41" fmla="*/ 1490020 w 2845781"/>
                    <a:gd name="connsiteY41" fmla="*/ 1727692 h 2183612"/>
                    <a:gd name="connsiteX42" fmla="*/ 1609998 w 2845781"/>
                    <a:gd name="connsiteY42" fmla="*/ 1631710 h 2183612"/>
                    <a:gd name="connsiteX43" fmla="*/ 1645992 w 2845781"/>
                    <a:gd name="connsiteY43" fmla="*/ 1619712 h 2183612"/>
                    <a:gd name="connsiteX44" fmla="*/ 1849956 w 2845781"/>
                    <a:gd name="connsiteY44" fmla="*/ 1571721 h 2183612"/>
                    <a:gd name="connsiteX45" fmla="*/ 2005928 w 2845781"/>
                    <a:gd name="connsiteY45" fmla="*/ 1523728 h 2183612"/>
                    <a:gd name="connsiteX46" fmla="*/ 2125907 w 2845781"/>
                    <a:gd name="connsiteY46" fmla="*/ 1451742 h 2183612"/>
                    <a:gd name="connsiteX47" fmla="*/ 2185897 w 2845781"/>
                    <a:gd name="connsiteY47" fmla="*/ 1427746 h 2183612"/>
                    <a:gd name="connsiteX48" fmla="*/ 2317874 w 2845781"/>
                    <a:gd name="connsiteY48" fmla="*/ 1355758 h 2183612"/>
                    <a:gd name="connsiteX49" fmla="*/ 2449850 w 2845781"/>
                    <a:gd name="connsiteY49" fmla="*/ 1235780 h 2183612"/>
                    <a:gd name="connsiteX50" fmla="*/ 2557831 w 2845781"/>
                    <a:gd name="connsiteY50" fmla="*/ 1139797 h 2183612"/>
                    <a:gd name="connsiteX51" fmla="*/ 2593825 w 2845781"/>
                    <a:gd name="connsiteY51" fmla="*/ 1115802 h 2183612"/>
                    <a:gd name="connsiteX52" fmla="*/ 2665812 w 2845781"/>
                    <a:gd name="connsiteY52" fmla="*/ 1055812 h 2183612"/>
                    <a:gd name="connsiteX53" fmla="*/ 2713804 w 2845781"/>
                    <a:gd name="connsiteY53" fmla="*/ 1019818 h 2183612"/>
                    <a:gd name="connsiteX54" fmla="*/ 2809787 w 2845781"/>
                    <a:gd name="connsiteY54" fmla="*/ 911838 h 2183612"/>
                    <a:gd name="connsiteX55" fmla="*/ 2845781 w 2845781"/>
                    <a:gd name="connsiteY55" fmla="*/ 815854 h 2183612"/>
                    <a:gd name="connsiteX56" fmla="*/ 2809787 w 2845781"/>
                    <a:gd name="connsiteY56" fmla="*/ 647884 h 2183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2845781" h="2183612" fill="none" extrusionOk="0">
                      <a:moveTo>
                        <a:pt x="2809787" y="647884"/>
                      </a:moveTo>
                      <a:cubicBezTo>
                        <a:pt x="2724895" y="567136"/>
                        <a:pt x="2787803" y="634395"/>
                        <a:pt x="2689808" y="527905"/>
                      </a:cubicBezTo>
                      <a:cubicBezTo>
                        <a:pt x="2672972" y="511277"/>
                        <a:pt x="2659096" y="500436"/>
                        <a:pt x="2641816" y="479914"/>
                      </a:cubicBezTo>
                      <a:cubicBezTo>
                        <a:pt x="2609874" y="451168"/>
                        <a:pt x="2597110" y="396757"/>
                        <a:pt x="2557831" y="371934"/>
                      </a:cubicBezTo>
                      <a:cubicBezTo>
                        <a:pt x="2546138" y="363203"/>
                        <a:pt x="2536973" y="356247"/>
                        <a:pt x="2521837" y="347938"/>
                      </a:cubicBezTo>
                      <a:cubicBezTo>
                        <a:pt x="2507319" y="337480"/>
                        <a:pt x="2491798" y="332839"/>
                        <a:pt x="2473846" y="323942"/>
                      </a:cubicBezTo>
                      <a:cubicBezTo>
                        <a:pt x="2452856" y="309794"/>
                        <a:pt x="2436535" y="292129"/>
                        <a:pt x="2413857" y="275950"/>
                      </a:cubicBezTo>
                      <a:cubicBezTo>
                        <a:pt x="2390642" y="263119"/>
                        <a:pt x="2271965" y="252066"/>
                        <a:pt x="2269882" y="251955"/>
                      </a:cubicBezTo>
                      <a:cubicBezTo>
                        <a:pt x="2161792" y="236756"/>
                        <a:pt x="2068143" y="233638"/>
                        <a:pt x="1945940" y="239957"/>
                      </a:cubicBezTo>
                      <a:cubicBezTo>
                        <a:pt x="1877407" y="229008"/>
                        <a:pt x="1844143" y="221988"/>
                        <a:pt x="1777968" y="191965"/>
                      </a:cubicBezTo>
                      <a:cubicBezTo>
                        <a:pt x="1721355" y="161167"/>
                        <a:pt x="1759440" y="161615"/>
                        <a:pt x="1681986" y="131976"/>
                      </a:cubicBezTo>
                      <a:cubicBezTo>
                        <a:pt x="1666364" y="125900"/>
                        <a:pt x="1642607" y="123445"/>
                        <a:pt x="1621996" y="119978"/>
                      </a:cubicBezTo>
                      <a:cubicBezTo>
                        <a:pt x="1572329" y="100800"/>
                        <a:pt x="1516278" y="82332"/>
                        <a:pt x="1466023" y="59989"/>
                      </a:cubicBezTo>
                      <a:cubicBezTo>
                        <a:pt x="1430107" y="41237"/>
                        <a:pt x="1396445" y="24260"/>
                        <a:pt x="1358043" y="11998"/>
                      </a:cubicBezTo>
                      <a:cubicBezTo>
                        <a:pt x="1335875" y="5507"/>
                        <a:pt x="1317981" y="2108"/>
                        <a:pt x="1298053" y="0"/>
                      </a:cubicBezTo>
                      <a:cubicBezTo>
                        <a:pt x="1162046" y="-9902"/>
                        <a:pt x="1049067" y="13083"/>
                        <a:pt x="938117" y="11998"/>
                      </a:cubicBezTo>
                      <a:cubicBezTo>
                        <a:pt x="863790" y="22035"/>
                        <a:pt x="825022" y="44405"/>
                        <a:pt x="746151" y="59989"/>
                      </a:cubicBezTo>
                      <a:cubicBezTo>
                        <a:pt x="719734" y="68567"/>
                        <a:pt x="683135" y="68615"/>
                        <a:pt x="650168" y="71986"/>
                      </a:cubicBezTo>
                      <a:cubicBezTo>
                        <a:pt x="633820" y="85044"/>
                        <a:pt x="620616" y="95859"/>
                        <a:pt x="602176" y="107980"/>
                      </a:cubicBezTo>
                      <a:cubicBezTo>
                        <a:pt x="579693" y="119472"/>
                        <a:pt x="560933" y="129996"/>
                        <a:pt x="542187" y="143974"/>
                      </a:cubicBezTo>
                      <a:cubicBezTo>
                        <a:pt x="494359" y="176636"/>
                        <a:pt x="462505" y="202289"/>
                        <a:pt x="422208" y="239957"/>
                      </a:cubicBezTo>
                      <a:cubicBezTo>
                        <a:pt x="346485" y="310716"/>
                        <a:pt x="438847" y="218820"/>
                        <a:pt x="362218" y="347938"/>
                      </a:cubicBezTo>
                      <a:cubicBezTo>
                        <a:pt x="350480" y="370227"/>
                        <a:pt x="327965" y="387522"/>
                        <a:pt x="314227" y="407927"/>
                      </a:cubicBezTo>
                      <a:cubicBezTo>
                        <a:pt x="249958" y="501747"/>
                        <a:pt x="299885" y="442140"/>
                        <a:pt x="254238" y="527905"/>
                      </a:cubicBezTo>
                      <a:cubicBezTo>
                        <a:pt x="241880" y="555752"/>
                        <a:pt x="218731" y="580994"/>
                        <a:pt x="206246" y="611890"/>
                      </a:cubicBezTo>
                      <a:cubicBezTo>
                        <a:pt x="191611" y="643306"/>
                        <a:pt x="181709" y="676280"/>
                        <a:pt x="170252" y="707874"/>
                      </a:cubicBezTo>
                      <a:cubicBezTo>
                        <a:pt x="144133" y="773707"/>
                        <a:pt x="169448" y="756490"/>
                        <a:pt x="134258" y="827853"/>
                      </a:cubicBezTo>
                      <a:cubicBezTo>
                        <a:pt x="120738" y="849764"/>
                        <a:pt x="109256" y="872003"/>
                        <a:pt x="98265" y="887842"/>
                      </a:cubicBezTo>
                      <a:cubicBezTo>
                        <a:pt x="84388" y="918439"/>
                        <a:pt x="75189" y="953840"/>
                        <a:pt x="74269" y="983824"/>
                      </a:cubicBezTo>
                      <a:cubicBezTo>
                        <a:pt x="63668" y="1047433"/>
                        <a:pt x="50273" y="1175791"/>
                        <a:pt x="50273" y="1175791"/>
                      </a:cubicBezTo>
                      <a:cubicBezTo>
                        <a:pt x="48974" y="1267542"/>
                        <a:pt x="46473" y="1344198"/>
                        <a:pt x="38276" y="1415748"/>
                      </a:cubicBezTo>
                      <a:cubicBezTo>
                        <a:pt x="32703" y="1521305"/>
                        <a:pt x="27492" y="1539633"/>
                        <a:pt x="14279" y="1631710"/>
                      </a:cubicBezTo>
                      <a:cubicBezTo>
                        <a:pt x="25476" y="1760050"/>
                        <a:pt x="-35257" y="2006209"/>
                        <a:pt x="86267" y="2135620"/>
                      </a:cubicBezTo>
                      <a:cubicBezTo>
                        <a:pt x="103718" y="2150046"/>
                        <a:pt x="127210" y="2165429"/>
                        <a:pt x="146257" y="2171614"/>
                      </a:cubicBezTo>
                      <a:cubicBezTo>
                        <a:pt x="180992" y="2183865"/>
                        <a:pt x="213521" y="2176885"/>
                        <a:pt x="242239" y="2183612"/>
                      </a:cubicBezTo>
                      <a:cubicBezTo>
                        <a:pt x="320454" y="2172815"/>
                        <a:pt x="400298" y="2164793"/>
                        <a:pt x="470199" y="2135620"/>
                      </a:cubicBezTo>
                      <a:cubicBezTo>
                        <a:pt x="555319" y="2102744"/>
                        <a:pt x="526238" y="2068546"/>
                        <a:pt x="566182" y="2027640"/>
                      </a:cubicBezTo>
                      <a:cubicBezTo>
                        <a:pt x="586828" y="2008002"/>
                        <a:pt x="672658" y="1952025"/>
                        <a:pt x="686162" y="1943655"/>
                      </a:cubicBezTo>
                      <a:cubicBezTo>
                        <a:pt x="707621" y="1928176"/>
                        <a:pt x="724391" y="1911661"/>
                        <a:pt x="746151" y="1895663"/>
                      </a:cubicBezTo>
                      <a:cubicBezTo>
                        <a:pt x="766719" y="1884594"/>
                        <a:pt x="863002" y="1851433"/>
                        <a:pt x="878127" y="1847671"/>
                      </a:cubicBezTo>
                      <a:cubicBezTo>
                        <a:pt x="1124241" y="1766869"/>
                        <a:pt x="1037648" y="1795441"/>
                        <a:pt x="1334047" y="1787682"/>
                      </a:cubicBezTo>
                      <a:cubicBezTo>
                        <a:pt x="1392837" y="1770943"/>
                        <a:pt x="1446866" y="1752971"/>
                        <a:pt x="1490020" y="1727692"/>
                      </a:cubicBezTo>
                      <a:cubicBezTo>
                        <a:pt x="1561876" y="1680578"/>
                        <a:pt x="1506634" y="1691701"/>
                        <a:pt x="1609998" y="1631710"/>
                      </a:cubicBezTo>
                      <a:cubicBezTo>
                        <a:pt x="1619911" y="1622591"/>
                        <a:pt x="1634567" y="1624889"/>
                        <a:pt x="1645992" y="1619712"/>
                      </a:cubicBezTo>
                      <a:cubicBezTo>
                        <a:pt x="1790720" y="1577208"/>
                        <a:pt x="1549913" y="1656744"/>
                        <a:pt x="1849956" y="1571721"/>
                      </a:cubicBezTo>
                      <a:cubicBezTo>
                        <a:pt x="1900941" y="1558735"/>
                        <a:pt x="1955773" y="1535700"/>
                        <a:pt x="2005928" y="1523728"/>
                      </a:cubicBezTo>
                      <a:cubicBezTo>
                        <a:pt x="2166780" y="1461243"/>
                        <a:pt x="2014073" y="1508065"/>
                        <a:pt x="2125907" y="1451742"/>
                      </a:cubicBezTo>
                      <a:cubicBezTo>
                        <a:pt x="2145749" y="1443695"/>
                        <a:pt x="2167344" y="1438104"/>
                        <a:pt x="2185897" y="1427746"/>
                      </a:cubicBezTo>
                      <a:cubicBezTo>
                        <a:pt x="2392528" y="1300689"/>
                        <a:pt x="2092716" y="1465604"/>
                        <a:pt x="2317874" y="1355758"/>
                      </a:cubicBezTo>
                      <a:cubicBezTo>
                        <a:pt x="2472650" y="1216787"/>
                        <a:pt x="2344045" y="1363610"/>
                        <a:pt x="2449850" y="1235780"/>
                      </a:cubicBezTo>
                      <a:cubicBezTo>
                        <a:pt x="2527427" y="1143701"/>
                        <a:pt x="2368983" y="1265082"/>
                        <a:pt x="2557831" y="1139797"/>
                      </a:cubicBezTo>
                      <a:cubicBezTo>
                        <a:pt x="2571154" y="1130172"/>
                        <a:pt x="2582400" y="1122720"/>
                        <a:pt x="2593825" y="1115802"/>
                      </a:cubicBezTo>
                      <a:cubicBezTo>
                        <a:pt x="2622136" y="1097845"/>
                        <a:pt x="2645011" y="1074764"/>
                        <a:pt x="2665812" y="1055812"/>
                      </a:cubicBezTo>
                      <a:cubicBezTo>
                        <a:pt x="2681291" y="1043940"/>
                        <a:pt x="2698205" y="1033273"/>
                        <a:pt x="2713804" y="1019818"/>
                      </a:cubicBezTo>
                      <a:cubicBezTo>
                        <a:pt x="2739534" y="993858"/>
                        <a:pt x="2794385" y="938945"/>
                        <a:pt x="2809787" y="911838"/>
                      </a:cubicBezTo>
                      <a:cubicBezTo>
                        <a:pt x="2819410" y="893011"/>
                        <a:pt x="2840280" y="840225"/>
                        <a:pt x="2845781" y="815854"/>
                      </a:cubicBezTo>
                      <a:cubicBezTo>
                        <a:pt x="2836722" y="790572"/>
                        <a:pt x="2814574" y="668328"/>
                        <a:pt x="2809787" y="647884"/>
                      </a:cubicBezTo>
                      <a:close/>
                    </a:path>
                    <a:path w="2845781" h="2183612" stroke="0" extrusionOk="0">
                      <a:moveTo>
                        <a:pt x="2809787" y="647884"/>
                      </a:moveTo>
                      <a:cubicBezTo>
                        <a:pt x="2696149" y="559056"/>
                        <a:pt x="2772850" y="642717"/>
                        <a:pt x="2689808" y="527905"/>
                      </a:cubicBezTo>
                      <a:cubicBezTo>
                        <a:pt x="2677450" y="511675"/>
                        <a:pt x="2652048" y="497324"/>
                        <a:pt x="2641816" y="479914"/>
                      </a:cubicBezTo>
                      <a:cubicBezTo>
                        <a:pt x="2611193" y="446247"/>
                        <a:pt x="2594300" y="405365"/>
                        <a:pt x="2557831" y="371934"/>
                      </a:cubicBezTo>
                      <a:cubicBezTo>
                        <a:pt x="2545312" y="363650"/>
                        <a:pt x="2536956" y="356334"/>
                        <a:pt x="2521837" y="347938"/>
                      </a:cubicBezTo>
                      <a:cubicBezTo>
                        <a:pt x="2509654" y="339462"/>
                        <a:pt x="2489907" y="331434"/>
                        <a:pt x="2473846" y="323942"/>
                      </a:cubicBezTo>
                      <a:cubicBezTo>
                        <a:pt x="2448393" y="309102"/>
                        <a:pt x="2432968" y="291469"/>
                        <a:pt x="2413857" y="275950"/>
                      </a:cubicBezTo>
                      <a:cubicBezTo>
                        <a:pt x="2390998" y="263168"/>
                        <a:pt x="2271832" y="252161"/>
                        <a:pt x="2269882" y="251955"/>
                      </a:cubicBezTo>
                      <a:cubicBezTo>
                        <a:pt x="2170365" y="250471"/>
                        <a:pt x="2063761" y="246322"/>
                        <a:pt x="1945940" y="239957"/>
                      </a:cubicBezTo>
                      <a:cubicBezTo>
                        <a:pt x="1874143" y="224055"/>
                        <a:pt x="1840342" y="223811"/>
                        <a:pt x="1777968" y="191965"/>
                      </a:cubicBezTo>
                      <a:cubicBezTo>
                        <a:pt x="1723237" y="168074"/>
                        <a:pt x="1759011" y="163378"/>
                        <a:pt x="1681986" y="131976"/>
                      </a:cubicBezTo>
                      <a:cubicBezTo>
                        <a:pt x="1663340" y="124845"/>
                        <a:pt x="1642155" y="124176"/>
                        <a:pt x="1621996" y="119978"/>
                      </a:cubicBezTo>
                      <a:cubicBezTo>
                        <a:pt x="1573930" y="96545"/>
                        <a:pt x="1517624" y="76539"/>
                        <a:pt x="1466023" y="59989"/>
                      </a:cubicBezTo>
                      <a:cubicBezTo>
                        <a:pt x="1424060" y="43333"/>
                        <a:pt x="1392895" y="21109"/>
                        <a:pt x="1358043" y="11998"/>
                      </a:cubicBezTo>
                      <a:cubicBezTo>
                        <a:pt x="1334791" y="5874"/>
                        <a:pt x="1317083" y="2028"/>
                        <a:pt x="1298053" y="0"/>
                      </a:cubicBezTo>
                      <a:cubicBezTo>
                        <a:pt x="1179092" y="-9777"/>
                        <a:pt x="1054176" y="4912"/>
                        <a:pt x="938117" y="11998"/>
                      </a:cubicBezTo>
                      <a:cubicBezTo>
                        <a:pt x="853634" y="24945"/>
                        <a:pt x="824672" y="47168"/>
                        <a:pt x="746151" y="59989"/>
                      </a:cubicBezTo>
                      <a:cubicBezTo>
                        <a:pt x="714419" y="69052"/>
                        <a:pt x="684702" y="66481"/>
                        <a:pt x="650168" y="71986"/>
                      </a:cubicBezTo>
                      <a:cubicBezTo>
                        <a:pt x="632916" y="85978"/>
                        <a:pt x="618563" y="96901"/>
                        <a:pt x="602176" y="107980"/>
                      </a:cubicBezTo>
                      <a:cubicBezTo>
                        <a:pt x="583881" y="123111"/>
                        <a:pt x="559029" y="132389"/>
                        <a:pt x="542187" y="143974"/>
                      </a:cubicBezTo>
                      <a:cubicBezTo>
                        <a:pt x="495763" y="168419"/>
                        <a:pt x="452008" y="198071"/>
                        <a:pt x="422208" y="239957"/>
                      </a:cubicBezTo>
                      <a:cubicBezTo>
                        <a:pt x="358771" y="350053"/>
                        <a:pt x="425445" y="246620"/>
                        <a:pt x="362218" y="347938"/>
                      </a:cubicBezTo>
                      <a:cubicBezTo>
                        <a:pt x="348394" y="371199"/>
                        <a:pt x="328055" y="385811"/>
                        <a:pt x="314227" y="407927"/>
                      </a:cubicBezTo>
                      <a:cubicBezTo>
                        <a:pt x="261953" y="493275"/>
                        <a:pt x="297301" y="440589"/>
                        <a:pt x="254238" y="527905"/>
                      </a:cubicBezTo>
                      <a:cubicBezTo>
                        <a:pt x="242104" y="558184"/>
                        <a:pt x="216976" y="583309"/>
                        <a:pt x="206246" y="611890"/>
                      </a:cubicBezTo>
                      <a:cubicBezTo>
                        <a:pt x="190104" y="648129"/>
                        <a:pt x="179027" y="669061"/>
                        <a:pt x="170252" y="707874"/>
                      </a:cubicBezTo>
                      <a:cubicBezTo>
                        <a:pt x="152966" y="769778"/>
                        <a:pt x="169955" y="749752"/>
                        <a:pt x="134258" y="827853"/>
                      </a:cubicBezTo>
                      <a:cubicBezTo>
                        <a:pt x="122192" y="848155"/>
                        <a:pt x="111278" y="866847"/>
                        <a:pt x="98265" y="887842"/>
                      </a:cubicBezTo>
                      <a:cubicBezTo>
                        <a:pt x="87500" y="921387"/>
                        <a:pt x="80008" y="952155"/>
                        <a:pt x="74269" y="983824"/>
                      </a:cubicBezTo>
                      <a:cubicBezTo>
                        <a:pt x="63669" y="1047434"/>
                        <a:pt x="50273" y="1175792"/>
                        <a:pt x="50273" y="1175791"/>
                      </a:cubicBezTo>
                      <a:cubicBezTo>
                        <a:pt x="50699" y="1257045"/>
                        <a:pt x="40830" y="1327340"/>
                        <a:pt x="38276" y="1415748"/>
                      </a:cubicBezTo>
                      <a:cubicBezTo>
                        <a:pt x="33367" y="1521997"/>
                        <a:pt x="28184" y="1539151"/>
                        <a:pt x="14279" y="1631710"/>
                      </a:cubicBezTo>
                      <a:cubicBezTo>
                        <a:pt x="30026" y="1763725"/>
                        <a:pt x="-44805" y="2058568"/>
                        <a:pt x="86267" y="2135620"/>
                      </a:cubicBezTo>
                      <a:cubicBezTo>
                        <a:pt x="107451" y="2152113"/>
                        <a:pt x="122704" y="2163066"/>
                        <a:pt x="146257" y="2171614"/>
                      </a:cubicBezTo>
                      <a:cubicBezTo>
                        <a:pt x="176124" y="2182040"/>
                        <a:pt x="214921" y="2180663"/>
                        <a:pt x="242239" y="2183612"/>
                      </a:cubicBezTo>
                      <a:cubicBezTo>
                        <a:pt x="319790" y="2165943"/>
                        <a:pt x="391752" y="2153120"/>
                        <a:pt x="470199" y="2135620"/>
                      </a:cubicBezTo>
                      <a:cubicBezTo>
                        <a:pt x="550028" y="2103958"/>
                        <a:pt x="522670" y="2072262"/>
                        <a:pt x="566182" y="2027640"/>
                      </a:cubicBezTo>
                      <a:cubicBezTo>
                        <a:pt x="584432" y="2006535"/>
                        <a:pt x="673751" y="1951982"/>
                        <a:pt x="686162" y="1943655"/>
                      </a:cubicBezTo>
                      <a:cubicBezTo>
                        <a:pt x="708405" y="1930479"/>
                        <a:pt x="728596" y="1909592"/>
                        <a:pt x="746151" y="1895663"/>
                      </a:cubicBezTo>
                      <a:cubicBezTo>
                        <a:pt x="763162" y="1885251"/>
                        <a:pt x="862689" y="1850281"/>
                        <a:pt x="878127" y="1847671"/>
                      </a:cubicBezTo>
                      <a:cubicBezTo>
                        <a:pt x="1128180" y="1775712"/>
                        <a:pt x="1042082" y="1798524"/>
                        <a:pt x="1334047" y="1787682"/>
                      </a:cubicBezTo>
                      <a:cubicBezTo>
                        <a:pt x="1378662" y="1771318"/>
                        <a:pt x="1445664" y="1753123"/>
                        <a:pt x="1490020" y="1727692"/>
                      </a:cubicBezTo>
                      <a:cubicBezTo>
                        <a:pt x="1570356" y="1677059"/>
                        <a:pt x="1522280" y="1694326"/>
                        <a:pt x="1609998" y="1631710"/>
                      </a:cubicBezTo>
                      <a:cubicBezTo>
                        <a:pt x="1620841" y="1623452"/>
                        <a:pt x="1634551" y="1622644"/>
                        <a:pt x="1645992" y="1619712"/>
                      </a:cubicBezTo>
                      <a:cubicBezTo>
                        <a:pt x="1805611" y="1581648"/>
                        <a:pt x="1548276" y="1640554"/>
                        <a:pt x="1849956" y="1571721"/>
                      </a:cubicBezTo>
                      <a:cubicBezTo>
                        <a:pt x="1904404" y="1560277"/>
                        <a:pt x="1945389" y="1546736"/>
                        <a:pt x="2005928" y="1523728"/>
                      </a:cubicBezTo>
                      <a:cubicBezTo>
                        <a:pt x="2152503" y="1464180"/>
                        <a:pt x="2032153" y="1488303"/>
                        <a:pt x="2125907" y="1451742"/>
                      </a:cubicBezTo>
                      <a:cubicBezTo>
                        <a:pt x="2141263" y="1443560"/>
                        <a:pt x="2166979" y="1439591"/>
                        <a:pt x="2185897" y="1427746"/>
                      </a:cubicBezTo>
                      <a:cubicBezTo>
                        <a:pt x="2359320" y="1317461"/>
                        <a:pt x="2054968" y="1472703"/>
                        <a:pt x="2317874" y="1355758"/>
                      </a:cubicBezTo>
                      <a:cubicBezTo>
                        <a:pt x="2449858" y="1194329"/>
                        <a:pt x="2301557" y="1361205"/>
                        <a:pt x="2449850" y="1235780"/>
                      </a:cubicBezTo>
                      <a:cubicBezTo>
                        <a:pt x="2536512" y="1119760"/>
                        <a:pt x="2385289" y="1257752"/>
                        <a:pt x="2557831" y="1139797"/>
                      </a:cubicBezTo>
                      <a:cubicBezTo>
                        <a:pt x="2568873" y="1131438"/>
                        <a:pt x="2581986" y="1125795"/>
                        <a:pt x="2593825" y="1115802"/>
                      </a:cubicBezTo>
                      <a:cubicBezTo>
                        <a:pt x="2614358" y="1097615"/>
                        <a:pt x="2641737" y="1076190"/>
                        <a:pt x="2665812" y="1055812"/>
                      </a:cubicBezTo>
                      <a:cubicBezTo>
                        <a:pt x="2677623" y="1042660"/>
                        <a:pt x="2698721" y="1032097"/>
                        <a:pt x="2713804" y="1019818"/>
                      </a:cubicBezTo>
                      <a:cubicBezTo>
                        <a:pt x="2743601" y="990607"/>
                        <a:pt x="2796509" y="936684"/>
                        <a:pt x="2809787" y="911838"/>
                      </a:cubicBezTo>
                      <a:cubicBezTo>
                        <a:pt x="2824368" y="891274"/>
                        <a:pt x="2841296" y="837479"/>
                        <a:pt x="2845781" y="815854"/>
                      </a:cubicBezTo>
                      <a:cubicBezTo>
                        <a:pt x="2838933" y="732473"/>
                        <a:pt x="2834507" y="691565"/>
                        <a:pt x="2809787" y="64788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5400" cap="rnd">
                  <a:noFill/>
                  <a:round/>
                  <a:extLst>
                    <a:ext uri="{C807C97D-BFC1-408E-A445-0C87EB9F89A2}">
                      <ask:lineSketchStyleProps xmlns:ask="http://schemas.microsoft.com/office/drawing/2018/sketchyshapes" sd="1219033472">
                        <a:custGeom>
                          <a:avLst/>
                          <a:gdLst>
                            <a:gd name="connsiteX0" fmla="*/ 2817678 w 2853773"/>
                            <a:gd name="connsiteY0" fmla="*/ 649705 h 2189747"/>
                            <a:gd name="connsiteX1" fmla="*/ 2697362 w 2853773"/>
                            <a:gd name="connsiteY1" fmla="*/ 529389 h 2189747"/>
                            <a:gd name="connsiteX2" fmla="*/ 2649236 w 2853773"/>
                            <a:gd name="connsiteY2" fmla="*/ 481263 h 2189747"/>
                            <a:gd name="connsiteX3" fmla="*/ 2565015 w 2853773"/>
                            <a:gd name="connsiteY3" fmla="*/ 372979 h 2189747"/>
                            <a:gd name="connsiteX4" fmla="*/ 2528920 w 2853773"/>
                            <a:gd name="connsiteY4" fmla="*/ 348916 h 2189747"/>
                            <a:gd name="connsiteX5" fmla="*/ 2480794 w 2853773"/>
                            <a:gd name="connsiteY5" fmla="*/ 324853 h 2189747"/>
                            <a:gd name="connsiteX6" fmla="*/ 2420636 w 2853773"/>
                            <a:gd name="connsiteY6" fmla="*/ 276726 h 2189747"/>
                            <a:gd name="connsiteX7" fmla="*/ 2276257 w 2853773"/>
                            <a:gd name="connsiteY7" fmla="*/ 252663 h 2189747"/>
                            <a:gd name="connsiteX8" fmla="*/ 1951405 w 2853773"/>
                            <a:gd name="connsiteY8" fmla="*/ 240632 h 2189747"/>
                            <a:gd name="connsiteX9" fmla="*/ 1782962 w 2853773"/>
                            <a:gd name="connsiteY9" fmla="*/ 192505 h 2189747"/>
                            <a:gd name="connsiteX10" fmla="*/ 1686710 w 2853773"/>
                            <a:gd name="connsiteY10" fmla="*/ 132347 h 2189747"/>
                            <a:gd name="connsiteX11" fmla="*/ 1626552 w 2853773"/>
                            <a:gd name="connsiteY11" fmla="*/ 120316 h 2189747"/>
                            <a:gd name="connsiteX12" fmla="*/ 1470141 w 2853773"/>
                            <a:gd name="connsiteY12" fmla="*/ 60158 h 2189747"/>
                            <a:gd name="connsiteX13" fmla="*/ 1361857 w 2853773"/>
                            <a:gd name="connsiteY13" fmla="*/ 12032 h 2189747"/>
                            <a:gd name="connsiteX14" fmla="*/ 1301699 w 2853773"/>
                            <a:gd name="connsiteY14" fmla="*/ 0 h 2189747"/>
                            <a:gd name="connsiteX15" fmla="*/ 940752 w 2853773"/>
                            <a:gd name="connsiteY15" fmla="*/ 12032 h 2189747"/>
                            <a:gd name="connsiteX16" fmla="*/ 748247 w 2853773"/>
                            <a:gd name="connsiteY16" fmla="*/ 60158 h 2189747"/>
                            <a:gd name="connsiteX17" fmla="*/ 651994 w 2853773"/>
                            <a:gd name="connsiteY17" fmla="*/ 72189 h 2189747"/>
                            <a:gd name="connsiteX18" fmla="*/ 603868 w 2853773"/>
                            <a:gd name="connsiteY18" fmla="*/ 108284 h 2189747"/>
                            <a:gd name="connsiteX19" fmla="*/ 543710 w 2853773"/>
                            <a:gd name="connsiteY19" fmla="*/ 144379 h 2189747"/>
                            <a:gd name="connsiteX20" fmla="*/ 423394 w 2853773"/>
                            <a:gd name="connsiteY20" fmla="*/ 240632 h 2189747"/>
                            <a:gd name="connsiteX21" fmla="*/ 363236 w 2853773"/>
                            <a:gd name="connsiteY21" fmla="*/ 348916 h 2189747"/>
                            <a:gd name="connsiteX22" fmla="*/ 315110 w 2853773"/>
                            <a:gd name="connsiteY22" fmla="*/ 409074 h 2189747"/>
                            <a:gd name="connsiteX23" fmla="*/ 254952 w 2853773"/>
                            <a:gd name="connsiteY23" fmla="*/ 529389 h 2189747"/>
                            <a:gd name="connsiteX24" fmla="*/ 206826 w 2853773"/>
                            <a:gd name="connsiteY24" fmla="*/ 613610 h 2189747"/>
                            <a:gd name="connsiteX25" fmla="*/ 170731 w 2853773"/>
                            <a:gd name="connsiteY25" fmla="*/ 709863 h 2189747"/>
                            <a:gd name="connsiteX26" fmla="*/ 134636 w 2853773"/>
                            <a:gd name="connsiteY26" fmla="*/ 830179 h 2189747"/>
                            <a:gd name="connsiteX27" fmla="*/ 98541 w 2853773"/>
                            <a:gd name="connsiteY27" fmla="*/ 890337 h 2189747"/>
                            <a:gd name="connsiteX28" fmla="*/ 74478 w 2853773"/>
                            <a:gd name="connsiteY28" fmla="*/ 986589 h 2189747"/>
                            <a:gd name="connsiteX29" fmla="*/ 50415 w 2853773"/>
                            <a:gd name="connsiteY29" fmla="*/ 1179095 h 2189747"/>
                            <a:gd name="connsiteX30" fmla="*/ 38384 w 2853773"/>
                            <a:gd name="connsiteY30" fmla="*/ 1419726 h 2189747"/>
                            <a:gd name="connsiteX31" fmla="*/ 14320 w 2853773"/>
                            <a:gd name="connsiteY31" fmla="*/ 1636295 h 2189747"/>
                            <a:gd name="connsiteX32" fmla="*/ 86510 w 2853773"/>
                            <a:gd name="connsiteY32" fmla="*/ 2141621 h 2189747"/>
                            <a:gd name="connsiteX33" fmla="*/ 146668 w 2853773"/>
                            <a:gd name="connsiteY33" fmla="*/ 2177716 h 2189747"/>
                            <a:gd name="connsiteX34" fmla="*/ 242920 w 2853773"/>
                            <a:gd name="connsiteY34" fmla="*/ 2189747 h 2189747"/>
                            <a:gd name="connsiteX35" fmla="*/ 471520 w 2853773"/>
                            <a:gd name="connsiteY35" fmla="*/ 2141621 h 2189747"/>
                            <a:gd name="connsiteX36" fmla="*/ 567773 w 2853773"/>
                            <a:gd name="connsiteY36" fmla="*/ 2033337 h 2189747"/>
                            <a:gd name="connsiteX37" fmla="*/ 688089 w 2853773"/>
                            <a:gd name="connsiteY37" fmla="*/ 1949116 h 2189747"/>
                            <a:gd name="connsiteX38" fmla="*/ 748247 w 2853773"/>
                            <a:gd name="connsiteY38" fmla="*/ 1900989 h 2189747"/>
                            <a:gd name="connsiteX39" fmla="*/ 880594 w 2853773"/>
                            <a:gd name="connsiteY39" fmla="*/ 1852863 h 2189747"/>
                            <a:gd name="connsiteX40" fmla="*/ 1337794 w 2853773"/>
                            <a:gd name="connsiteY40" fmla="*/ 1792705 h 2189747"/>
                            <a:gd name="connsiteX41" fmla="*/ 1494205 w 2853773"/>
                            <a:gd name="connsiteY41" fmla="*/ 1732547 h 2189747"/>
                            <a:gd name="connsiteX42" fmla="*/ 1614520 w 2853773"/>
                            <a:gd name="connsiteY42" fmla="*/ 1636295 h 2189747"/>
                            <a:gd name="connsiteX43" fmla="*/ 1650615 w 2853773"/>
                            <a:gd name="connsiteY43" fmla="*/ 1624263 h 2189747"/>
                            <a:gd name="connsiteX44" fmla="*/ 1855152 w 2853773"/>
                            <a:gd name="connsiteY44" fmla="*/ 1576137 h 2189747"/>
                            <a:gd name="connsiteX45" fmla="*/ 2011562 w 2853773"/>
                            <a:gd name="connsiteY45" fmla="*/ 1528010 h 2189747"/>
                            <a:gd name="connsiteX46" fmla="*/ 2131878 w 2853773"/>
                            <a:gd name="connsiteY46" fmla="*/ 1455821 h 2189747"/>
                            <a:gd name="connsiteX47" fmla="*/ 2192036 w 2853773"/>
                            <a:gd name="connsiteY47" fmla="*/ 1431758 h 2189747"/>
                            <a:gd name="connsiteX48" fmla="*/ 2324384 w 2853773"/>
                            <a:gd name="connsiteY48" fmla="*/ 1359568 h 2189747"/>
                            <a:gd name="connsiteX49" fmla="*/ 2456731 w 2853773"/>
                            <a:gd name="connsiteY49" fmla="*/ 1239253 h 2189747"/>
                            <a:gd name="connsiteX50" fmla="*/ 2565015 w 2853773"/>
                            <a:gd name="connsiteY50" fmla="*/ 1143000 h 2189747"/>
                            <a:gd name="connsiteX51" fmla="*/ 2601110 w 2853773"/>
                            <a:gd name="connsiteY51" fmla="*/ 1118937 h 2189747"/>
                            <a:gd name="connsiteX52" fmla="*/ 2673299 w 2853773"/>
                            <a:gd name="connsiteY52" fmla="*/ 1058779 h 2189747"/>
                            <a:gd name="connsiteX53" fmla="*/ 2721426 w 2853773"/>
                            <a:gd name="connsiteY53" fmla="*/ 1022684 h 2189747"/>
                            <a:gd name="connsiteX54" fmla="*/ 2817678 w 2853773"/>
                            <a:gd name="connsiteY54" fmla="*/ 914400 h 2189747"/>
                            <a:gd name="connsiteX55" fmla="*/ 2853773 w 2853773"/>
                            <a:gd name="connsiteY55" fmla="*/ 818147 h 2189747"/>
                            <a:gd name="connsiteX56" fmla="*/ 2817678 w 2853773"/>
                            <a:gd name="connsiteY56" fmla="*/ 649705 h 218974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</a:cxnLst>
                          <a:rect l="l" t="t" r="r" b="b"/>
                          <a:pathLst>
                            <a:path w="2853773" h="2189747">
                              <a:moveTo>
                                <a:pt x="2817678" y="649705"/>
                              </a:moveTo>
                              <a:cubicBezTo>
                                <a:pt x="2715119" y="567658"/>
                                <a:pt x="2795845" y="638815"/>
                                <a:pt x="2697362" y="529389"/>
                              </a:cubicBezTo>
                              <a:cubicBezTo>
                                <a:pt x="2682185" y="512526"/>
                                <a:pt x="2663890" y="498582"/>
                                <a:pt x="2649236" y="481263"/>
                              </a:cubicBezTo>
                              <a:cubicBezTo>
                                <a:pt x="2619699" y="446356"/>
                                <a:pt x="2603062" y="398344"/>
                                <a:pt x="2565015" y="372979"/>
                              </a:cubicBezTo>
                              <a:cubicBezTo>
                                <a:pt x="2552983" y="364958"/>
                                <a:pt x="2541475" y="356090"/>
                                <a:pt x="2528920" y="348916"/>
                              </a:cubicBezTo>
                              <a:cubicBezTo>
                                <a:pt x="2513348" y="340018"/>
                                <a:pt x="2495717" y="334802"/>
                                <a:pt x="2480794" y="324853"/>
                              </a:cubicBezTo>
                              <a:cubicBezTo>
                                <a:pt x="2459427" y="310608"/>
                                <a:pt x="2443084" y="289197"/>
                                <a:pt x="2420636" y="276726"/>
                              </a:cubicBezTo>
                              <a:cubicBezTo>
                                <a:pt x="2397722" y="263996"/>
                                <a:pt x="2278279" y="252779"/>
                                <a:pt x="2276257" y="252663"/>
                              </a:cubicBezTo>
                              <a:cubicBezTo>
                                <a:pt x="2168075" y="246481"/>
                                <a:pt x="2059689" y="244642"/>
                                <a:pt x="1951405" y="240632"/>
                              </a:cubicBezTo>
                              <a:cubicBezTo>
                                <a:pt x="1880277" y="224825"/>
                                <a:pt x="1843433" y="222741"/>
                                <a:pt x="1782962" y="192505"/>
                              </a:cubicBezTo>
                              <a:cubicBezTo>
                                <a:pt x="1724552" y="163300"/>
                                <a:pt x="1763891" y="163219"/>
                                <a:pt x="1686710" y="132347"/>
                              </a:cubicBezTo>
                              <a:cubicBezTo>
                                <a:pt x="1667723" y="124752"/>
                                <a:pt x="1646605" y="124326"/>
                                <a:pt x="1626552" y="120316"/>
                              </a:cubicBezTo>
                              <a:cubicBezTo>
                                <a:pt x="1574415" y="100263"/>
                                <a:pt x="1520104" y="85139"/>
                                <a:pt x="1470141" y="60158"/>
                              </a:cubicBezTo>
                              <a:cubicBezTo>
                                <a:pt x="1434590" y="42383"/>
                                <a:pt x="1400264" y="23554"/>
                                <a:pt x="1361857" y="12032"/>
                              </a:cubicBezTo>
                              <a:cubicBezTo>
                                <a:pt x="1342270" y="6156"/>
                                <a:pt x="1321752" y="4011"/>
                                <a:pt x="1301699" y="0"/>
                              </a:cubicBezTo>
                              <a:cubicBezTo>
                                <a:pt x="1181383" y="4011"/>
                                <a:pt x="1060780" y="2799"/>
                                <a:pt x="940752" y="12032"/>
                              </a:cubicBezTo>
                              <a:cubicBezTo>
                                <a:pt x="859811" y="18258"/>
                                <a:pt x="823923" y="45023"/>
                                <a:pt x="748247" y="60158"/>
                              </a:cubicBezTo>
                              <a:cubicBezTo>
                                <a:pt x="716541" y="66499"/>
                                <a:pt x="684078" y="68179"/>
                                <a:pt x="651994" y="72189"/>
                              </a:cubicBezTo>
                              <a:cubicBezTo>
                                <a:pt x="635952" y="84221"/>
                                <a:pt x="620553" y="97161"/>
                                <a:pt x="603868" y="108284"/>
                              </a:cubicBezTo>
                              <a:cubicBezTo>
                                <a:pt x="584410" y="121256"/>
                                <a:pt x="563168" y="131407"/>
                                <a:pt x="543710" y="144379"/>
                              </a:cubicBezTo>
                              <a:cubicBezTo>
                                <a:pt x="495864" y="176276"/>
                                <a:pt x="459115" y="198958"/>
                                <a:pt x="423394" y="240632"/>
                              </a:cubicBezTo>
                              <a:cubicBezTo>
                                <a:pt x="341931" y="335671"/>
                                <a:pt x="429652" y="238221"/>
                                <a:pt x="363236" y="348916"/>
                              </a:cubicBezTo>
                              <a:cubicBezTo>
                                <a:pt x="350024" y="370936"/>
                                <a:pt x="329836" y="388036"/>
                                <a:pt x="315110" y="409074"/>
                              </a:cubicBezTo>
                              <a:cubicBezTo>
                                <a:pt x="256546" y="492737"/>
                                <a:pt x="298189" y="442915"/>
                                <a:pt x="254952" y="529389"/>
                              </a:cubicBezTo>
                              <a:cubicBezTo>
                                <a:pt x="240492" y="558309"/>
                                <a:pt x="220499" y="584310"/>
                                <a:pt x="206826" y="613610"/>
                              </a:cubicBezTo>
                              <a:cubicBezTo>
                                <a:pt x="192335" y="644661"/>
                                <a:pt x="181567" y="677355"/>
                                <a:pt x="170731" y="709863"/>
                              </a:cubicBezTo>
                              <a:cubicBezTo>
                                <a:pt x="148916" y="775307"/>
                                <a:pt x="169498" y="753483"/>
                                <a:pt x="134636" y="830179"/>
                              </a:cubicBezTo>
                              <a:cubicBezTo>
                                <a:pt x="124959" y="851468"/>
                                <a:pt x="110573" y="870284"/>
                                <a:pt x="98541" y="890337"/>
                              </a:cubicBezTo>
                              <a:cubicBezTo>
                                <a:pt x="90520" y="922421"/>
                                <a:pt x="79915" y="953968"/>
                                <a:pt x="74478" y="986589"/>
                              </a:cubicBezTo>
                              <a:cubicBezTo>
                                <a:pt x="63847" y="1050377"/>
                                <a:pt x="50415" y="1179095"/>
                                <a:pt x="50415" y="1179095"/>
                              </a:cubicBezTo>
                              <a:cubicBezTo>
                                <a:pt x="46405" y="1259305"/>
                                <a:pt x="43555" y="1339582"/>
                                <a:pt x="38384" y="1419726"/>
                              </a:cubicBezTo>
                              <a:cubicBezTo>
                                <a:pt x="31514" y="1526211"/>
                                <a:pt x="27669" y="1542859"/>
                                <a:pt x="14320" y="1636295"/>
                              </a:cubicBezTo>
                              <a:cubicBezTo>
                                <a:pt x="24058" y="1762885"/>
                                <a:pt x="-57510" y="2033606"/>
                                <a:pt x="86510" y="2141621"/>
                              </a:cubicBezTo>
                              <a:cubicBezTo>
                                <a:pt x="105218" y="2155652"/>
                                <a:pt x="124317" y="2170839"/>
                                <a:pt x="146668" y="2177716"/>
                              </a:cubicBezTo>
                              <a:cubicBezTo>
                                <a:pt x="177572" y="2187225"/>
                                <a:pt x="210836" y="2185737"/>
                                <a:pt x="242920" y="2189747"/>
                              </a:cubicBezTo>
                              <a:cubicBezTo>
                                <a:pt x="319120" y="2173705"/>
                                <a:pt x="399219" y="2170541"/>
                                <a:pt x="471520" y="2141621"/>
                              </a:cubicBezTo>
                              <a:cubicBezTo>
                                <a:pt x="555734" y="2107936"/>
                                <a:pt x="524069" y="2077041"/>
                                <a:pt x="567773" y="2033337"/>
                              </a:cubicBezTo>
                              <a:cubicBezTo>
                                <a:pt x="587409" y="2013700"/>
                                <a:pt x="673670" y="1959602"/>
                                <a:pt x="688089" y="1949116"/>
                              </a:cubicBezTo>
                              <a:cubicBezTo>
                                <a:pt x="708857" y="1934012"/>
                                <a:pt x="726227" y="1914201"/>
                                <a:pt x="748247" y="1900989"/>
                              </a:cubicBezTo>
                              <a:cubicBezTo>
                                <a:pt x="766186" y="1890226"/>
                                <a:pt x="865158" y="1857073"/>
                                <a:pt x="880594" y="1852863"/>
                              </a:cubicBezTo>
                              <a:cubicBezTo>
                                <a:pt x="1130965" y="1784580"/>
                                <a:pt x="1044172" y="1806052"/>
                                <a:pt x="1337794" y="1792705"/>
                              </a:cubicBezTo>
                              <a:cubicBezTo>
                                <a:pt x="1388399" y="1775837"/>
                                <a:pt x="1447259" y="1761888"/>
                                <a:pt x="1494205" y="1732547"/>
                              </a:cubicBezTo>
                              <a:cubicBezTo>
                                <a:pt x="1572135" y="1683842"/>
                                <a:pt x="1519514" y="1699633"/>
                                <a:pt x="1614520" y="1636295"/>
                              </a:cubicBezTo>
                              <a:cubicBezTo>
                                <a:pt x="1625072" y="1629260"/>
                                <a:pt x="1638740" y="1628716"/>
                                <a:pt x="1650615" y="1624263"/>
                              </a:cubicBezTo>
                              <a:cubicBezTo>
                                <a:pt x="1815441" y="1562453"/>
                                <a:pt x="1555354" y="1648089"/>
                                <a:pt x="1855152" y="1576137"/>
                              </a:cubicBezTo>
                              <a:cubicBezTo>
                                <a:pt x="1908195" y="1563407"/>
                                <a:pt x="1960915" y="1548269"/>
                                <a:pt x="2011562" y="1528010"/>
                              </a:cubicBezTo>
                              <a:cubicBezTo>
                                <a:pt x="2177243" y="1461737"/>
                                <a:pt x="2038066" y="1502727"/>
                                <a:pt x="2131878" y="1455821"/>
                              </a:cubicBezTo>
                              <a:cubicBezTo>
                                <a:pt x="2151195" y="1446162"/>
                                <a:pt x="2173157" y="1442247"/>
                                <a:pt x="2192036" y="1431758"/>
                              </a:cubicBezTo>
                              <a:cubicBezTo>
                                <a:pt x="2375707" y="1329718"/>
                                <a:pt x="2052491" y="1476093"/>
                                <a:pt x="2324384" y="1359568"/>
                              </a:cubicBezTo>
                              <a:cubicBezTo>
                                <a:pt x="2483692" y="1200260"/>
                                <a:pt x="2317961" y="1360676"/>
                                <a:pt x="2456731" y="1239253"/>
                              </a:cubicBezTo>
                              <a:cubicBezTo>
                                <a:pt x="2563396" y="1145922"/>
                                <a:pt x="2390618" y="1278643"/>
                                <a:pt x="2565015" y="1143000"/>
                              </a:cubicBezTo>
                              <a:cubicBezTo>
                                <a:pt x="2576429" y="1134122"/>
                                <a:pt x="2589696" y="1127815"/>
                                <a:pt x="2601110" y="1118937"/>
                              </a:cubicBezTo>
                              <a:cubicBezTo>
                                <a:pt x="2625835" y="1099706"/>
                                <a:pt x="2648840" y="1078346"/>
                                <a:pt x="2673299" y="1058779"/>
                              </a:cubicBezTo>
                              <a:cubicBezTo>
                                <a:pt x="2688958" y="1046252"/>
                                <a:pt x="2706335" y="1035889"/>
                                <a:pt x="2721426" y="1022684"/>
                              </a:cubicBezTo>
                              <a:cubicBezTo>
                                <a:pt x="2748278" y="999189"/>
                                <a:pt x="2800015" y="943839"/>
                                <a:pt x="2817678" y="914400"/>
                              </a:cubicBezTo>
                              <a:cubicBezTo>
                                <a:pt x="2828466" y="896419"/>
                                <a:pt x="2845472" y="843049"/>
                                <a:pt x="2853773" y="818147"/>
                              </a:cubicBezTo>
                              <a:lnTo>
                                <a:pt x="2817678" y="64970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9BE9C19F-B85D-47A1-960A-73D24CF2C0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 amt="90000"/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artisticCutout trans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11988" y="3727869"/>
                  <a:ext cx="2658228" cy="2006105"/>
                </a:xfrm>
                <a:prstGeom prst="rect">
                  <a:avLst/>
                </a:prstGeom>
              </p:spPr>
            </p:pic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9B4EAE88-3843-41F0-BCAE-7E2925E66957}"/>
                  </a:ext>
                </a:extLst>
              </p:cNvPr>
              <p:cNvGrpSpPr/>
              <p:nvPr/>
            </p:nvGrpSpPr>
            <p:grpSpPr>
              <a:xfrm rot="21110403">
                <a:off x="7420602" y="3342440"/>
                <a:ext cx="1409201" cy="998083"/>
                <a:chOff x="6938742" y="3572204"/>
                <a:chExt cx="2949479" cy="2089002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D4DF4FB3-D702-4D62-AFB4-A52AF7D19426}"/>
                    </a:ext>
                  </a:extLst>
                </p:cNvPr>
                <p:cNvSpPr/>
                <p:nvPr/>
              </p:nvSpPr>
              <p:spPr>
                <a:xfrm>
                  <a:off x="7021691" y="3676369"/>
                  <a:ext cx="2866530" cy="1969472"/>
                </a:xfrm>
                <a:custGeom>
                  <a:avLst/>
                  <a:gdLst>
                    <a:gd name="connsiteX0" fmla="*/ 818147 w 2983831"/>
                    <a:gd name="connsiteY0" fmla="*/ 88917 h 2050065"/>
                    <a:gd name="connsiteX1" fmla="*/ 878305 w 2983831"/>
                    <a:gd name="connsiteY1" fmla="*/ 76886 h 2050065"/>
                    <a:gd name="connsiteX2" fmla="*/ 962526 w 2983831"/>
                    <a:gd name="connsiteY2" fmla="*/ 52822 h 2050065"/>
                    <a:gd name="connsiteX3" fmla="*/ 1094874 w 2983831"/>
                    <a:gd name="connsiteY3" fmla="*/ 40791 h 2050065"/>
                    <a:gd name="connsiteX4" fmla="*/ 1215189 w 2983831"/>
                    <a:gd name="connsiteY4" fmla="*/ 28759 h 2050065"/>
                    <a:gd name="connsiteX5" fmla="*/ 1600200 w 2983831"/>
                    <a:gd name="connsiteY5" fmla="*/ 28759 h 2050065"/>
                    <a:gd name="connsiteX6" fmla="*/ 1648326 w 2983831"/>
                    <a:gd name="connsiteY6" fmla="*/ 52822 h 2050065"/>
                    <a:gd name="connsiteX7" fmla="*/ 2009274 w 2983831"/>
                    <a:gd name="connsiteY7" fmla="*/ 40791 h 2050065"/>
                    <a:gd name="connsiteX8" fmla="*/ 2141621 w 2983831"/>
                    <a:gd name="connsiteY8" fmla="*/ 28759 h 2050065"/>
                    <a:gd name="connsiteX9" fmla="*/ 2394284 w 2983831"/>
                    <a:gd name="connsiteY9" fmla="*/ 52822 h 2050065"/>
                    <a:gd name="connsiteX10" fmla="*/ 2478505 w 2983831"/>
                    <a:gd name="connsiteY10" fmla="*/ 76886 h 2050065"/>
                    <a:gd name="connsiteX11" fmla="*/ 2514600 w 2983831"/>
                    <a:gd name="connsiteY11" fmla="*/ 88917 h 2050065"/>
                    <a:gd name="connsiteX12" fmla="*/ 2634916 w 2983831"/>
                    <a:gd name="connsiteY12" fmla="*/ 185170 h 2050065"/>
                    <a:gd name="connsiteX13" fmla="*/ 2671010 w 2983831"/>
                    <a:gd name="connsiteY13" fmla="*/ 245328 h 2050065"/>
                    <a:gd name="connsiteX14" fmla="*/ 2695074 w 2983831"/>
                    <a:gd name="connsiteY14" fmla="*/ 269391 h 2050065"/>
                    <a:gd name="connsiteX15" fmla="*/ 2767263 w 2983831"/>
                    <a:gd name="connsiteY15" fmla="*/ 365643 h 2050065"/>
                    <a:gd name="connsiteX16" fmla="*/ 2815389 w 2983831"/>
                    <a:gd name="connsiteY16" fmla="*/ 437833 h 2050065"/>
                    <a:gd name="connsiteX17" fmla="*/ 2827421 w 2983831"/>
                    <a:gd name="connsiteY17" fmla="*/ 473928 h 2050065"/>
                    <a:gd name="connsiteX18" fmla="*/ 2863516 w 2983831"/>
                    <a:gd name="connsiteY18" fmla="*/ 522054 h 2050065"/>
                    <a:gd name="connsiteX19" fmla="*/ 2875547 w 2983831"/>
                    <a:gd name="connsiteY19" fmla="*/ 558149 h 2050065"/>
                    <a:gd name="connsiteX20" fmla="*/ 2923674 w 2983831"/>
                    <a:gd name="connsiteY20" fmla="*/ 618307 h 2050065"/>
                    <a:gd name="connsiteX21" fmla="*/ 2935705 w 2983831"/>
                    <a:gd name="connsiteY21" fmla="*/ 738622 h 2050065"/>
                    <a:gd name="connsiteX22" fmla="*/ 2959768 w 2983831"/>
                    <a:gd name="connsiteY22" fmla="*/ 798780 h 2050065"/>
                    <a:gd name="connsiteX23" fmla="*/ 2983831 w 2983831"/>
                    <a:gd name="connsiteY23" fmla="*/ 1003317 h 2050065"/>
                    <a:gd name="connsiteX24" fmla="*/ 2971800 w 2983831"/>
                    <a:gd name="connsiteY24" fmla="*/ 1183791 h 2050065"/>
                    <a:gd name="connsiteX25" fmla="*/ 2935705 w 2983831"/>
                    <a:gd name="connsiteY25" fmla="*/ 1219886 h 2050065"/>
                    <a:gd name="connsiteX26" fmla="*/ 2875547 w 2983831"/>
                    <a:gd name="connsiteY26" fmla="*/ 1280043 h 2050065"/>
                    <a:gd name="connsiteX27" fmla="*/ 2827421 w 2983831"/>
                    <a:gd name="connsiteY27" fmla="*/ 1316138 h 2050065"/>
                    <a:gd name="connsiteX28" fmla="*/ 2779295 w 2983831"/>
                    <a:gd name="connsiteY28" fmla="*/ 1340201 h 2050065"/>
                    <a:gd name="connsiteX29" fmla="*/ 2671010 w 2983831"/>
                    <a:gd name="connsiteY29" fmla="*/ 1376296 h 2050065"/>
                    <a:gd name="connsiteX30" fmla="*/ 2430379 w 2983831"/>
                    <a:gd name="connsiteY30" fmla="*/ 1400359 h 2050065"/>
                    <a:gd name="connsiteX31" fmla="*/ 2009274 w 2983831"/>
                    <a:gd name="connsiteY31" fmla="*/ 1424422 h 2050065"/>
                    <a:gd name="connsiteX32" fmla="*/ 1864895 w 2983831"/>
                    <a:gd name="connsiteY32" fmla="*/ 1496612 h 2050065"/>
                    <a:gd name="connsiteX33" fmla="*/ 1816768 w 2983831"/>
                    <a:gd name="connsiteY33" fmla="*/ 1532707 h 2050065"/>
                    <a:gd name="connsiteX34" fmla="*/ 1780674 w 2983831"/>
                    <a:gd name="connsiteY34" fmla="*/ 1568801 h 2050065"/>
                    <a:gd name="connsiteX35" fmla="*/ 1660358 w 2983831"/>
                    <a:gd name="connsiteY35" fmla="*/ 1616928 h 2050065"/>
                    <a:gd name="connsiteX36" fmla="*/ 1624263 w 2983831"/>
                    <a:gd name="connsiteY36" fmla="*/ 1653022 h 2050065"/>
                    <a:gd name="connsiteX37" fmla="*/ 1479884 w 2983831"/>
                    <a:gd name="connsiteY37" fmla="*/ 1737243 h 2050065"/>
                    <a:gd name="connsiteX38" fmla="*/ 1347537 w 2983831"/>
                    <a:gd name="connsiteY38" fmla="*/ 1809433 h 2050065"/>
                    <a:gd name="connsiteX39" fmla="*/ 1239253 w 2983831"/>
                    <a:gd name="connsiteY39" fmla="*/ 1881622 h 2050065"/>
                    <a:gd name="connsiteX40" fmla="*/ 1203158 w 2983831"/>
                    <a:gd name="connsiteY40" fmla="*/ 1905686 h 2050065"/>
                    <a:gd name="connsiteX41" fmla="*/ 1155031 w 2983831"/>
                    <a:gd name="connsiteY41" fmla="*/ 1929749 h 2050065"/>
                    <a:gd name="connsiteX42" fmla="*/ 1094874 w 2983831"/>
                    <a:gd name="connsiteY42" fmla="*/ 1965843 h 2050065"/>
                    <a:gd name="connsiteX43" fmla="*/ 950495 w 2983831"/>
                    <a:gd name="connsiteY43" fmla="*/ 2038033 h 2050065"/>
                    <a:gd name="connsiteX44" fmla="*/ 770021 w 2983831"/>
                    <a:gd name="connsiteY44" fmla="*/ 2050065 h 2050065"/>
                    <a:gd name="connsiteX45" fmla="*/ 445168 w 2983831"/>
                    <a:gd name="connsiteY45" fmla="*/ 2026001 h 2050065"/>
                    <a:gd name="connsiteX46" fmla="*/ 336884 w 2983831"/>
                    <a:gd name="connsiteY46" fmla="*/ 1989907 h 2050065"/>
                    <a:gd name="connsiteX47" fmla="*/ 288758 w 2983831"/>
                    <a:gd name="connsiteY47" fmla="*/ 1953812 h 2050065"/>
                    <a:gd name="connsiteX48" fmla="*/ 228600 w 2983831"/>
                    <a:gd name="connsiteY48" fmla="*/ 1881622 h 2050065"/>
                    <a:gd name="connsiteX49" fmla="*/ 156410 w 2983831"/>
                    <a:gd name="connsiteY49" fmla="*/ 1821465 h 2050065"/>
                    <a:gd name="connsiteX50" fmla="*/ 132347 w 2983831"/>
                    <a:gd name="connsiteY50" fmla="*/ 1785370 h 2050065"/>
                    <a:gd name="connsiteX51" fmla="*/ 60158 w 2983831"/>
                    <a:gd name="connsiteY51" fmla="*/ 1689117 h 2050065"/>
                    <a:gd name="connsiteX52" fmla="*/ 48126 w 2983831"/>
                    <a:gd name="connsiteY52" fmla="*/ 1628959 h 2050065"/>
                    <a:gd name="connsiteX53" fmla="*/ 24063 w 2983831"/>
                    <a:gd name="connsiteY53" fmla="*/ 1592865 h 2050065"/>
                    <a:gd name="connsiteX54" fmla="*/ 0 w 2983831"/>
                    <a:gd name="connsiteY54" fmla="*/ 1496612 h 2050065"/>
                    <a:gd name="connsiteX55" fmla="*/ 24063 w 2983831"/>
                    <a:gd name="connsiteY55" fmla="*/ 1063475 h 2050065"/>
                    <a:gd name="connsiteX56" fmla="*/ 36095 w 2983831"/>
                    <a:gd name="connsiteY56" fmla="*/ 1003317 h 2050065"/>
                    <a:gd name="connsiteX57" fmla="*/ 96253 w 2983831"/>
                    <a:gd name="connsiteY57" fmla="*/ 895033 h 2050065"/>
                    <a:gd name="connsiteX58" fmla="*/ 144379 w 2983831"/>
                    <a:gd name="connsiteY58" fmla="*/ 786749 h 2050065"/>
                    <a:gd name="connsiteX59" fmla="*/ 180474 w 2983831"/>
                    <a:gd name="connsiteY59" fmla="*/ 750654 h 2050065"/>
                    <a:gd name="connsiteX60" fmla="*/ 228600 w 2983831"/>
                    <a:gd name="connsiteY60" fmla="*/ 654401 h 2050065"/>
                    <a:gd name="connsiteX61" fmla="*/ 252663 w 2983831"/>
                    <a:gd name="connsiteY61" fmla="*/ 618307 h 2050065"/>
                    <a:gd name="connsiteX62" fmla="*/ 324853 w 2983831"/>
                    <a:gd name="connsiteY62" fmla="*/ 461896 h 2050065"/>
                    <a:gd name="connsiteX63" fmla="*/ 360947 w 2983831"/>
                    <a:gd name="connsiteY63" fmla="*/ 341580 h 2050065"/>
                    <a:gd name="connsiteX64" fmla="*/ 397042 w 2983831"/>
                    <a:gd name="connsiteY64" fmla="*/ 305486 h 2050065"/>
                    <a:gd name="connsiteX65" fmla="*/ 481263 w 2983831"/>
                    <a:gd name="connsiteY65" fmla="*/ 209233 h 2050065"/>
                    <a:gd name="connsiteX66" fmla="*/ 529389 w 2983831"/>
                    <a:gd name="connsiteY66" fmla="*/ 161107 h 2050065"/>
                    <a:gd name="connsiteX67" fmla="*/ 577516 w 2983831"/>
                    <a:gd name="connsiteY67" fmla="*/ 149075 h 2050065"/>
                    <a:gd name="connsiteX68" fmla="*/ 613610 w 2983831"/>
                    <a:gd name="connsiteY68" fmla="*/ 137043 h 2050065"/>
                    <a:gd name="connsiteX69" fmla="*/ 757989 w 2983831"/>
                    <a:gd name="connsiteY69" fmla="*/ 100949 h 2050065"/>
                    <a:gd name="connsiteX70" fmla="*/ 818147 w 2983831"/>
                    <a:gd name="connsiteY70" fmla="*/ 88917 h 2050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983831" h="2050065">
                      <a:moveTo>
                        <a:pt x="818147" y="88917"/>
                      </a:moveTo>
                      <a:cubicBezTo>
                        <a:pt x="838200" y="84907"/>
                        <a:pt x="858466" y="81846"/>
                        <a:pt x="878305" y="76886"/>
                      </a:cubicBezTo>
                      <a:cubicBezTo>
                        <a:pt x="906630" y="69805"/>
                        <a:pt x="933726" y="57622"/>
                        <a:pt x="962526" y="52822"/>
                      </a:cubicBezTo>
                      <a:cubicBezTo>
                        <a:pt x="1006221" y="45539"/>
                        <a:pt x="1050776" y="44991"/>
                        <a:pt x="1094874" y="40791"/>
                      </a:cubicBezTo>
                      <a:lnTo>
                        <a:pt x="1215189" y="28759"/>
                      </a:lnTo>
                      <a:cubicBezTo>
                        <a:pt x="1356446" y="-18324"/>
                        <a:pt x="1286705" y="260"/>
                        <a:pt x="1600200" y="28759"/>
                      </a:cubicBezTo>
                      <a:cubicBezTo>
                        <a:pt x="1618062" y="30383"/>
                        <a:pt x="1632284" y="44801"/>
                        <a:pt x="1648326" y="52822"/>
                      </a:cubicBezTo>
                      <a:lnTo>
                        <a:pt x="2009274" y="40791"/>
                      </a:lnTo>
                      <a:cubicBezTo>
                        <a:pt x="2053519" y="38633"/>
                        <a:pt x="2097345" y="27375"/>
                        <a:pt x="2141621" y="28759"/>
                      </a:cubicBezTo>
                      <a:cubicBezTo>
                        <a:pt x="2226182" y="31401"/>
                        <a:pt x="2310063" y="44801"/>
                        <a:pt x="2394284" y="52822"/>
                      </a:cubicBezTo>
                      <a:lnTo>
                        <a:pt x="2478505" y="76886"/>
                      </a:lnTo>
                      <a:cubicBezTo>
                        <a:pt x="2490653" y="80530"/>
                        <a:pt x="2503514" y="82758"/>
                        <a:pt x="2514600" y="88917"/>
                      </a:cubicBezTo>
                      <a:cubicBezTo>
                        <a:pt x="2557601" y="112806"/>
                        <a:pt x="2604046" y="145479"/>
                        <a:pt x="2634916" y="185170"/>
                      </a:cubicBezTo>
                      <a:cubicBezTo>
                        <a:pt x="2649273" y="203629"/>
                        <a:pt x="2657418" y="226299"/>
                        <a:pt x="2671010" y="245328"/>
                      </a:cubicBezTo>
                      <a:cubicBezTo>
                        <a:pt x="2677603" y="254559"/>
                        <a:pt x="2687988" y="260533"/>
                        <a:pt x="2695074" y="269391"/>
                      </a:cubicBezTo>
                      <a:cubicBezTo>
                        <a:pt x="2720128" y="300708"/>
                        <a:pt x="2767263" y="365643"/>
                        <a:pt x="2767263" y="365643"/>
                      </a:cubicBezTo>
                      <a:cubicBezTo>
                        <a:pt x="2795872" y="451468"/>
                        <a:pt x="2755306" y="347707"/>
                        <a:pt x="2815389" y="437833"/>
                      </a:cubicBezTo>
                      <a:cubicBezTo>
                        <a:pt x="2822424" y="448386"/>
                        <a:pt x="2821129" y="462917"/>
                        <a:pt x="2827421" y="473928"/>
                      </a:cubicBezTo>
                      <a:cubicBezTo>
                        <a:pt x="2837370" y="491338"/>
                        <a:pt x="2851484" y="506012"/>
                        <a:pt x="2863516" y="522054"/>
                      </a:cubicBezTo>
                      <a:cubicBezTo>
                        <a:pt x="2867526" y="534086"/>
                        <a:pt x="2869875" y="546805"/>
                        <a:pt x="2875547" y="558149"/>
                      </a:cubicBezTo>
                      <a:cubicBezTo>
                        <a:pt x="2890724" y="588503"/>
                        <a:pt x="2901293" y="595926"/>
                        <a:pt x="2923674" y="618307"/>
                      </a:cubicBezTo>
                      <a:cubicBezTo>
                        <a:pt x="2927684" y="658412"/>
                        <a:pt x="2927801" y="699100"/>
                        <a:pt x="2935705" y="738622"/>
                      </a:cubicBezTo>
                      <a:cubicBezTo>
                        <a:pt x="2939941" y="759800"/>
                        <a:pt x="2954912" y="777736"/>
                        <a:pt x="2959768" y="798780"/>
                      </a:cubicBezTo>
                      <a:cubicBezTo>
                        <a:pt x="2963314" y="814144"/>
                        <a:pt x="2982821" y="994224"/>
                        <a:pt x="2983831" y="1003317"/>
                      </a:cubicBezTo>
                      <a:cubicBezTo>
                        <a:pt x="2979821" y="1063475"/>
                        <a:pt x="2984879" y="1124935"/>
                        <a:pt x="2971800" y="1183791"/>
                      </a:cubicBezTo>
                      <a:cubicBezTo>
                        <a:pt x="2968109" y="1200401"/>
                        <a:pt x="2946598" y="1206814"/>
                        <a:pt x="2935705" y="1219886"/>
                      </a:cubicBezTo>
                      <a:cubicBezTo>
                        <a:pt x="2879085" y="1287829"/>
                        <a:pt x="2948210" y="1228141"/>
                        <a:pt x="2875547" y="1280043"/>
                      </a:cubicBezTo>
                      <a:cubicBezTo>
                        <a:pt x="2859230" y="1291698"/>
                        <a:pt x="2844426" y="1305510"/>
                        <a:pt x="2827421" y="1316138"/>
                      </a:cubicBezTo>
                      <a:cubicBezTo>
                        <a:pt x="2812212" y="1325644"/>
                        <a:pt x="2796035" y="1333763"/>
                        <a:pt x="2779295" y="1340201"/>
                      </a:cubicBezTo>
                      <a:cubicBezTo>
                        <a:pt x="2743784" y="1353859"/>
                        <a:pt x="2707773" y="1366492"/>
                        <a:pt x="2671010" y="1376296"/>
                      </a:cubicBezTo>
                      <a:cubicBezTo>
                        <a:pt x="2609607" y="1392670"/>
                        <a:pt x="2470146" y="1397924"/>
                        <a:pt x="2430379" y="1400359"/>
                      </a:cubicBezTo>
                      <a:lnTo>
                        <a:pt x="2009274" y="1424422"/>
                      </a:lnTo>
                      <a:cubicBezTo>
                        <a:pt x="1917087" y="1455152"/>
                        <a:pt x="1949708" y="1437243"/>
                        <a:pt x="1864895" y="1496612"/>
                      </a:cubicBezTo>
                      <a:cubicBezTo>
                        <a:pt x="1848467" y="1508112"/>
                        <a:pt x="1831993" y="1519657"/>
                        <a:pt x="1816768" y="1532707"/>
                      </a:cubicBezTo>
                      <a:cubicBezTo>
                        <a:pt x="1803849" y="1543780"/>
                        <a:pt x="1795548" y="1560538"/>
                        <a:pt x="1780674" y="1568801"/>
                      </a:cubicBezTo>
                      <a:cubicBezTo>
                        <a:pt x="1701778" y="1612632"/>
                        <a:pt x="1723882" y="1571555"/>
                        <a:pt x="1660358" y="1616928"/>
                      </a:cubicBezTo>
                      <a:cubicBezTo>
                        <a:pt x="1646512" y="1626818"/>
                        <a:pt x="1637694" y="1642576"/>
                        <a:pt x="1624263" y="1653022"/>
                      </a:cubicBezTo>
                      <a:cubicBezTo>
                        <a:pt x="1502338" y="1747853"/>
                        <a:pt x="1603385" y="1658652"/>
                        <a:pt x="1479884" y="1737243"/>
                      </a:cubicBezTo>
                      <a:cubicBezTo>
                        <a:pt x="1356735" y="1815610"/>
                        <a:pt x="1486743" y="1763031"/>
                        <a:pt x="1347537" y="1809433"/>
                      </a:cubicBezTo>
                      <a:cubicBezTo>
                        <a:pt x="1285507" y="1871463"/>
                        <a:pt x="1337589" y="1826991"/>
                        <a:pt x="1239253" y="1881622"/>
                      </a:cubicBezTo>
                      <a:cubicBezTo>
                        <a:pt x="1226612" y="1888645"/>
                        <a:pt x="1215713" y="1898512"/>
                        <a:pt x="1203158" y="1905686"/>
                      </a:cubicBezTo>
                      <a:cubicBezTo>
                        <a:pt x="1187585" y="1914585"/>
                        <a:pt x="1170710" y="1921039"/>
                        <a:pt x="1155031" y="1929749"/>
                      </a:cubicBezTo>
                      <a:cubicBezTo>
                        <a:pt x="1134589" y="1941106"/>
                        <a:pt x="1115541" y="1954902"/>
                        <a:pt x="1094874" y="1965843"/>
                      </a:cubicBezTo>
                      <a:cubicBezTo>
                        <a:pt x="1047320" y="1991019"/>
                        <a:pt x="1004183" y="2034454"/>
                        <a:pt x="950495" y="2038033"/>
                      </a:cubicBezTo>
                      <a:lnTo>
                        <a:pt x="770021" y="2050065"/>
                      </a:lnTo>
                      <a:cubicBezTo>
                        <a:pt x="661737" y="2042044"/>
                        <a:pt x="552717" y="2040938"/>
                        <a:pt x="445168" y="2026001"/>
                      </a:cubicBezTo>
                      <a:cubicBezTo>
                        <a:pt x="407483" y="2020767"/>
                        <a:pt x="336884" y="1989907"/>
                        <a:pt x="336884" y="1989907"/>
                      </a:cubicBezTo>
                      <a:cubicBezTo>
                        <a:pt x="320842" y="1977875"/>
                        <a:pt x="302937" y="1967991"/>
                        <a:pt x="288758" y="1953812"/>
                      </a:cubicBezTo>
                      <a:cubicBezTo>
                        <a:pt x="266609" y="1931663"/>
                        <a:pt x="249410" y="1905033"/>
                        <a:pt x="228600" y="1881622"/>
                      </a:cubicBezTo>
                      <a:cubicBezTo>
                        <a:pt x="194915" y="1843726"/>
                        <a:pt x="195925" y="1847808"/>
                        <a:pt x="156410" y="1821465"/>
                      </a:cubicBezTo>
                      <a:cubicBezTo>
                        <a:pt x="148389" y="1809433"/>
                        <a:pt x="140852" y="1797065"/>
                        <a:pt x="132347" y="1785370"/>
                      </a:cubicBezTo>
                      <a:cubicBezTo>
                        <a:pt x="108758" y="1752935"/>
                        <a:pt x="60158" y="1689117"/>
                        <a:pt x="60158" y="1689117"/>
                      </a:cubicBezTo>
                      <a:cubicBezTo>
                        <a:pt x="56147" y="1669064"/>
                        <a:pt x="55306" y="1648107"/>
                        <a:pt x="48126" y="1628959"/>
                      </a:cubicBezTo>
                      <a:cubicBezTo>
                        <a:pt x="43049" y="1615420"/>
                        <a:pt x="29005" y="1606454"/>
                        <a:pt x="24063" y="1592865"/>
                      </a:cubicBezTo>
                      <a:cubicBezTo>
                        <a:pt x="12761" y="1561784"/>
                        <a:pt x="0" y="1496612"/>
                        <a:pt x="0" y="1496612"/>
                      </a:cubicBezTo>
                      <a:cubicBezTo>
                        <a:pt x="7926" y="1266759"/>
                        <a:pt x="-3189" y="1226980"/>
                        <a:pt x="24063" y="1063475"/>
                      </a:cubicBezTo>
                      <a:cubicBezTo>
                        <a:pt x="27425" y="1043303"/>
                        <a:pt x="30219" y="1022904"/>
                        <a:pt x="36095" y="1003317"/>
                      </a:cubicBezTo>
                      <a:cubicBezTo>
                        <a:pt x="66561" y="901765"/>
                        <a:pt x="48169" y="981583"/>
                        <a:pt x="96253" y="895033"/>
                      </a:cubicBezTo>
                      <a:cubicBezTo>
                        <a:pt x="119836" y="852584"/>
                        <a:pt x="116588" y="825657"/>
                        <a:pt x="144379" y="786749"/>
                      </a:cubicBezTo>
                      <a:cubicBezTo>
                        <a:pt x="154269" y="772903"/>
                        <a:pt x="170265" y="764266"/>
                        <a:pt x="180474" y="750654"/>
                      </a:cubicBezTo>
                      <a:cubicBezTo>
                        <a:pt x="255513" y="650601"/>
                        <a:pt x="191590" y="728420"/>
                        <a:pt x="228600" y="654401"/>
                      </a:cubicBezTo>
                      <a:cubicBezTo>
                        <a:pt x="235067" y="641468"/>
                        <a:pt x="245489" y="630862"/>
                        <a:pt x="252663" y="618307"/>
                      </a:cubicBezTo>
                      <a:cubicBezTo>
                        <a:pt x="273522" y="581803"/>
                        <a:pt x="315398" y="483168"/>
                        <a:pt x="324853" y="461896"/>
                      </a:cubicBezTo>
                      <a:cubicBezTo>
                        <a:pt x="333185" y="420234"/>
                        <a:pt x="337669" y="378825"/>
                        <a:pt x="360947" y="341580"/>
                      </a:cubicBezTo>
                      <a:cubicBezTo>
                        <a:pt x="369965" y="327151"/>
                        <a:pt x="385010" y="317517"/>
                        <a:pt x="397042" y="305486"/>
                      </a:cubicBezTo>
                      <a:cubicBezTo>
                        <a:pt x="436733" y="226102"/>
                        <a:pt x="401166" y="280430"/>
                        <a:pt x="481263" y="209233"/>
                      </a:cubicBezTo>
                      <a:cubicBezTo>
                        <a:pt x="498219" y="194161"/>
                        <a:pt x="510151" y="173131"/>
                        <a:pt x="529389" y="161107"/>
                      </a:cubicBezTo>
                      <a:cubicBezTo>
                        <a:pt x="543412" y="152343"/>
                        <a:pt x="561616" y="153618"/>
                        <a:pt x="577516" y="149075"/>
                      </a:cubicBezTo>
                      <a:cubicBezTo>
                        <a:pt x="589710" y="145591"/>
                        <a:pt x="601356" y="140311"/>
                        <a:pt x="613610" y="137043"/>
                      </a:cubicBezTo>
                      <a:cubicBezTo>
                        <a:pt x="661542" y="124261"/>
                        <a:pt x="710290" y="114577"/>
                        <a:pt x="757989" y="100949"/>
                      </a:cubicBezTo>
                      <a:cubicBezTo>
                        <a:pt x="846066" y="75784"/>
                        <a:pt x="798094" y="92927"/>
                        <a:pt x="818147" y="889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pic>
              <p:nvPicPr>
                <p:cNvPr id="102" name="Content Placeholder 4">
                  <a:extLst>
                    <a:ext uri="{FF2B5EF4-FFF2-40B4-BE49-F238E27FC236}">
                      <a16:creationId xmlns:a16="http://schemas.microsoft.com/office/drawing/2014/main" id="{5DB41635-1532-4AFA-A347-F2903651D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alphaModFix amt="90000"/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artisticCutout trans="50000"/>
                          </a14:imgEffect>
                          <a14:imgEffect>
                            <a14:colorTemperature colorTemp="11500"/>
                          </a14:imgEffect>
                          <a14:imgEffect>
                            <a14:saturation sat="250000"/>
                          </a14:imgEffect>
                          <a14:imgEffect>
                            <a14:brightnessContrast bright="45000"/>
                          </a14:imgEffect>
                        </a14:imgLayer>
                      </a14:imgProps>
                    </a:ext>
                  </a:extLst>
                </a:blip>
                <a:srcRect l="12051" t="23970" r="10443" b="21047"/>
                <a:stretch/>
              </p:blipFill>
              <p:spPr>
                <a:xfrm>
                  <a:off x="6938742" y="3572204"/>
                  <a:ext cx="2944742" cy="2089002"/>
                </a:xfrm>
                <a:prstGeom prst="rect">
                  <a:avLst/>
                </a:prstGeom>
                <a:effectLst>
                  <a:glow rad="254000">
                    <a:schemeClr val="accent3">
                      <a:lumMod val="75000"/>
                      <a:alpha val="60000"/>
                    </a:schemeClr>
                  </a:glow>
                </a:effectLst>
              </p:spPr>
            </p:pic>
          </p:grpSp>
          <p:sp>
            <p:nvSpPr>
              <p:cNvPr id="103" name="Text Placeholder 3">
                <a:extLst>
                  <a:ext uri="{FF2B5EF4-FFF2-40B4-BE49-F238E27FC236}">
                    <a16:creationId xmlns:a16="http://schemas.microsoft.com/office/drawing/2014/main" id="{11CAB70E-DDAE-4A55-99D8-D44549F04C95}"/>
                  </a:ext>
                </a:extLst>
              </p:cNvPr>
              <p:cNvSpPr txBox="1">
                <a:spLocks/>
              </p:cNvSpPr>
              <p:nvPr/>
            </p:nvSpPr>
            <p:spPr>
              <a:xfrm rot="21194601" flipH="1">
                <a:off x="7451048" y="4499479"/>
                <a:ext cx="1582093" cy="69316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t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kumimoji="0" lang="en-US" sz="4800" b="1" i="0" u="none" strike="noStrike" kern="1200" cap="none" spc="-150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defRPr>
                </a:lvl1pPr>
                <a:lvl2pPr marL="228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en-US" sz="18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en-US" sz="18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en-US" sz="18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00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en-AU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AU" sz="2000">
                    <a:solidFill>
                      <a:schemeClr val="tx1"/>
                    </a:solidFill>
                  </a:rPr>
                  <a:t>Liver function tests</a:t>
                </a:r>
              </a:p>
            </p:txBody>
          </p:sp>
          <p:sp>
            <p:nvSpPr>
              <p:cNvPr id="104" name="Text Placeholder 3">
                <a:extLst>
                  <a:ext uri="{FF2B5EF4-FFF2-40B4-BE49-F238E27FC236}">
                    <a16:creationId xmlns:a16="http://schemas.microsoft.com/office/drawing/2014/main" id="{1EF5B275-8013-4EFF-B6EB-64D6D3F255B8}"/>
                  </a:ext>
                </a:extLst>
              </p:cNvPr>
              <p:cNvSpPr txBox="1">
                <a:spLocks/>
              </p:cNvSpPr>
              <p:nvPr/>
            </p:nvSpPr>
            <p:spPr>
              <a:xfrm rot="21194601" flipH="1">
                <a:off x="9576113" y="4192299"/>
                <a:ext cx="2006430" cy="69316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t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kumimoji="0" lang="en-US" sz="4800" b="1" i="0" u="none" strike="noStrike" kern="1200" cap="none" spc="-150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defRPr>
                </a:lvl1pPr>
                <a:lvl2pPr marL="228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en-US" sz="18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en-US" sz="18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en-US" sz="18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00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en-AU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AU" sz="2000" dirty="0">
                    <a:solidFill>
                      <a:schemeClr val="tx1"/>
                    </a:solidFill>
                  </a:rPr>
                  <a:t>Tests for scarring</a:t>
                </a:r>
              </a:p>
              <a:p>
                <a:pPr marL="342900" indent="-342900">
                  <a:lnSpc>
                    <a:spcPct val="50000"/>
                  </a:lnSpc>
                  <a:buFont typeface="Arial" panose="020B0604020202020204" pitchFamily="34" charset="0"/>
                  <a:buChar char="•"/>
                </a:pPr>
                <a:r>
                  <a:rPr lang="en-AU" sz="2000" b="0" dirty="0" err="1">
                    <a:solidFill>
                      <a:schemeClr val="tx1"/>
                    </a:solidFill>
                  </a:rPr>
                  <a:t>Fibroscan</a:t>
                </a:r>
                <a:endParaRPr lang="en-AU" sz="2000" b="0" dirty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50000"/>
                  </a:lnSpc>
                  <a:buFont typeface="Arial" panose="020B0604020202020204" pitchFamily="34" charset="0"/>
                  <a:buChar char="•"/>
                </a:pPr>
                <a:r>
                  <a:rPr lang="en-AU" sz="2000" b="0" dirty="0">
                    <a:solidFill>
                      <a:schemeClr val="tx1"/>
                    </a:solidFill>
                  </a:rPr>
                  <a:t>APRI</a:t>
                </a:r>
              </a:p>
            </p:txBody>
          </p:sp>
        </p:grp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B57906-A139-4BE2-BF3F-C1EE759EBB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7066098" cy="1346615"/>
          </a:xfrm>
        </p:spPr>
        <p:txBody>
          <a:bodyPr/>
          <a:lstStyle/>
          <a:p>
            <a:r>
              <a:rPr lang="en-AU" dirty="0"/>
              <a:t>What do the hep C test results mean?</a:t>
            </a:r>
          </a:p>
          <a:p>
            <a:endParaRPr lang="en-AU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1F8136B-AE25-4627-A822-3A9981A0FDA3}"/>
              </a:ext>
            </a:extLst>
          </p:cNvPr>
          <p:cNvSpPr txBox="1">
            <a:spLocks/>
          </p:cNvSpPr>
          <p:nvPr/>
        </p:nvSpPr>
        <p:spPr>
          <a:xfrm>
            <a:off x="354834" y="2250073"/>
            <a:ext cx="1655506" cy="41917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b="1" spc="-100">
                <a:latin typeface="+mn-lt"/>
              </a:rPr>
              <a:t>Antibody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57CA450D-B3E8-4625-9156-E817491CC9F3}"/>
              </a:ext>
            </a:extLst>
          </p:cNvPr>
          <p:cNvSpPr txBox="1">
            <a:spLocks/>
          </p:cNvSpPr>
          <p:nvPr/>
        </p:nvSpPr>
        <p:spPr>
          <a:xfrm>
            <a:off x="2458462" y="2251950"/>
            <a:ext cx="1795486" cy="41917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b="1" spc="-100">
                <a:latin typeface="+mn-lt"/>
              </a:rPr>
              <a:t>RNA (PCR)</a:t>
            </a:r>
          </a:p>
        </p:txBody>
      </p:sp>
    </p:spTree>
    <p:extLst>
      <p:ext uri="{BB962C8B-B14F-4D97-AF65-F5344CB8AC3E}">
        <p14:creationId xmlns:p14="http://schemas.microsoft.com/office/powerpoint/2010/main" val="266265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8" grpId="0"/>
      <p:bldP spid="69" grpId="0"/>
      <p:bldP spid="82" grpId="0"/>
      <p:bldP spid="89" grpId="0"/>
      <p:bldP spid="10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How do you treat hep C?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C1C31B5-E2D5-E0F6-B472-C3FCE4047324}"/>
              </a:ext>
            </a:extLst>
          </p:cNvPr>
          <p:cNvSpPr txBox="1">
            <a:spLocks/>
          </p:cNvSpPr>
          <p:nvPr/>
        </p:nvSpPr>
        <p:spPr>
          <a:xfrm>
            <a:off x="348515" y="2458362"/>
            <a:ext cx="5747485" cy="53891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pc="-100">
                <a:latin typeface="+mn-lt"/>
              </a:rPr>
              <a:t>Interferon injections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439F12FB-48EA-8C11-8A1F-19A055E57D5C}"/>
              </a:ext>
            </a:extLst>
          </p:cNvPr>
          <p:cNvSpPr txBox="1">
            <a:spLocks/>
          </p:cNvSpPr>
          <p:nvPr/>
        </p:nvSpPr>
        <p:spPr>
          <a:xfrm>
            <a:off x="348515" y="3093084"/>
            <a:ext cx="5747485" cy="5363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pc="-100">
                <a:latin typeface="+mn-lt"/>
              </a:rPr>
              <a:t>Lots of side effects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EF54C52-C9AE-9F0F-A315-E75841E8F129}"/>
              </a:ext>
            </a:extLst>
          </p:cNvPr>
          <p:cNvSpPr txBox="1">
            <a:spLocks/>
          </p:cNvSpPr>
          <p:nvPr/>
        </p:nvSpPr>
        <p:spPr>
          <a:xfrm>
            <a:off x="348515" y="3685602"/>
            <a:ext cx="5747486" cy="54587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pc="-100">
                <a:latin typeface="+mn-lt"/>
              </a:rPr>
              <a:t>24-48 weeks of treatment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7785B8C-2E42-6700-774E-59B90024F251}"/>
              </a:ext>
            </a:extLst>
          </p:cNvPr>
          <p:cNvSpPr txBox="1">
            <a:spLocks/>
          </p:cNvSpPr>
          <p:nvPr/>
        </p:nvSpPr>
        <p:spPr>
          <a:xfrm>
            <a:off x="346211" y="4350523"/>
            <a:ext cx="5749789" cy="5363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pc="-100">
                <a:latin typeface="+mn-lt"/>
              </a:rPr>
              <a:t>Only 50-60% cure</a:t>
            </a:r>
          </a:p>
        </p:txBody>
      </p:sp>
      <p:sp>
        <p:nvSpPr>
          <p:cNvPr id="16" name="Graphic 7" descr="Needle outline">
            <a:extLst>
              <a:ext uri="{FF2B5EF4-FFF2-40B4-BE49-F238E27FC236}">
                <a16:creationId xmlns:a16="http://schemas.microsoft.com/office/drawing/2014/main" id="{B99827C4-14EE-4539-BE2D-A7DAA40ADD87}"/>
              </a:ext>
            </a:extLst>
          </p:cNvPr>
          <p:cNvSpPr/>
          <p:nvPr/>
        </p:nvSpPr>
        <p:spPr>
          <a:xfrm rot="5400000">
            <a:off x="4001128" y="2106240"/>
            <a:ext cx="886738" cy="887026"/>
          </a:xfrm>
          <a:custGeom>
            <a:avLst/>
            <a:gdLst>
              <a:gd name="connsiteX0" fmla="*/ 883571 w 886738"/>
              <a:gd name="connsiteY0" fmla="*/ 148414 h 887026"/>
              <a:gd name="connsiteX1" fmla="*/ 738333 w 886738"/>
              <a:gd name="connsiteY1" fmla="*/ 3168 h 887026"/>
              <a:gd name="connsiteX2" fmla="*/ 722456 w 886738"/>
              <a:gd name="connsiteY2" fmla="*/ 3410 h 887026"/>
              <a:gd name="connsiteX3" fmla="*/ 722454 w 886738"/>
              <a:gd name="connsiteY3" fmla="*/ 19045 h 887026"/>
              <a:gd name="connsiteX4" fmla="*/ 758145 w 886738"/>
              <a:gd name="connsiteY4" fmla="*/ 54735 h 887026"/>
              <a:gd name="connsiteX5" fmla="*/ 685846 w 886738"/>
              <a:gd name="connsiteY5" fmla="*/ 126966 h 887026"/>
              <a:gd name="connsiteX6" fmla="*/ 606218 w 886738"/>
              <a:gd name="connsiteY6" fmla="*/ 48080 h 887026"/>
              <a:gd name="connsiteX7" fmla="*/ 590339 w 886738"/>
              <a:gd name="connsiteY7" fmla="*/ 48078 h 887026"/>
              <a:gd name="connsiteX8" fmla="*/ 590336 w 886738"/>
              <a:gd name="connsiteY8" fmla="*/ 63957 h 887026"/>
              <a:gd name="connsiteX9" fmla="*/ 626265 w 886738"/>
              <a:gd name="connsiteY9" fmla="*/ 99887 h 887026"/>
              <a:gd name="connsiteX10" fmla="*/ 298323 w 886738"/>
              <a:gd name="connsiteY10" fmla="*/ 427981 h 887026"/>
              <a:gd name="connsiteX11" fmla="*/ 264500 w 886738"/>
              <a:gd name="connsiteY11" fmla="*/ 508329 h 887026"/>
              <a:gd name="connsiteX12" fmla="*/ 269785 w 886738"/>
              <a:gd name="connsiteY12" fmla="*/ 543216 h 887026"/>
              <a:gd name="connsiteX13" fmla="*/ 203595 w 886738"/>
              <a:gd name="connsiteY13" fmla="*/ 609418 h 887026"/>
              <a:gd name="connsiteX14" fmla="*/ 191970 w 886738"/>
              <a:gd name="connsiteY14" fmla="*/ 665446 h 887026"/>
              <a:gd name="connsiteX15" fmla="*/ 198831 w 886738"/>
              <a:gd name="connsiteY15" fmla="*/ 672308 h 887026"/>
              <a:gd name="connsiteX16" fmla="*/ 3427 w 886738"/>
              <a:gd name="connsiteY16" fmla="*/ 867722 h 887026"/>
              <a:gd name="connsiteX17" fmla="*/ 3152 w 886738"/>
              <a:gd name="connsiteY17" fmla="*/ 883599 h 887026"/>
              <a:gd name="connsiteX18" fmla="*/ 19028 w 886738"/>
              <a:gd name="connsiteY18" fmla="*/ 883875 h 887026"/>
              <a:gd name="connsiteX19" fmla="*/ 19303 w 886738"/>
              <a:gd name="connsiteY19" fmla="*/ 883599 h 887026"/>
              <a:gd name="connsiteX20" fmla="*/ 214705 w 886738"/>
              <a:gd name="connsiteY20" fmla="*/ 688192 h 887026"/>
              <a:gd name="connsiteX21" fmla="*/ 221563 w 886738"/>
              <a:gd name="connsiteY21" fmla="*/ 695051 h 887026"/>
              <a:gd name="connsiteX22" fmla="*/ 277583 w 886738"/>
              <a:gd name="connsiteY22" fmla="*/ 683423 h 887026"/>
              <a:gd name="connsiteX23" fmla="*/ 343772 w 886738"/>
              <a:gd name="connsiteY23" fmla="*/ 617219 h 887026"/>
              <a:gd name="connsiteX24" fmla="*/ 378651 w 886738"/>
              <a:gd name="connsiteY24" fmla="*/ 622505 h 887026"/>
              <a:gd name="connsiteX25" fmla="*/ 458981 w 886738"/>
              <a:gd name="connsiteY25" fmla="*/ 588675 h 887026"/>
              <a:gd name="connsiteX26" fmla="*/ 786937 w 886738"/>
              <a:gd name="connsiteY26" fmla="*/ 260558 h 887026"/>
              <a:gd name="connsiteX27" fmla="*/ 826123 w 886738"/>
              <a:gd name="connsiteY27" fmla="*/ 299743 h 887026"/>
              <a:gd name="connsiteX28" fmla="*/ 841999 w 886738"/>
              <a:gd name="connsiteY28" fmla="*/ 299986 h 887026"/>
              <a:gd name="connsiteX29" fmla="*/ 842242 w 886738"/>
              <a:gd name="connsiteY29" fmla="*/ 284108 h 887026"/>
              <a:gd name="connsiteX30" fmla="*/ 842000 w 886738"/>
              <a:gd name="connsiteY30" fmla="*/ 283866 h 887026"/>
              <a:gd name="connsiteX31" fmla="*/ 759826 w 886738"/>
              <a:gd name="connsiteY31" fmla="*/ 200949 h 887026"/>
              <a:gd name="connsiteX32" fmla="*/ 832134 w 886738"/>
              <a:gd name="connsiteY32" fmla="*/ 128730 h 887026"/>
              <a:gd name="connsiteX33" fmla="*/ 867693 w 886738"/>
              <a:gd name="connsiteY33" fmla="*/ 164290 h 887026"/>
              <a:gd name="connsiteX34" fmla="*/ 883569 w 886738"/>
              <a:gd name="connsiteY34" fmla="*/ 164047 h 887026"/>
              <a:gd name="connsiteX35" fmla="*/ 883569 w 886738"/>
              <a:gd name="connsiteY35" fmla="*/ 148413 h 887026"/>
              <a:gd name="connsiteX36" fmla="*/ 883571 w 886738"/>
              <a:gd name="connsiteY36" fmla="*/ 148414 h 887026"/>
              <a:gd name="connsiteX37" fmla="*/ 261704 w 886738"/>
              <a:gd name="connsiteY37" fmla="*/ 667546 h 887026"/>
              <a:gd name="connsiteX38" fmla="*/ 240630 w 886738"/>
              <a:gd name="connsiteY38" fmla="*/ 676162 h 887026"/>
              <a:gd name="connsiteX39" fmla="*/ 233614 w 886738"/>
              <a:gd name="connsiteY39" fmla="*/ 675344 h 887026"/>
              <a:gd name="connsiteX40" fmla="*/ 211672 w 886738"/>
              <a:gd name="connsiteY40" fmla="*/ 653395 h 887026"/>
              <a:gd name="connsiteX41" fmla="*/ 219475 w 886738"/>
              <a:gd name="connsiteY41" fmla="*/ 625295 h 887026"/>
              <a:gd name="connsiteX42" fmla="*/ 285304 w 886738"/>
              <a:gd name="connsiteY42" fmla="*/ 559452 h 887026"/>
              <a:gd name="connsiteX43" fmla="*/ 327544 w 886738"/>
              <a:gd name="connsiteY43" fmla="*/ 601691 h 887026"/>
              <a:gd name="connsiteX44" fmla="*/ 261704 w 886738"/>
              <a:gd name="connsiteY44" fmla="*/ 667546 h 887026"/>
              <a:gd name="connsiteX45" fmla="*/ 442735 w 886738"/>
              <a:gd name="connsiteY45" fmla="*/ 573172 h 887026"/>
              <a:gd name="connsiteX46" fmla="*/ 378651 w 886738"/>
              <a:gd name="connsiteY46" fmla="*/ 600049 h 887026"/>
              <a:gd name="connsiteX47" fmla="*/ 354134 w 886738"/>
              <a:gd name="connsiteY47" fmla="*/ 596526 h 887026"/>
              <a:gd name="connsiteX48" fmla="*/ 290483 w 886738"/>
              <a:gd name="connsiteY48" fmla="*/ 532876 h 887026"/>
              <a:gd name="connsiteX49" fmla="*/ 286956 w 886738"/>
              <a:gd name="connsiteY49" fmla="*/ 508329 h 887026"/>
              <a:gd name="connsiteX50" fmla="*/ 314204 w 886738"/>
              <a:gd name="connsiteY50" fmla="*/ 443856 h 887026"/>
              <a:gd name="connsiteX51" fmla="*/ 359841 w 886738"/>
              <a:gd name="connsiteY51" fmla="*/ 398200 h 887026"/>
              <a:gd name="connsiteX52" fmla="*/ 488763 w 886738"/>
              <a:gd name="connsiteY52" fmla="*/ 527122 h 887026"/>
              <a:gd name="connsiteX53" fmla="*/ 442735 w 886738"/>
              <a:gd name="connsiteY53" fmla="*/ 573172 h 887026"/>
              <a:gd name="connsiteX54" fmla="*/ 770744 w 886738"/>
              <a:gd name="connsiteY54" fmla="*/ 244999 h 887026"/>
              <a:gd name="connsiteX55" fmla="*/ 711988 w 886738"/>
              <a:gd name="connsiteY55" fmla="*/ 303784 h 887026"/>
              <a:gd name="connsiteX56" fmla="*/ 639945 w 886738"/>
              <a:gd name="connsiteY56" fmla="*/ 231737 h 887026"/>
              <a:gd name="connsiteX57" fmla="*/ 624068 w 886738"/>
              <a:gd name="connsiteY57" fmla="*/ 247614 h 887026"/>
              <a:gd name="connsiteX58" fmla="*/ 696116 w 886738"/>
              <a:gd name="connsiteY58" fmla="*/ 319660 h 887026"/>
              <a:gd name="connsiteX59" fmla="*/ 644638 w 886738"/>
              <a:gd name="connsiteY59" fmla="*/ 371163 h 887026"/>
              <a:gd name="connsiteX60" fmla="*/ 572676 w 886738"/>
              <a:gd name="connsiteY60" fmla="*/ 299197 h 887026"/>
              <a:gd name="connsiteX61" fmla="*/ 556798 w 886738"/>
              <a:gd name="connsiteY61" fmla="*/ 315075 h 887026"/>
              <a:gd name="connsiteX62" fmla="*/ 628763 w 886738"/>
              <a:gd name="connsiteY62" fmla="*/ 387046 h 887026"/>
              <a:gd name="connsiteX63" fmla="*/ 577287 w 886738"/>
              <a:gd name="connsiteY63" fmla="*/ 438555 h 887026"/>
              <a:gd name="connsiteX64" fmla="*/ 505309 w 886738"/>
              <a:gd name="connsiteY64" fmla="*/ 366572 h 887026"/>
              <a:gd name="connsiteX65" fmla="*/ 489430 w 886738"/>
              <a:gd name="connsiteY65" fmla="*/ 382449 h 887026"/>
              <a:gd name="connsiteX66" fmla="*/ 561412 w 886738"/>
              <a:gd name="connsiteY66" fmla="*/ 454436 h 887026"/>
              <a:gd name="connsiteX67" fmla="*/ 504635 w 886738"/>
              <a:gd name="connsiteY67" fmla="*/ 511249 h 887026"/>
              <a:gd name="connsiteX68" fmla="*/ 375713 w 886738"/>
              <a:gd name="connsiteY68" fmla="*/ 382317 h 887026"/>
              <a:gd name="connsiteX69" fmla="*/ 641837 w 886738"/>
              <a:gd name="connsiteY69" fmla="*/ 116067 h 887026"/>
              <a:gd name="connsiteX70" fmla="*/ 770744 w 886738"/>
              <a:gd name="connsiteY70" fmla="*/ 244999 h 887026"/>
              <a:gd name="connsiteX71" fmla="*/ 743961 w 886738"/>
              <a:gd name="connsiteY71" fmla="*/ 185061 h 887026"/>
              <a:gd name="connsiteX72" fmla="*/ 743581 w 886738"/>
              <a:gd name="connsiteY72" fmla="*/ 185443 h 887026"/>
              <a:gd name="connsiteX73" fmla="*/ 701353 w 886738"/>
              <a:gd name="connsiteY73" fmla="*/ 143217 h 887026"/>
              <a:gd name="connsiteX74" fmla="*/ 701718 w 886738"/>
              <a:gd name="connsiteY74" fmla="*/ 142853 h 887026"/>
              <a:gd name="connsiteX75" fmla="*/ 774025 w 886738"/>
              <a:gd name="connsiteY75" fmla="*/ 70615 h 887026"/>
              <a:gd name="connsiteX76" fmla="*/ 816261 w 886738"/>
              <a:gd name="connsiteY76" fmla="*/ 112852 h 887026"/>
              <a:gd name="connsiteX77" fmla="*/ 743961 w 886738"/>
              <a:gd name="connsiteY77" fmla="*/ 185061 h 88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886738" h="887026" fill="none" extrusionOk="0">
                <a:moveTo>
                  <a:pt x="883571" y="148414"/>
                </a:moveTo>
                <a:cubicBezTo>
                  <a:pt x="836203" y="126361"/>
                  <a:pt x="806653" y="48244"/>
                  <a:pt x="738333" y="3168"/>
                </a:cubicBezTo>
                <a:cubicBezTo>
                  <a:pt x="734866" y="-1634"/>
                  <a:pt x="726664" y="169"/>
                  <a:pt x="722456" y="3410"/>
                </a:cubicBezTo>
                <a:cubicBezTo>
                  <a:pt x="718954" y="8789"/>
                  <a:pt x="718966" y="13967"/>
                  <a:pt x="722454" y="19045"/>
                </a:cubicBezTo>
                <a:cubicBezTo>
                  <a:pt x="732275" y="25930"/>
                  <a:pt x="742678" y="43975"/>
                  <a:pt x="758145" y="54735"/>
                </a:cubicBezTo>
                <a:cubicBezTo>
                  <a:pt x="747396" y="82632"/>
                  <a:pt x="699793" y="111948"/>
                  <a:pt x="685846" y="126966"/>
                </a:cubicBezTo>
                <a:cubicBezTo>
                  <a:pt x="659455" y="116758"/>
                  <a:pt x="642852" y="72597"/>
                  <a:pt x="606218" y="48080"/>
                </a:cubicBezTo>
                <a:cubicBezTo>
                  <a:pt x="602332" y="44263"/>
                  <a:pt x="593811" y="42235"/>
                  <a:pt x="590339" y="48078"/>
                </a:cubicBezTo>
                <a:cubicBezTo>
                  <a:pt x="584863" y="53766"/>
                  <a:pt x="586138" y="59504"/>
                  <a:pt x="590336" y="63957"/>
                </a:cubicBezTo>
                <a:cubicBezTo>
                  <a:pt x="609552" y="78718"/>
                  <a:pt x="612201" y="88328"/>
                  <a:pt x="626265" y="99887"/>
                </a:cubicBezTo>
                <a:cubicBezTo>
                  <a:pt x="522719" y="231956"/>
                  <a:pt x="375517" y="328711"/>
                  <a:pt x="298323" y="427981"/>
                </a:cubicBezTo>
                <a:cubicBezTo>
                  <a:pt x="275600" y="448414"/>
                  <a:pt x="263337" y="474547"/>
                  <a:pt x="264500" y="508329"/>
                </a:cubicBezTo>
                <a:cubicBezTo>
                  <a:pt x="264475" y="519557"/>
                  <a:pt x="263952" y="529489"/>
                  <a:pt x="269785" y="543216"/>
                </a:cubicBezTo>
                <a:cubicBezTo>
                  <a:pt x="244684" y="578462"/>
                  <a:pt x="219971" y="577710"/>
                  <a:pt x="203595" y="609418"/>
                </a:cubicBezTo>
                <a:cubicBezTo>
                  <a:pt x="188804" y="626546"/>
                  <a:pt x="182025" y="645745"/>
                  <a:pt x="191970" y="665446"/>
                </a:cubicBezTo>
                <a:cubicBezTo>
                  <a:pt x="193780" y="666807"/>
                  <a:pt x="196508" y="671268"/>
                  <a:pt x="198831" y="672308"/>
                </a:cubicBezTo>
                <a:cubicBezTo>
                  <a:pt x="165336" y="723100"/>
                  <a:pt x="68519" y="771291"/>
                  <a:pt x="3427" y="867722"/>
                </a:cubicBezTo>
                <a:cubicBezTo>
                  <a:pt x="7" y="870909"/>
                  <a:pt x="-566" y="879055"/>
                  <a:pt x="3152" y="883599"/>
                </a:cubicBezTo>
                <a:cubicBezTo>
                  <a:pt x="7422" y="888237"/>
                  <a:pt x="15912" y="888462"/>
                  <a:pt x="19028" y="883875"/>
                </a:cubicBezTo>
                <a:cubicBezTo>
                  <a:pt x="19091" y="883785"/>
                  <a:pt x="19191" y="883677"/>
                  <a:pt x="19303" y="883599"/>
                </a:cubicBezTo>
                <a:cubicBezTo>
                  <a:pt x="54660" y="804441"/>
                  <a:pt x="157548" y="746307"/>
                  <a:pt x="214705" y="688192"/>
                </a:cubicBezTo>
                <a:cubicBezTo>
                  <a:pt x="218807" y="690921"/>
                  <a:pt x="218750" y="692745"/>
                  <a:pt x="221563" y="695051"/>
                </a:cubicBezTo>
                <a:cubicBezTo>
                  <a:pt x="240104" y="702974"/>
                  <a:pt x="262560" y="697337"/>
                  <a:pt x="277583" y="683423"/>
                </a:cubicBezTo>
                <a:cubicBezTo>
                  <a:pt x="291753" y="653769"/>
                  <a:pt x="330288" y="632262"/>
                  <a:pt x="343772" y="617219"/>
                </a:cubicBezTo>
                <a:cubicBezTo>
                  <a:pt x="357907" y="618863"/>
                  <a:pt x="367114" y="624561"/>
                  <a:pt x="378651" y="622505"/>
                </a:cubicBezTo>
                <a:cubicBezTo>
                  <a:pt x="408025" y="622285"/>
                  <a:pt x="439457" y="611881"/>
                  <a:pt x="458981" y="588675"/>
                </a:cubicBezTo>
                <a:cubicBezTo>
                  <a:pt x="582045" y="401946"/>
                  <a:pt x="673716" y="405526"/>
                  <a:pt x="786937" y="260558"/>
                </a:cubicBezTo>
                <a:cubicBezTo>
                  <a:pt x="808939" y="275227"/>
                  <a:pt x="809872" y="285289"/>
                  <a:pt x="826123" y="299743"/>
                </a:cubicBezTo>
                <a:cubicBezTo>
                  <a:pt x="830260" y="304523"/>
                  <a:pt x="837826" y="304900"/>
                  <a:pt x="841999" y="299986"/>
                </a:cubicBezTo>
                <a:cubicBezTo>
                  <a:pt x="846517" y="296760"/>
                  <a:pt x="846555" y="287898"/>
                  <a:pt x="842242" y="284108"/>
                </a:cubicBezTo>
                <a:cubicBezTo>
                  <a:pt x="842195" y="284018"/>
                  <a:pt x="842068" y="283945"/>
                  <a:pt x="842000" y="283866"/>
                </a:cubicBezTo>
                <a:cubicBezTo>
                  <a:pt x="814013" y="259493"/>
                  <a:pt x="790338" y="221455"/>
                  <a:pt x="759826" y="200949"/>
                </a:cubicBezTo>
                <a:cubicBezTo>
                  <a:pt x="786149" y="166963"/>
                  <a:pt x="813339" y="162239"/>
                  <a:pt x="832134" y="128730"/>
                </a:cubicBezTo>
                <a:cubicBezTo>
                  <a:pt x="843176" y="134277"/>
                  <a:pt x="850967" y="152748"/>
                  <a:pt x="867693" y="164290"/>
                </a:cubicBezTo>
                <a:cubicBezTo>
                  <a:pt x="872073" y="166954"/>
                  <a:pt x="879394" y="168569"/>
                  <a:pt x="883569" y="164047"/>
                </a:cubicBezTo>
                <a:cubicBezTo>
                  <a:pt x="887237" y="160769"/>
                  <a:pt x="887980" y="153231"/>
                  <a:pt x="883569" y="148413"/>
                </a:cubicBezTo>
                <a:cubicBezTo>
                  <a:pt x="883570" y="148413"/>
                  <a:pt x="883570" y="148413"/>
                  <a:pt x="883571" y="148414"/>
                </a:cubicBezTo>
                <a:close/>
                <a:moveTo>
                  <a:pt x="261704" y="667546"/>
                </a:moveTo>
                <a:cubicBezTo>
                  <a:pt x="255912" y="672728"/>
                  <a:pt x="250272" y="675646"/>
                  <a:pt x="240630" y="676162"/>
                </a:cubicBezTo>
                <a:cubicBezTo>
                  <a:pt x="238585" y="675604"/>
                  <a:pt x="236128" y="676346"/>
                  <a:pt x="233614" y="675344"/>
                </a:cubicBezTo>
                <a:cubicBezTo>
                  <a:pt x="223245" y="666896"/>
                  <a:pt x="220335" y="658747"/>
                  <a:pt x="211672" y="653395"/>
                </a:cubicBezTo>
                <a:cubicBezTo>
                  <a:pt x="208987" y="641033"/>
                  <a:pt x="211664" y="632755"/>
                  <a:pt x="219475" y="625295"/>
                </a:cubicBezTo>
                <a:cubicBezTo>
                  <a:pt x="230032" y="607526"/>
                  <a:pt x="253880" y="591314"/>
                  <a:pt x="285304" y="559452"/>
                </a:cubicBezTo>
                <a:cubicBezTo>
                  <a:pt x="298894" y="566766"/>
                  <a:pt x="305557" y="585706"/>
                  <a:pt x="327544" y="601691"/>
                </a:cubicBezTo>
                <a:cubicBezTo>
                  <a:pt x="316259" y="620231"/>
                  <a:pt x="279412" y="647137"/>
                  <a:pt x="261704" y="667546"/>
                </a:cubicBezTo>
                <a:close/>
                <a:moveTo>
                  <a:pt x="442735" y="573172"/>
                </a:moveTo>
                <a:cubicBezTo>
                  <a:pt x="426484" y="592814"/>
                  <a:pt x="403499" y="599955"/>
                  <a:pt x="378651" y="600049"/>
                </a:cubicBezTo>
                <a:cubicBezTo>
                  <a:pt x="372097" y="600482"/>
                  <a:pt x="361440" y="598682"/>
                  <a:pt x="354134" y="596526"/>
                </a:cubicBezTo>
                <a:cubicBezTo>
                  <a:pt x="332866" y="577270"/>
                  <a:pt x="324895" y="557251"/>
                  <a:pt x="290483" y="532876"/>
                </a:cubicBezTo>
                <a:cubicBezTo>
                  <a:pt x="287410" y="526881"/>
                  <a:pt x="285665" y="517483"/>
                  <a:pt x="286956" y="508329"/>
                </a:cubicBezTo>
                <a:cubicBezTo>
                  <a:pt x="289645" y="484751"/>
                  <a:pt x="292712" y="466386"/>
                  <a:pt x="314204" y="443856"/>
                </a:cubicBezTo>
                <a:cubicBezTo>
                  <a:pt x="320921" y="430938"/>
                  <a:pt x="341236" y="423081"/>
                  <a:pt x="359841" y="398200"/>
                </a:cubicBezTo>
                <a:cubicBezTo>
                  <a:pt x="417948" y="440818"/>
                  <a:pt x="444221" y="498077"/>
                  <a:pt x="488763" y="527122"/>
                </a:cubicBezTo>
                <a:cubicBezTo>
                  <a:pt x="479108" y="547466"/>
                  <a:pt x="450130" y="556839"/>
                  <a:pt x="442735" y="573172"/>
                </a:cubicBezTo>
                <a:close/>
                <a:moveTo>
                  <a:pt x="770744" y="244999"/>
                </a:moveTo>
                <a:cubicBezTo>
                  <a:pt x="762510" y="262813"/>
                  <a:pt x="736640" y="277276"/>
                  <a:pt x="711988" y="303784"/>
                </a:cubicBezTo>
                <a:cubicBezTo>
                  <a:pt x="678127" y="276507"/>
                  <a:pt x="660572" y="244942"/>
                  <a:pt x="639945" y="231737"/>
                </a:cubicBezTo>
                <a:cubicBezTo>
                  <a:pt x="634885" y="240048"/>
                  <a:pt x="626936" y="243759"/>
                  <a:pt x="624068" y="247614"/>
                </a:cubicBezTo>
                <a:cubicBezTo>
                  <a:pt x="643531" y="264444"/>
                  <a:pt x="660235" y="292796"/>
                  <a:pt x="696116" y="319660"/>
                </a:cubicBezTo>
                <a:cubicBezTo>
                  <a:pt x="674341" y="341825"/>
                  <a:pt x="660856" y="343809"/>
                  <a:pt x="644638" y="371163"/>
                </a:cubicBezTo>
                <a:cubicBezTo>
                  <a:pt x="614289" y="355666"/>
                  <a:pt x="602587" y="325949"/>
                  <a:pt x="572676" y="299197"/>
                </a:cubicBezTo>
                <a:cubicBezTo>
                  <a:pt x="568865" y="303209"/>
                  <a:pt x="562110" y="307539"/>
                  <a:pt x="556798" y="315075"/>
                </a:cubicBezTo>
                <a:cubicBezTo>
                  <a:pt x="577796" y="336072"/>
                  <a:pt x="600275" y="359512"/>
                  <a:pt x="628763" y="387046"/>
                </a:cubicBezTo>
                <a:cubicBezTo>
                  <a:pt x="608393" y="407916"/>
                  <a:pt x="595754" y="410712"/>
                  <a:pt x="577287" y="438555"/>
                </a:cubicBezTo>
                <a:cubicBezTo>
                  <a:pt x="540493" y="406118"/>
                  <a:pt x="547018" y="392426"/>
                  <a:pt x="505309" y="366572"/>
                </a:cubicBezTo>
                <a:cubicBezTo>
                  <a:pt x="500279" y="374208"/>
                  <a:pt x="495114" y="373751"/>
                  <a:pt x="489430" y="382449"/>
                </a:cubicBezTo>
                <a:cubicBezTo>
                  <a:pt x="516676" y="404094"/>
                  <a:pt x="534849" y="443752"/>
                  <a:pt x="561412" y="454436"/>
                </a:cubicBezTo>
                <a:cubicBezTo>
                  <a:pt x="535761" y="481714"/>
                  <a:pt x="520279" y="494144"/>
                  <a:pt x="504635" y="511249"/>
                </a:cubicBezTo>
                <a:cubicBezTo>
                  <a:pt x="464967" y="485439"/>
                  <a:pt x="413589" y="399980"/>
                  <a:pt x="375713" y="382317"/>
                </a:cubicBezTo>
                <a:cubicBezTo>
                  <a:pt x="452211" y="297029"/>
                  <a:pt x="512529" y="248340"/>
                  <a:pt x="641837" y="116067"/>
                </a:cubicBezTo>
                <a:cubicBezTo>
                  <a:pt x="698686" y="171812"/>
                  <a:pt x="713393" y="210482"/>
                  <a:pt x="770744" y="244999"/>
                </a:cubicBezTo>
                <a:close/>
                <a:moveTo>
                  <a:pt x="743961" y="185061"/>
                </a:moveTo>
                <a:cubicBezTo>
                  <a:pt x="743890" y="185168"/>
                  <a:pt x="743748" y="185260"/>
                  <a:pt x="743581" y="185443"/>
                </a:cubicBezTo>
                <a:cubicBezTo>
                  <a:pt x="731205" y="178350"/>
                  <a:pt x="715004" y="148871"/>
                  <a:pt x="701353" y="143217"/>
                </a:cubicBezTo>
                <a:cubicBezTo>
                  <a:pt x="701439" y="143126"/>
                  <a:pt x="701639" y="142937"/>
                  <a:pt x="701718" y="142853"/>
                </a:cubicBezTo>
                <a:cubicBezTo>
                  <a:pt x="721692" y="106246"/>
                  <a:pt x="740839" y="106962"/>
                  <a:pt x="774025" y="70615"/>
                </a:cubicBezTo>
                <a:cubicBezTo>
                  <a:pt x="783701" y="78942"/>
                  <a:pt x="802965" y="101411"/>
                  <a:pt x="816261" y="112852"/>
                </a:cubicBezTo>
                <a:cubicBezTo>
                  <a:pt x="795817" y="138424"/>
                  <a:pt x="758980" y="158505"/>
                  <a:pt x="743961" y="185061"/>
                </a:cubicBezTo>
                <a:close/>
              </a:path>
              <a:path w="886738" h="887026" stroke="0" extrusionOk="0">
                <a:moveTo>
                  <a:pt x="883571" y="148414"/>
                </a:moveTo>
                <a:cubicBezTo>
                  <a:pt x="828778" y="106699"/>
                  <a:pt x="801634" y="42614"/>
                  <a:pt x="738333" y="3168"/>
                </a:cubicBezTo>
                <a:cubicBezTo>
                  <a:pt x="735561" y="-817"/>
                  <a:pt x="726483" y="-2286"/>
                  <a:pt x="722456" y="3410"/>
                </a:cubicBezTo>
                <a:cubicBezTo>
                  <a:pt x="717169" y="6957"/>
                  <a:pt x="717508" y="16172"/>
                  <a:pt x="722454" y="19045"/>
                </a:cubicBezTo>
                <a:cubicBezTo>
                  <a:pt x="741801" y="29837"/>
                  <a:pt x="741518" y="44342"/>
                  <a:pt x="758145" y="54735"/>
                </a:cubicBezTo>
                <a:cubicBezTo>
                  <a:pt x="749222" y="80093"/>
                  <a:pt x="701246" y="97597"/>
                  <a:pt x="685846" y="126966"/>
                </a:cubicBezTo>
                <a:cubicBezTo>
                  <a:pt x="664870" y="115437"/>
                  <a:pt x="632572" y="66689"/>
                  <a:pt x="606218" y="48080"/>
                </a:cubicBezTo>
                <a:cubicBezTo>
                  <a:pt x="602332" y="43975"/>
                  <a:pt x="595637" y="43913"/>
                  <a:pt x="590339" y="48078"/>
                </a:cubicBezTo>
                <a:cubicBezTo>
                  <a:pt x="585198" y="52340"/>
                  <a:pt x="587344" y="60710"/>
                  <a:pt x="590336" y="63957"/>
                </a:cubicBezTo>
                <a:cubicBezTo>
                  <a:pt x="609148" y="76519"/>
                  <a:pt x="610717" y="88873"/>
                  <a:pt x="626265" y="99887"/>
                </a:cubicBezTo>
                <a:cubicBezTo>
                  <a:pt x="546218" y="191649"/>
                  <a:pt x="402734" y="258760"/>
                  <a:pt x="298323" y="427981"/>
                </a:cubicBezTo>
                <a:cubicBezTo>
                  <a:pt x="277081" y="447961"/>
                  <a:pt x="256179" y="479505"/>
                  <a:pt x="264500" y="508329"/>
                </a:cubicBezTo>
                <a:cubicBezTo>
                  <a:pt x="263637" y="519403"/>
                  <a:pt x="263493" y="531662"/>
                  <a:pt x="269785" y="543216"/>
                </a:cubicBezTo>
                <a:cubicBezTo>
                  <a:pt x="238532" y="575328"/>
                  <a:pt x="220409" y="581391"/>
                  <a:pt x="203595" y="609418"/>
                </a:cubicBezTo>
                <a:cubicBezTo>
                  <a:pt x="193468" y="623253"/>
                  <a:pt x="186263" y="646408"/>
                  <a:pt x="191970" y="665446"/>
                </a:cubicBezTo>
                <a:cubicBezTo>
                  <a:pt x="194233" y="666264"/>
                  <a:pt x="196495" y="671376"/>
                  <a:pt x="198831" y="672308"/>
                </a:cubicBezTo>
                <a:cubicBezTo>
                  <a:pt x="143096" y="733739"/>
                  <a:pt x="45236" y="782259"/>
                  <a:pt x="3427" y="867722"/>
                </a:cubicBezTo>
                <a:cubicBezTo>
                  <a:pt x="273" y="871591"/>
                  <a:pt x="-1178" y="878565"/>
                  <a:pt x="3152" y="883599"/>
                </a:cubicBezTo>
                <a:cubicBezTo>
                  <a:pt x="7677" y="888105"/>
                  <a:pt x="13781" y="889162"/>
                  <a:pt x="19028" y="883875"/>
                </a:cubicBezTo>
                <a:cubicBezTo>
                  <a:pt x="19125" y="883776"/>
                  <a:pt x="19232" y="883712"/>
                  <a:pt x="19303" y="883599"/>
                </a:cubicBezTo>
                <a:cubicBezTo>
                  <a:pt x="43511" y="814111"/>
                  <a:pt x="168985" y="769932"/>
                  <a:pt x="214705" y="688192"/>
                </a:cubicBezTo>
                <a:cubicBezTo>
                  <a:pt x="216809" y="689306"/>
                  <a:pt x="219673" y="693514"/>
                  <a:pt x="221563" y="695051"/>
                </a:cubicBezTo>
                <a:cubicBezTo>
                  <a:pt x="243980" y="705101"/>
                  <a:pt x="257228" y="696083"/>
                  <a:pt x="277583" y="683423"/>
                </a:cubicBezTo>
                <a:cubicBezTo>
                  <a:pt x="294845" y="662586"/>
                  <a:pt x="322944" y="649104"/>
                  <a:pt x="343772" y="617219"/>
                </a:cubicBezTo>
                <a:cubicBezTo>
                  <a:pt x="354488" y="620285"/>
                  <a:pt x="367436" y="621718"/>
                  <a:pt x="378651" y="622505"/>
                </a:cubicBezTo>
                <a:cubicBezTo>
                  <a:pt x="402454" y="626583"/>
                  <a:pt x="440849" y="618128"/>
                  <a:pt x="458981" y="588675"/>
                </a:cubicBezTo>
                <a:cubicBezTo>
                  <a:pt x="493021" y="491500"/>
                  <a:pt x="650745" y="415115"/>
                  <a:pt x="786937" y="260558"/>
                </a:cubicBezTo>
                <a:cubicBezTo>
                  <a:pt x="805659" y="274368"/>
                  <a:pt x="808964" y="283423"/>
                  <a:pt x="826123" y="299743"/>
                </a:cubicBezTo>
                <a:cubicBezTo>
                  <a:pt x="831705" y="305503"/>
                  <a:pt x="838516" y="305230"/>
                  <a:pt x="841999" y="299986"/>
                </a:cubicBezTo>
                <a:cubicBezTo>
                  <a:pt x="847087" y="297222"/>
                  <a:pt x="847104" y="289099"/>
                  <a:pt x="842242" y="284108"/>
                </a:cubicBezTo>
                <a:cubicBezTo>
                  <a:pt x="842152" y="284013"/>
                  <a:pt x="842059" y="283970"/>
                  <a:pt x="842000" y="283866"/>
                </a:cubicBezTo>
                <a:cubicBezTo>
                  <a:pt x="807112" y="264403"/>
                  <a:pt x="778486" y="216280"/>
                  <a:pt x="759826" y="200949"/>
                </a:cubicBezTo>
                <a:cubicBezTo>
                  <a:pt x="785362" y="165103"/>
                  <a:pt x="811521" y="158500"/>
                  <a:pt x="832134" y="128730"/>
                </a:cubicBezTo>
                <a:cubicBezTo>
                  <a:pt x="842196" y="137644"/>
                  <a:pt x="854921" y="154505"/>
                  <a:pt x="867693" y="164290"/>
                </a:cubicBezTo>
                <a:cubicBezTo>
                  <a:pt x="872592" y="167853"/>
                  <a:pt x="878841" y="169073"/>
                  <a:pt x="883569" y="164047"/>
                </a:cubicBezTo>
                <a:cubicBezTo>
                  <a:pt x="887814" y="160577"/>
                  <a:pt x="888308" y="152308"/>
                  <a:pt x="883569" y="148413"/>
                </a:cubicBezTo>
                <a:cubicBezTo>
                  <a:pt x="883570" y="148414"/>
                  <a:pt x="883571" y="148414"/>
                  <a:pt x="883571" y="148414"/>
                </a:cubicBezTo>
                <a:close/>
                <a:moveTo>
                  <a:pt x="261704" y="667546"/>
                </a:moveTo>
                <a:cubicBezTo>
                  <a:pt x="255160" y="671229"/>
                  <a:pt x="249240" y="676084"/>
                  <a:pt x="240630" y="676162"/>
                </a:cubicBezTo>
                <a:cubicBezTo>
                  <a:pt x="238310" y="676019"/>
                  <a:pt x="235773" y="675641"/>
                  <a:pt x="233614" y="675344"/>
                </a:cubicBezTo>
                <a:cubicBezTo>
                  <a:pt x="222264" y="665636"/>
                  <a:pt x="217866" y="659165"/>
                  <a:pt x="211672" y="653395"/>
                </a:cubicBezTo>
                <a:cubicBezTo>
                  <a:pt x="207497" y="641476"/>
                  <a:pt x="214369" y="634444"/>
                  <a:pt x="219475" y="625295"/>
                </a:cubicBezTo>
                <a:cubicBezTo>
                  <a:pt x="233629" y="605024"/>
                  <a:pt x="277443" y="582548"/>
                  <a:pt x="285304" y="559452"/>
                </a:cubicBezTo>
                <a:cubicBezTo>
                  <a:pt x="300531" y="572197"/>
                  <a:pt x="310705" y="589475"/>
                  <a:pt x="327544" y="601691"/>
                </a:cubicBezTo>
                <a:cubicBezTo>
                  <a:pt x="314570" y="620757"/>
                  <a:pt x="280274" y="647427"/>
                  <a:pt x="261704" y="667546"/>
                </a:cubicBezTo>
                <a:close/>
                <a:moveTo>
                  <a:pt x="442735" y="573172"/>
                </a:moveTo>
                <a:cubicBezTo>
                  <a:pt x="426394" y="589462"/>
                  <a:pt x="404173" y="599066"/>
                  <a:pt x="378651" y="600049"/>
                </a:cubicBezTo>
                <a:cubicBezTo>
                  <a:pt x="369948" y="601251"/>
                  <a:pt x="362793" y="598187"/>
                  <a:pt x="354134" y="596526"/>
                </a:cubicBezTo>
                <a:cubicBezTo>
                  <a:pt x="330799" y="574263"/>
                  <a:pt x="309916" y="550030"/>
                  <a:pt x="290483" y="532876"/>
                </a:cubicBezTo>
                <a:cubicBezTo>
                  <a:pt x="288882" y="526298"/>
                  <a:pt x="284888" y="516223"/>
                  <a:pt x="286956" y="508329"/>
                </a:cubicBezTo>
                <a:cubicBezTo>
                  <a:pt x="286837" y="478073"/>
                  <a:pt x="300212" y="454466"/>
                  <a:pt x="314204" y="443856"/>
                </a:cubicBezTo>
                <a:cubicBezTo>
                  <a:pt x="326821" y="422019"/>
                  <a:pt x="350718" y="413666"/>
                  <a:pt x="359841" y="398200"/>
                </a:cubicBezTo>
                <a:cubicBezTo>
                  <a:pt x="432529" y="446844"/>
                  <a:pt x="419845" y="470470"/>
                  <a:pt x="488763" y="527122"/>
                </a:cubicBezTo>
                <a:cubicBezTo>
                  <a:pt x="479818" y="539470"/>
                  <a:pt x="452461" y="558210"/>
                  <a:pt x="442735" y="573172"/>
                </a:cubicBezTo>
                <a:close/>
                <a:moveTo>
                  <a:pt x="770744" y="244999"/>
                </a:moveTo>
                <a:cubicBezTo>
                  <a:pt x="749519" y="278363"/>
                  <a:pt x="734025" y="280236"/>
                  <a:pt x="711988" y="303784"/>
                </a:cubicBezTo>
                <a:cubicBezTo>
                  <a:pt x="690456" y="283552"/>
                  <a:pt x="663033" y="241446"/>
                  <a:pt x="639945" y="231737"/>
                </a:cubicBezTo>
                <a:cubicBezTo>
                  <a:pt x="635660" y="239645"/>
                  <a:pt x="629735" y="239178"/>
                  <a:pt x="624068" y="247614"/>
                </a:cubicBezTo>
                <a:cubicBezTo>
                  <a:pt x="663335" y="271543"/>
                  <a:pt x="680411" y="304959"/>
                  <a:pt x="696116" y="319660"/>
                </a:cubicBezTo>
                <a:cubicBezTo>
                  <a:pt x="682165" y="345597"/>
                  <a:pt x="663434" y="347048"/>
                  <a:pt x="644638" y="371163"/>
                </a:cubicBezTo>
                <a:cubicBezTo>
                  <a:pt x="608029" y="337147"/>
                  <a:pt x="610488" y="323222"/>
                  <a:pt x="572676" y="299197"/>
                </a:cubicBezTo>
                <a:cubicBezTo>
                  <a:pt x="569272" y="303004"/>
                  <a:pt x="559118" y="309053"/>
                  <a:pt x="556798" y="315075"/>
                </a:cubicBezTo>
                <a:cubicBezTo>
                  <a:pt x="593604" y="345566"/>
                  <a:pt x="595027" y="367843"/>
                  <a:pt x="628763" y="387046"/>
                </a:cubicBezTo>
                <a:cubicBezTo>
                  <a:pt x="616646" y="409513"/>
                  <a:pt x="584597" y="424812"/>
                  <a:pt x="577287" y="438555"/>
                </a:cubicBezTo>
                <a:cubicBezTo>
                  <a:pt x="541983" y="408468"/>
                  <a:pt x="545896" y="391045"/>
                  <a:pt x="505309" y="366572"/>
                </a:cubicBezTo>
                <a:cubicBezTo>
                  <a:pt x="498985" y="375828"/>
                  <a:pt x="494061" y="377484"/>
                  <a:pt x="489430" y="382449"/>
                </a:cubicBezTo>
                <a:cubicBezTo>
                  <a:pt x="510133" y="400167"/>
                  <a:pt x="536261" y="445900"/>
                  <a:pt x="561412" y="454436"/>
                </a:cubicBezTo>
                <a:cubicBezTo>
                  <a:pt x="544144" y="484136"/>
                  <a:pt x="518030" y="488944"/>
                  <a:pt x="504635" y="511249"/>
                </a:cubicBezTo>
                <a:cubicBezTo>
                  <a:pt x="427807" y="465123"/>
                  <a:pt x="418479" y="412555"/>
                  <a:pt x="375713" y="382317"/>
                </a:cubicBezTo>
                <a:cubicBezTo>
                  <a:pt x="443576" y="253986"/>
                  <a:pt x="586933" y="198206"/>
                  <a:pt x="641837" y="116067"/>
                </a:cubicBezTo>
                <a:cubicBezTo>
                  <a:pt x="687401" y="143856"/>
                  <a:pt x="718687" y="219188"/>
                  <a:pt x="770744" y="244999"/>
                </a:cubicBezTo>
                <a:close/>
                <a:moveTo>
                  <a:pt x="743961" y="185061"/>
                </a:moveTo>
                <a:cubicBezTo>
                  <a:pt x="743846" y="185223"/>
                  <a:pt x="743655" y="185335"/>
                  <a:pt x="743581" y="185443"/>
                </a:cubicBezTo>
                <a:cubicBezTo>
                  <a:pt x="726729" y="175401"/>
                  <a:pt x="719008" y="152497"/>
                  <a:pt x="701353" y="143217"/>
                </a:cubicBezTo>
                <a:cubicBezTo>
                  <a:pt x="701472" y="143086"/>
                  <a:pt x="701571" y="143034"/>
                  <a:pt x="701718" y="142853"/>
                </a:cubicBezTo>
                <a:cubicBezTo>
                  <a:pt x="733287" y="102252"/>
                  <a:pt x="751850" y="95782"/>
                  <a:pt x="774025" y="70615"/>
                </a:cubicBezTo>
                <a:cubicBezTo>
                  <a:pt x="792157" y="83942"/>
                  <a:pt x="801930" y="99656"/>
                  <a:pt x="816261" y="112852"/>
                </a:cubicBezTo>
                <a:cubicBezTo>
                  <a:pt x="798787" y="138857"/>
                  <a:pt x="758517" y="170161"/>
                  <a:pt x="743961" y="185061"/>
                </a:cubicBezTo>
                <a:close/>
              </a:path>
            </a:pathLst>
          </a:custGeom>
          <a:solidFill>
            <a:schemeClr val="accent2"/>
          </a:solidFill>
          <a:ln w="25400" cap="rnd">
            <a:solidFill>
              <a:schemeClr val="accent2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749559 w 752245"/>
                      <a:gd name="connsiteY0" fmla="*/ 125904 h 752489"/>
                      <a:gd name="connsiteX1" fmla="*/ 626349 w 752245"/>
                      <a:gd name="connsiteY1" fmla="*/ 2688 h 752489"/>
                      <a:gd name="connsiteX2" fmla="*/ 612880 w 752245"/>
                      <a:gd name="connsiteY2" fmla="*/ 2893 h 752489"/>
                      <a:gd name="connsiteX3" fmla="*/ 612879 w 752245"/>
                      <a:gd name="connsiteY3" fmla="*/ 16157 h 752489"/>
                      <a:gd name="connsiteX4" fmla="*/ 643156 w 752245"/>
                      <a:gd name="connsiteY4" fmla="*/ 46434 h 752489"/>
                      <a:gd name="connsiteX5" fmla="*/ 581823 w 752245"/>
                      <a:gd name="connsiteY5" fmla="*/ 107709 h 752489"/>
                      <a:gd name="connsiteX6" fmla="*/ 514272 w 752245"/>
                      <a:gd name="connsiteY6" fmla="*/ 40788 h 752489"/>
                      <a:gd name="connsiteX7" fmla="*/ 500802 w 752245"/>
                      <a:gd name="connsiteY7" fmla="*/ 40786 h 752489"/>
                      <a:gd name="connsiteX8" fmla="*/ 500799 w 752245"/>
                      <a:gd name="connsiteY8" fmla="*/ 54257 h 752489"/>
                      <a:gd name="connsiteX9" fmla="*/ 531279 w 752245"/>
                      <a:gd name="connsiteY9" fmla="*/ 84737 h 752489"/>
                      <a:gd name="connsiteX10" fmla="*/ 253076 w 752245"/>
                      <a:gd name="connsiteY10" fmla="*/ 363069 h 752489"/>
                      <a:gd name="connsiteX11" fmla="*/ 224383 w 752245"/>
                      <a:gd name="connsiteY11" fmla="*/ 431230 h 752489"/>
                      <a:gd name="connsiteX12" fmla="*/ 228867 w 752245"/>
                      <a:gd name="connsiteY12" fmla="*/ 460826 h 752489"/>
                      <a:gd name="connsiteX13" fmla="*/ 172716 w 752245"/>
                      <a:gd name="connsiteY13" fmla="*/ 516987 h 752489"/>
                      <a:gd name="connsiteX14" fmla="*/ 162854 w 752245"/>
                      <a:gd name="connsiteY14" fmla="*/ 564517 h 752489"/>
                      <a:gd name="connsiteX15" fmla="*/ 168674 w 752245"/>
                      <a:gd name="connsiteY15" fmla="*/ 570338 h 752489"/>
                      <a:gd name="connsiteX16" fmla="*/ 2908 w 752245"/>
                      <a:gd name="connsiteY16" fmla="*/ 736113 h 752489"/>
                      <a:gd name="connsiteX17" fmla="*/ 2674 w 752245"/>
                      <a:gd name="connsiteY17" fmla="*/ 749582 h 752489"/>
                      <a:gd name="connsiteX18" fmla="*/ 16142 w 752245"/>
                      <a:gd name="connsiteY18" fmla="*/ 749816 h 752489"/>
                      <a:gd name="connsiteX19" fmla="*/ 16376 w 752245"/>
                      <a:gd name="connsiteY19" fmla="*/ 749582 h 752489"/>
                      <a:gd name="connsiteX20" fmla="*/ 182141 w 752245"/>
                      <a:gd name="connsiteY20" fmla="*/ 583813 h 752489"/>
                      <a:gd name="connsiteX21" fmla="*/ 187959 w 752245"/>
                      <a:gd name="connsiteY21" fmla="*/ 589632 h 752489"/>
                      <a:gd name="connsiteX22" fmla="*/ 235482 w 752245"/>
                      <a:gd name="connsiteY22" fmla="*/ 579767 h 752489"/>
                      <a:gd name="connsiteX23" fmla="*/ 291632 w 752245"/>
                      <a:gd name="connsiteY23" fmla="*/ 523605 h 752489"/>
                      <a:gd name="connsiteX24" fmla="*/ 321221 w 752245"/>
                      <a:gd name="connsiteY24" fmla="*/ 528089 h 752489"/>
                      <a:gd name="connsiteX25" fmla="*/ 389367 w 752245"/>
                      <a:gd name="connsiteY25" fmla="*/ 499390 h 752489"/>
                      <a:gd name="connsiteX26" fmla="*/ 667581 w 752245"/>
                      <a:gd name="connsiteY26" fmla="*/ 221039 h 752489"/>
                      <a:gd name="connsiteX27" fmla="*/ 700824 w 752245"/>
                      <a:gd name="connsiteY27" fmla="*/ 254281 h 752489"/>
                      <a:gd name="connsiteX28" fmla="*/ 714292 w 752245"/>
                      <a:gd name="connsiteY28" fmla="*/ 254487 h 752489"/>
                      <a:gd name="connsiteX29" fmla="*/ 714498 w 752245"/>
                      <a:gd name="connsiteY29" fmla="*/ 241017 h 752489"/>
                      <a:gd name="connsiteX30" fmla="*/ 714293 w 752245"/>
                      <a:gd name="connsiteY30" fmla="*/ 240812 h 752489"/>
                      <a:gd name="connsiteX31" fmla="*/ 644582 w 752245"/>
                      <a:gd name="connsiteY31" fmla="*/ 170471 h 752489"/>
                      <a:gd name="connsiteX32" fmla="*/ 705923 w 752245"/>
                      <a:gd name="connsiteY32" fmla="*/ 109206 h 752489"/>
                      <a:gd name="connsiteX33" fmla="*/ 736089 w 752245"/>
                      <a:gd name="connsiteY33" fmla="*/ 139372 h 752489"/>
                      <a:gd name="connsiteX34" fmla="*/ 749557 w 752245"/>
                      <a:gd name="connsiteY34" fmla="*/ 139166 h 752489"/>
                      <a:gd name="connsiteX35" fmla="*/ 749557 w 752245"/>
                      <a:gd name="connsiteY35" fmla="*/ 125903 h 752489"/>
                      <a:gd name="connsiteX36" fmla="*/ 222011 w 752245"/>
                      <a:gd name="connsiteY36" fmla="*/ 566298 h 752489"/>
                      <a:gd name="connsiteX37" fmla="*/ 204134 w 752245"/>
                      <a:gd name="connsiteY37" fmla="*/ 573608 h 752489"/>
                      <a:gd name="connsiteX38" fmla="*/ 198182 w 752245"/>
                      <a:gd name="connsiteY38" fmla="*/ 572914 h 752489"/>
                      <a:gd name="connsiteX39" fmla="*/ 179568 w 752245"/>
                      <a:gd name="connsiteY39" fmla="*/ 554294 h 752489"/>
                      <a:gd name="connsiteX40" fmla="*/ 186187 w 752245"/>
                      <a:gd name="connsiteY40" fmla="*/ 530456 h 752489"/>
                      <a:gd name="connsiteX41" fmla="*/ 242032 w 752245"/>
                      <a:gd name="connsiteY41" fmla="*/ 474599 h 752489"/>
                      <a:gd name="connsiteX42" fmla="*/ 277865 w 752245"/>
                      <a:gd name="connsiteY42" fmla="*/ 510432 h 752489"/>
                      <a:gd name="connsiteX43" fmla="*/ 375585 w 752245"/>
                      <a:gd name="connsiteY43" fmla="*/ 486238 h 752489"/>
                      <a:gd name="connsiteX44" fmla="*/ 321221 w 752245"/>
                      <a:gd name="connsiteY44" fmla="*/ 509039 h 752489"/>
                      <a:gd name="connsiteX45" fmla="*/ 300422 w 752245"/>
                      <a:gd name="connsiteY45" fmla="*/ 506050 h 752489"/>
                      <a:gd name="connsiteX46" fmla="*/ 246425 w 752245"/>
                      <a:gd name="connsiteY46" fmla="*/ 452054 h 752489"/>
                      <a:gd name="connsiteX47" fmla="*/ 243433 w 752245"/>
                      <a:gd name="connsiteY47" fmla="*/ 431230 h 752489"/>
                      <a:gd name="connsiteX48" fmla="*/ 266549 w 752245"/>
                      <a:gd name="connsiteY48" fmla="*/ 376536 h 752489"/>
                      <a:gd name="connsiteX49" fmla="*/ 305264 w 752245"/>
                      <a:gd name="connsiteY49" fmla="*/ 337805 h 752489"/>
                      <a:gd name="connsiteX50" fmla="*/ 414632 w 752245"/>
                      <a:gd name="connsiteY50" fmla="*/ 447173 h 752489"/>
                      <a:gd name="connsiteX51" fmla="*/ 653844 w 752245"/>
                      <a:gd name="connsiteY51" fmla="*/ 207840 h 752489"/>
                      <a:gd name="connsiteX52" fmla="*/ 604000 w 752245"/>
                      <a:gd name="connsiteY52" fmla="*/ 257709 h 752489"/>
                      <a:gd name="connsiteX53" fmla="*/ 542884 w 752245"/>
                      <a:gd name="connsiteY53" fmla="*/ 196589 h 752489"/>
                      <a:gd name="connsiteX54" fmla="*/ 529415 w 752245"/>
                      <a:gd name="connsiteY54" fmla="*/ 210058 h 752489"/>
                      <a:gd name="connsiteX55" fmla="*/ 590535 w 752245"/>
                      <a:gd name="connsiteY55" fmla="*/ 271177 h 752489"/>
                      <a:gd name="connsiteX56" fmla="*/ 546865 w 752245"/>
                      <a:gd name="connsiteY56" fmla="*/ 314868 h 752489"/>
                      <a:gd name="connsiteX57" fmla="*/ 485818 w 752245"/>
                      <a:gd name="connsiteY57" fmla="*/ 253818 h 752489"/>
                      <a:gd name="connsiteX58" fmla="*/ 472348 w 752245"/>
                      <a:gd name="connsiteY58" fmla="*/ 267287 h 752489"/>
                      <a:gd name="connsiteX59" fmla="*/ 533398 w 752245"/>
                      <a:gd name="connsiteY59" fmla="*/ 328342 h 752489"/>
                      <a:gd name="connsiteX60" fmla="*/ 489729 w 752245"/>
                      <a:gd name="connsiteY60" fmla="*/ 372039 h 752489"/>
                      <a:gd name="connsiteX61" fmla="*/ 428668 w 752245"/>
                      <a:gd name="connsiteY61" fmla="*/ 310974 h 752489"/>
                      <a:gd name="connsiteX62" fmla="*/ 415198 w 752245"/>
                      <a:gd name="connsiteY62" fmla="*/ 324443 h 752489"/>
                      <a:gd name="connsiteX63" fmla="*/ 476262 w 752245"/>
                      <a:gd name="connsiteY63" fmla="*/ 385511 h 752489"/>
                      <a:gd name="connsiteX64" fmla="*/ 428097 w 752245"/>
                      <a:gd name="connsiteY64" fmla="*/ 433707 h 752489"/>
                      <a:gd name="connsiteX65" fmla="*/ 318728 w 752245"/>
                      <a:gd name="connsiteY65" fmla="*/ 324331 h 752489"/>
                      <a:gd name="connsiteX66" fmla="*/ 544489 w 752245"/>
                      <a:gd name="connsiteY66" fmla="*/ 98463 h 752489"/>
                      <a:gd name="connsiteX67" fmla="*/ 631124 w 752245"/>
                      <a:gd name="connsiteY67" fmla="*/ 156993 h 752489"/>
                      <a:gd name="connsiteX68" fmla="*/ 630801 w 752245"/>
                      <a:gd name="connsiteY68" fmla="*/ 157317 h 752489"/>
                      <a:gd name="connsiteX69" fmla="*/ 594978 w 752245"/>
                      <a:gd name="connsiteY69" fmla="*/ 121495 h 752489"/>
                      <a:gd name="connsiteX70" fmla="*/ 595288 w 752245"/>
                      <a:gd name="connsiteY70" fmla="*/ 121187 h 752489"/>
                      <a:gd name="connsiteX71" fmla="*/ 656628 w 752245"/>
                      <a:gd name="connsiteY71" fmla="*/ 59905 h 752489"/>
                      <a:gd name="connsiteX72" fmla="*/ 692458 w 752245"/>
                      <a:gd name="connsiteY72" fmla="*/ 95736 h 752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</a:cxnLst>
                    <a:rect l="l" t="t" r="r" b="b"/>
                    <a:pathLst>
                      <a:path w="752245" h="752489">
                        <a:moveTo>
                          <a:pt x="749559" y="125904"/>
                        </a:moveTo>
                        <a:lnTo>
                          <a:pt x="626349" y="2688"/>
                        </a:lnTo>
                        <a:cubicBezTo>
                          <a:pt x="622573" y="-974"/>
                          <a:pt x="616543" y="-883"/>
                          <a:pt x="612880" y="2893"/>
                        </a:cubicBezTo>
                        <a:cubicBezTo>
                          <a:pt x="609296" y="6588"/>
                          <a:pt x="609295" y="12462"/>
                          <a:pt x="612879" y="16157"/>
                        </a:cubicBezTo>
                        <a:lnTo>
                          <a:pt x="643156" y="46434"/>
                        </a:lnTo>
                        <a:lnTo>
                          <a:pt x="581823" y="107709"/>
                        </a:lnTo>
                        <a:lnTo>
                          <a:pt x="514272" y="40788"/>
                        </a:lnTo>
                        <a:cubicBezTo>
                          <a:pt x="510552" y="37068"/>
                          <a:pt x="504522" y="37067"/>
                          <a:pt x="500802" y="40786"/>
                        </a:cubicBezTo>
                        <a:cubicBezTo>
                          <a:pt x="497080" y="44505"/>
                          <a:pt x="497079" y="50536"/>
                          <a:pt x="500799" y="54257"/>
                        </a:cubicBezTo>
                        <a:lnTo>
                          <a:pt x="531279" y="84737"/>
                        </a:lnTo>
                        <a:lnTo>
                          <a:pt x="253076" y="363069"/>
                        </a:lnTo>
                        <a:cubicBezTo>
                          <a:pt x="234832" y="381072"/>
                          <a:pt x="224507" y="405599"/>
                          <a:pt x="224383" y="431230"/>
                        </a:cubicBezTo>
                        <a:cubicBezTo>
                          <a:pt x="224557" y="441250"/>
                          <a:pt x="226064" y="451204"/>
                          <a:pt x="228867" y="460826"/>
                        </a:cubicBezTo>
                        <a:lnTo>
                          <a:pt x="172716" y="516987"/>
                        </a:lnTo>
                        <a:cubicBezTo>
                          <a:pt x="160334" y="529494"/>
                          <a:pt x="156470" y="548116"/>
                          <a:pt x="162854" y="564517"/>
                        </a:cubicBezTo>
                        <a:lnTo>
                          <a:pt x="168674" y="570338"/>
                        </a:lnTo>
                        <a:lnTo>
                          <a:pt x="2908" y="736113"/>
                        </a:lnTo>
                        <a:cubicBezTo>
                          <a:pt x="-876" y="739768"/>
                          <a:pt x="-981" y="745797"/>
                          <a:pt x="2674" y="749582"/>
                        </a:cubicBezTo>
                        <a:cubicBezTo>
                          <a:pt x="6328" y="753366"/>
                          <a:pt x="12358" y="753471"/>
                          <a:pt x="16142" y="749816"/>
                        </a:cubicBezTo>
                        <a:cubicBezTo>
                          <a:pt x="16222" y="749739"/>
                          <a:pt x="16300" y="749661"/>
                          <a:pt x="16376" y="749582"/>
                        </a:cubicBezTo>
                        <a:lnTo>
                          <a:pt x="182141" y="583813"/>
                        </a:lnTo>
                        <a:lnTo>
                          <a:pt x="187959" y="589632"/>
                        </a:lnTo>
                        <a:cubicBezTo>
                          <a:pt x="204359" y="596002"/>
                          <a:pt x="222972" y="592137"/>
                          <a:pt x="235482" y="579767"/>
                        </a:cubicBezTo>
                        <a:lnTo>
                          <a:pt x="291632" y="523605"/>
                        </a:lnTo>
                        <a:cubicBezTo>
                          <a:pt x="301252" y="526408"/>
                          <a:pt x="311203" y="527917"/>
                          <a:pt x="321221" y="528089"/>
                        </a:cubicBezTo>
                        <a:cubicBezTo>
                          <a:pt x="346945" y="528447"/>
                          <a:pt x="371648" y="518043"/>
                          <a:pt x="389367" y="499390"/>
                        </a:cubicBezTo>
                        <a:lnTo>
                          <a:pt x="667581" y="221039"/>
                        </a:lnTo>
                        <a:lnTo>
                          <a:pt x="700824" y="254281"/>
                        </a:lnTo>
                        <a:cubicBezTo>
                          <a:pt x="704486" y="258056"/>
                          <a:pt x="710516" y="258149"/>
                          <a:pt x="714292" y="254487"/>
                        </a:cubicBezTo>
                        <a:cubicBezTo>
                          <a:pt x="718069" y="250823"/>
                          <a:pt x="718160" y="244793"/>
                          <a:pt x="714498" y="241017"/>
                        </a:cubicBezTo>
                        <a:cubicBezTo>
                          <a:pt x="714430" y="240948"/>
                          <a:pt x="714363" y="240880"/>
                          <a:pt x="714293" y="240812"/>
                        </a:cubicBezTo>
                        <a:lnTo>
                          <a:pt x="644582" y="170471"/>
                        </a:lnTo>
                        <a:lnTo>
                          <a:pt x="705923" y="109206"/>
                        </a:lnTo>
                        <a:lnTo>
                          <a:pt x="736089" y="139372"/>
                        </a:lnTo>
                        <a:cubicBezTo>
                          <a:pt x="739865" y="143035"/>
                          <a:pt x="745895" y="142943"/>
                          <a:pt x="749557" y="139166"/>
                        </a:cubicBezTo>
                        <a:cubicBezTo>
                          <a:pt x="753142" y="135472"/>
                          <a:pt x="753142" y="129598"/>
                          <a:pt x="749557" y="125903"/>
                        </a:cubicBezTo>
                        <a:close/>
                        <a:moveTo>
                          <a:pt x="222011" y="566298"/>
                        </a:moveTo>
                        <a:cubicBezTo>
                          <a:pt x="217267" y="571024"/>
                          <a:pt x="210830" y="573657"/>
                          <a:pt x="204134" y="573608"/>
                        </a:cubicBezTo>
                        <a:cubicBezTo>
                          <a:pt x="202130" y="573610"/>
                          <a:pt x="200132" y="573377"/>
                          <a:pt x="198182" y="572914"/>
                        </a:cubicBezTo>
                        <a:lnTo>
                          <a:pt x="179568" y="554294"/>
                        </a:lnTo>
                        <a:cubicBezTo>
                          <a:pt x="177476" y="545737"/>
                          <a:pt x="179983" y="536709"/>
                          <a:pt x="186187" y="530456"/>
                        </a:cubicBezTo>
                        <a:lnTo>
                          <a:pt x="242032" y="474599"/>
                        </a:lnTo>
                        <a:lnTo>
                          <a:pt x="277865" y="510432"/>
                        </a:lnTo>
                        <a:close/>
                        <a:moveTo>
                          <a:pt x="375585" y="486238"/>
                        </a:moveTo>
                        <a:cubicBezTo>
                          <a:pt x="361454" y="501113"/>
                          <a:pt x="341735" y="509382"/>
                          <a:pt x="321221" y="509039"/>
                        </a:cubicBezTo>
                        <a:cubicBezTo>
                          <a:pt x="314195" y="508855"/>
                          <a:pt x="307215" y="507852"/>
                          <a:pt x="300422" y="506050"/>
                        </a:cubicBezTo>
                        <a:lnTo>
                          <a:pt x="246425" y="452054"/>
                        </a:lnTo>
                        <a:cubicBezTo>
                          <a:pt x="244622" y="445252"/>
                          <a:pt x="243618" y="438264"/>
                          <a:pt x="243433" y="431230"/>
                        </a:cubicBezTo>
                        <a:cubicBezTo>
                          <a:pt x="243528" y="410643"/>
                          <a:pt x="251851" y="390950"/>
                          <a:pt x="266549" y="376536"/>
                        </a:cubicBezTo>
                        <a:lnTo>
                          <a:pt x="305264" y="337805"/>
                        </a:lnTo>
                        <a:lnTo>
                          <a:pt x="414632" y="447173"/>
                        </a:lnTo>
                        <a:close/>
                        <a:moveTo>
                          <a:pt x="653844" y="207840"/>
                        </a:moveTo>
                        <a:lnTo>
                          <a:pt x="604000" y="257709"/>
                        </a:lnTo>
                        <a:lnTo>
                          <a:pt x="542884" y="196589"/>
                        </a:lnTo>
                        <a:lnTo>
                          <a:pt x="529415" y="210058"/>
                        </a:lnTo>
                        <a:lnTo>
                          <a:pt x="590535" y="271177"/>
                        </a:lnTo>
                        <a:lnTo>
                          <a:pt x="546865" y="314868"/>
                        </a:lnTo>
                        <a:lnTo>
                          <a:pt x="485818" y="253818"/>
                        </a:lnTo>
                        <a:lnTo>
                          <a:pt x="472348" y="267287"/>
                        </a:lnTo>
                        <a:lnTo>
                          <a:pt x="533398" y="328342"/>
                        </a:lnTo>
                        <a:lnTo>
                          <a:pt x="489729" y="372039"/>
                        </a:lnTo>
                        <a:lnTo>
                          <a:pt x="428668" y="310974"/>
                        </a:lnTo>
                        <a:lnTo>
                          <a:pt x="415198" y="324443"/>
                        </a:lnTo>
                        <a:lnTo>
                          <a:pt x="476262" y="385511"/>
                        </a:lnTo>
                        <a:lnTo>
                          <a:pt x="428097" y="433707"/>
                        </a:lnTo>
                        <a:lnTo>
                          <a:pt x="318728" y="324331"/>
                        </a:lnTo>
                        <a:lnTo>
                          <a:pt x="544489" y="98463"/>
                        </a:lnTo>
                        <a:close/>
                        <a:moveTo>
                          <a:pt x="631124" y="156993"/>
                        </a:moveTo>
                        <a:lnTo>
                          <a:pt x="630801" y="157317"/>
                        </a:lnTo>
                        <a:lnTo>
                          <a:pt x="594978" y="121495"/>
                        </a:lnTo>
                        <a:lnTo>
                          <a:pt x="595288" y="121187"/>
                        </a:lnTo>
                        <a:lnTo>
                          <a:pt x="656628" y="59905"/>
                        </a:lnTo>
                        <a:lnTo>
                          <a:pt x="692458" y="95736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A23B71-A5DA-46F6-86DC-BF50BE96880F}"/>
              </a:ext>
            </a:extLst>
          </p:cNvPr>
          <p:cNvSpPr txBox="1">
            <a:spLocks/>
          </p:cNvSpPr>
          <p:nvPr/>
        </p:nvSpPr>
        <p:spPr>
          <a:xfrm>
            <a:off x="349667" y="1717309"/>
            <a:ext cx="5746333" cy="54143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3600" b="1" spc="-100">
                <a:latin typeface="+mn-lt"/>
              </a:rPr>
              <a:t>In the past…</a:t>
            </a:r>
          </a:p>
        </p:txBody>
      </p:sp>
      <p:grpSp>
        <p:nvGrpSpPr>
          <p:cNvPr id="15" name="Graphic 13" descr="Daily calendar outline">
            <a:extLst>
              <a:ext uri="{FF2B5EF4-FFF2-40B4-BE49-F238E27FC236}">
                <a16:creationId xmlns:a16="http://schemas.microsoft.com/office/drawing/2014/main" id="{4C2DB476-45FE-41D1-BB84-26BA9DADA0A1}"/>
              </a:ext>
            </a:extLst>
          </p:cNvPr>
          <p:cNvGrpSpPr/>
          <p:nvPr/>
        </p:nvGrpSpPr>
        <p:grpSpPr>
          <a:xfrm rot="1800000">
            <a:off x="5207950" y="3534901"/>
            <a:ext cx="653705" cy="653705"/>
            <a:chOff x="5772150" y="3105150"/>
            <a:chExt cx="647700" cy="647700"/>
          </a:xfrm>
          <a:solidFill>
            <a:srgbClr val="000000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4C0E744-F8C8-4409-A53B-810864141285}"/>
                </a:ext>
              </a:extLst>
            </p:cNvPr>
            <p:cNvSpPr/>
            <p:nvPr/>
          </p:nvSpPr>
          <p:spPr>
            <a:xfrm>
              <a:off x="5772150" y="3105150"/>
              <a:ext cx="647700" cy="647700"/>
            </a:xfrm>
            <a:custGeom>
              <a:avLst/>
              <a:gdLst>
                <a:gd name="connsiteX0" fmla="*/ 514350 w 647700"/>
                <a:gd name="connsiteY0" fmla="*/ 57150 h 647700"/>
                <a:gd name="connsiteX1" fmla="*/ 514350 w 647700"/>
                <a:gd name="connsiteY1" fmla="*/ 9525 h 647700"/>
                <a:gd name="connsiteX2" fmla="*/ 504825 w 647700"/>
                <a:gd name="connsiteY2" fmla="*/ 0 h 647700"/>
                <a:gd name="connsiteX3" fmla="*/ 495300 w 647700"/>
                <a:gd name="connsiteY3" fmla="*/ 9525 h 647700"/>
                <a:gd name="connsiteX4" fmla="*/ 495300 w 647700"/>
                <a:gd name="connsiteY4" fmla="*/ 57150 h 647700"/>
                <a:gd name="connsiteX5" fmla="*/ 152400 w 647700"/>
                <a:gd name="connsiteY5" fmla="*/ 57150 h 647700"/>
                <a:gd name="connsiteX6" fmla="*/ 152400 w 647700"/>
                <a:gd name="connsiteY6" fmla="*/ 9525 h 647700"/>
                <a:gd name="connsiteX7" fmla="*/ 142875 w 647700"/>
                <a:gd name="connsiteY7" fmla="*/ 0 h 647700"/>
                <a:gd name="connsiteX8" fmla="*/ 133350 w 647700"/>
                <a:gd name="connsiteY8" fmla="*/ 9525 h 647700"/>
                <a:gd name="connsiteX9" fmla="*/ 133350 w 647700"/>
                <a:gd name="connsiteY9" fmla="*/ 57150 h 647700"/>
                <a:gd name="connsiteX10" fmla="*/ 0 w 647700"/>
                <a:gd name="connsiteY10" fmla="*/ 57150 h 647700"/>
                <a:gd name="connsiteX11" fmla="*/ 0 w 647700"/>
                <a:gd name="connsiteY11" fmla="*/ 647700 h 647700"/>
                <a:gd name="connsiteX12" fmla="*/ 304419 w 647700"/>
                <a:gd name="connsiteY12" fmla="*/ 647700 h 647700"/>
                <a:gd name="connsiteX13" fmla="*/ 647700 w 647700"/>
                <a:gd name="connsiteY13" fmla="*/ 647700 h 647700"/>
                <a:gd name="connsiteX14" fmla="*/ 647700 w 647700"/>
                <a:gd name="connsiteY14" fmla="*/ 57150 h 647700"/>
                <a:gd name="connsiteX15" fmla="*/ 514350 w 647700"/>
                <a:gd name="connsiteY15" fmla="*/ 57150 h 647700"/>
                <a:gd name="connsiteX16" fmla="*/ 628650 w 647700"/>
                <a:gd name="connsiteY16" fmla="*/ 628650 h 647700"/>
                <a:gd name="connsiteX17" fmla="*/ 329946 w 647700"/>
                <a:gd name="connsiteY17" fmla="*/ 628650 h 647700"/>
                <a:gd name="connsiteX18" fmla="*/ 19050 w 647700"/>
                <a:gd name="connsiteY18" fmla="*/ 628650 h 647700"/>
                <a:gd name="connsiteX19" fmla="*/ 19050 w 647700"/>
                <a:gd name="connsiteY19" fmla="*/ 209550 h 647700"/>
                <a:gd name="connsiteX20" fmla="*/ 329946 w 647700"/>
                <a:gd name="connsiteY20" fmla="*/ 209550 h 647700"/>
                <a:gd name="connsiteX21" fmla="*/ 628650 w 647700"/>
                <a:gd name="connsiteY21" fmla="*/ 209550 h 647700"/>
                <a:gd name="connsiteX22" fmla="*/ 628650 w 647700"/>
                <a:gd name="connsiteY22" fmla="*/ 628650 h 647700"/>
                <a:gd name="connsiteX23" fmla="*/ 19050 w 647700"/>
                <a:gd name="connsiteY23" fmla="*/ 190500 h 647700"/>
                <a:gd name="connsiteX24" fmla="*/ 19050 w 647700"/>
                <a:gd name="connsiteY24" fmla="*/ 76200 h 647700"/>
                <a:gd name="connsiteX25" fmla="*/ 133350 w 647700"/>
                <a:gd name="connsiteY25" fmla="*/ 76200 h 647700"/>
                <a:gd name="connsiteX26" fmla="*/ 133350 w 647700"/>
                <a:gd name="connsiteY26" fmla="*/ 114300 h 647700"/>
                <a:gd name="connsiteX27" fmla="*/ 142875 w 647700"/>
                <a:gd name="connsiteY27" fmla="*/ 123825 h 647700"/>
                <a:gd name="connsiteX28" fmla="*/ 152400 w 647700"/>
                <a:gd name="connsiteY28" fmla="*/ 114300 h 647700"/>
                <a:gd name="connsiteX29" fmla="*/ 152400 w 647700"/>
                <a:gd name="connsiteY29" fmla="*/ 76200 h 647700"/>
                <a:gd name="connsiteX30" fmla="*/ 495300 w 647700"/>
                <a:gd name="connsiteY30" fmla="*/ 76200 h 647700"/>
                <a:gd name="connsiteX31" fmla="*/ 495300 w 647700"/>
                <a:gd name="connsiteY31" fmla="*/ 114300 h 647700"/>
                <a:gd name="connsiteX32" fmla="*/ 504825 w 647700"/>
                <a:gd name="connsiteY32" fmla="*/ 123825 h 647700"/>
                <a:gd name="connsiteX33" fmla="*/ 514350 w 647700"/>
                <a:gd name="connsiteY33" fmla="*/ 114300 h 647700"/>
                <a:gd name="connsiteX34" fmla="*/ 514350 w 647700"/>
                <a:gd name="connsiteY34" fmla="*/ 76200 h 647700"/>
                <a:gd name="connsiteX35" fmla="*/ 628650 w 647700"/>
                <a:gd name="connsiteY35" fmla="*/ 76200 h 647700"/>
                <a:gd name="connsiteX36" fmla="*/ 628650 w 647700"/>
                <a:gd name="connsiteY36" fmla="*/ 190500 h 647700"/>
                <a:gd name="connsiteX37" fmla="*/ 323850 w 647700"/>
                <a:gd name="connsiteY37" fmla="*/ 190500 h 647700"/>
                <a:gd name="connsiteX38" fmla="*/ 19050 w 647700"/>
                <a:gd name="connsiteY38" fmla="*/ 1905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47700" h="647700" fill="none" extrusionOk="0">
                  <a:moveTo>
                    <a:pt x="514350" y="57150"/>
                  </a:moveTo>
                  <a:cubicBezTo>
                    <a:pt x="512066" y="40640"/>
                    <a:pt x="515339" y="23132"/>
                    <a:pt x="514350" y="9525"/>
                  </a:cubicBezTo>
                  <a:cubicBezTo>
                    <a:pt x="513797" y="3587"/>
                    <a:pt x="509523" y="78"/>
                    <a:pt x="504825" y="0"/>
                  </a:cubicBezTo>
                  <a:cubicBezTo>
                    <a:pt x="500310" y="1227"/>
                    <a:pt x="496165" y="5192"/>
                    <a:pt x="495300" y="9525"/>
                  </a:cubicBezTo>
                  <a:cubicBezTo>
                    <a:pt x="498860" y="29022"/>
                    <a:pt x="495300" y="47437"/>
                    <a:pt x="495300" y="57150"/>
                  </a:cubicBezTo>
                  <a:cubicBezTo>
                    <a:pt x="403466" y="95329"/>
                    <a:pt x="225463" y="38204"/>
                    <a:pt x="152400" y="57150"/>
                  </a:cubicBezTo>
                  <a:cubicBezTo>
                    <a:pt x="148764" y="39000"/>
                    <a:pt x="152594" y="25522"/>
                    <a:pt x="152400" y="9525"/>
                  </a:cubicBezTo>
                  <a:cubicBezTo>
                    <a:pt x="151060" y="4449"/>
                    <a:pt x="148630" y="-529"/>
                    <a:pt x="142875" y="0"/>
                  </a:cubicBezTo>
                  <a:cubicBezTo>
                    <a:pt x="138011" y="-924"/>
                    <a:pt x="132482" y="4018"/>
                    <a:pt x="133350" y="9525"/>
                  </a:cubicBezTo>
                  <a:cubicBezTo>
                    <a:pt x="135572" y="32890"/>
                    <a:pt x="131167" y="35470"/>
                    <a:pt x="133350" y="57150"/>
                  </a:cubicBezTo>
                  <a:cubicBezTo>
                    <a:pt x="104275" y="69967"/>
                    <a:pt x="37752" y="43488"/>
                    <a:pt x="0" y="57150"/>
                  </a:cubicBezTo>
                  <a:cubicBezTo>
                    <a:pt x="35527" y="185641"/>
                    <a:pt x="-16827" y="395871"/>
                    <a:pt x="0" y="647700"/>
                  </a:cubicBezTo>
                  <a:cubicBezTo>
                    <a:pt x="89723" y="614958"/>
                    <a:pt x="201438" y="648218"/>
                    <a:pt x="304419" y="647700"/>
                  </a:cubicBezTo>
                  <a:cubicBezTo>
                    <a:pt x="407400" y="647182"/>
                    <a:pt x="534010" y="688236"/>
                    <a:pt x="647700" y="647700"/>
                  </a:cubicBezTo>
                  <a:cubicBezTo>
                    <a:pt x="611372" y="511363"/>
                    <a:pt x="677319" y="245907"/>
                    <a:pt x="647700" y="57150"/>
                  </a:cubicBezTo>
                  <a:cubicBezTo>
                    <a:pt x="581807" y="57904"/>
                    <a:pt x="580910" y="48644"/>
                    <a:pt x="514350" y="57150"/>
                  </a:cubicBezTo>
                  <a:close/>
                  <a:moveTo>
                    <a:pt x="628650" y="628650"/>
                  </a:moveTo>
                  <a:cubicBezTo>
                    <a:pt x="520154" y="643719"/>
                    <a:pt x="449493" y="592872"/>
                    <a:pt x="329946" y="628650"/>
                  </a:cubicBezTo>
                  <a:cubicBezTo>
                    <a:pt x="210399" y="664428"/>
                    <a:pt x="123495" y="609510"/>
                    <a:pt x="19050" y="628650"/>
                  </a:cubicBezTo>
                  <a:cubicBezTo>
                    <a:pt x="-19228" y="456193"/>
                    <a:pt x="45453" y="328801"/>
                    <a:pt x="19050" y="209550"/>
                  </a:cubicBezTo>
                  <a:cubicBezTo>
                    <a:pt x="154686" y="200923"/>
                    <a:pt x="236012" y="232900"/>
                    <a:pt x="329946" y="209550"/>
                  </a:cubicBezTo>
                  <a:cubicBezTo>
                    <a:pt x="423880" y="186200"/>
                    <a:pt x="544569" y="242889"/>
                    <a:pt x="628650" y="209550"/>
                  </a:cubicBezTo>
                  <a:cubicBezTo>
                    <a:pt x="636773" y="403636"/>
                    <a:pt x="584876" y="486847"/>
                    <a:pt x="628650" y="628650"/>
                  </a:cubicBezTo>
                  <a:close/>
                  <a:moveTo>
                    <a:pt x="19050" y="190500"/>
                  </a:moveTo>
                  <a:cubicBezTo>
                    <a:pt x="6694" y="167122"/>
                    <a:pt x="21729" y="124775"/>
                    <a:pt x="19050" y="76200"/>
                  </a:cubicBezTo>
                  <a:cubicBezTo>
                    <a:pt x="50082" y="66535"/>
                    <a:pt x="97931" y="89761"/>
                    <a:pt x="133350" y="76200"/>
                  </a:cubicBezTo>
                  <a:cubicBezTo>
                    <a:pt x="136969" y="84526"/>
                    <a:pt x="130743" y="100443"/>
                    <a:pt x="133350" y="114300"/>
                  </a:cubicBezTo>
                  <a:cubicBezTo>
                    <a:pt x="132026" y="120177"/>
                    <a:pt x="137295" y="124118"/>
                    <a:pt x="142875" y="123825"/>
                  </a:cubicBezTo>
                  <a:cubicBezTo>
                    <a:pt x="147739" y="123927"/>
                    <a:pt x="151089" y="119100"/>
                    <a:pt x="152400" y="114300"/>
                  </a:cubicBezTo>
                  <a:cubicBezTo>
                    <a:pt x="151824" y="96003"/>
                    <a:pt x="155582" y="85093"/>
                    <a:pt x="152400" y="76200"/>
                  </a:cubicBezTo>
                  <a:cubicBezTo>
                    <a:pt x="235499" y="73625"/>
                    <a:pt x="353596" y="96882"/>
                    <a:pt x="495300" y="76200"/>
                  </a:cubicBezTo>
                  <a:cubicBezTo>
                    <a:pt x="496832" y="93963"/>
                    <a:pt x="494643" y="104809"/>
                    <a:pt x="495300" y="114300"/>
                  </a:cubicBezTo>
                  <a:cubicBezTo>
                    <a:pt x="495375" y="119750"/>
                    <a:pt x="500544" y="123169"/>
                    <a:pt x="504825" y="123825"/>
                  </a:cubicBezTo>
                  <a:cubicBezTo>
                    <a:pt x="509608" y="123389"/>
                    <a:pt x="514107" y="119987"/>
                    <a:pt x="514350" y="114300"/>
                  </a:cubicBezTo>
                  <a:cubicBezTo>
                    <a:pt x="512620" y="106476"/>
                    <a:pt x="515522" y="87807"/>
                    <a:pt x="514350" y="76200"/>
                  </a:cubicBezTo>
                  <a:cubicBezTo>
                    <a:pt x="543765" y="67590"/>
                    <a:pt x="581012" y="84369"/>
                    <a:pt x="628650" y="76200"/>
                  </a:cubicBezTo>
                  <a:cubicBezTo>
                    <a:pt x="639397" y="119587"/>
                    <a:pt x="621883" y="163127"/>
                    <a:pt x="628650" y="190500"/>
                  </a:cubicBezTo>
                  <a:cubicBezTo>
                    <a:pt x="528142" y="215074"/>
                    <a:pt x="429516" y="162170"/>
                    <a:pt x="323850" y="190500"/>
                  </a:cubicBezTo>
                  <a:cubicBezTo>
                    <a:pt x="218184" y="218830"/>
                    <a:pt x="153668" y="170610"/>
                    <a:pt x="19050" y="190500"/>
                  </a:cubicBezTo>
                  <a:close/>
                </a:path>
                <a:path w="647700" h="647700" stroke="0" extrusionOk="0">
                  <a:moveTo>
                    <a:pt x="514350" y="57150"/>
                  </a:moveTo>
                  <a:cubicBezTo>
                    <a:pt x="509831" y="44616"/>
                    <a:pt x="517829" y="23305"/>
                    <a:pt x="514350" y="9525"/>
                  </a:cubicBezTo>
                  <a:cubicBezTo>
                    <a:pt x="513484" y="4426"/>
                    <a:pt x="511443" y="-415"/>
                    <a:pt x="504825" y="0"/>
                  </a:cubicBezTo>
                  <a:cubicBezTo>
                    <a:pt x="499053" y="-83"/>
                    <a:pt x="495210" y="3632"/>
                    <a:pt x="495300" y="9525"/>
                  </a:cubicBezTo>
                  <a:cubicBezTo>
                    <a:pt x="499886" y="22492"/>
                    <a:pt x="491032" y="36692"/>
                    <a:pt x="495300" y="57150"/>
                  </a:cubicBezTo>
                  <a:cubicBezTo>
                    <a:pt x="330594" y="97638"/>
                    <a:pt x="306145" y="41927"/>
                    <a:pt x="152400" y="57150"/>
                  </a:cubicBezTo>
                  <a:cubicBezTo>
                    <a:pt x="149569" y="44768"/>
                    <a:pt x="156607" y="27460"/>
                    <a:pt x="152400" y="9525"/>
                  </a:cubicBezTo>
                  <a:cubicBezTo>
                    <a:pt x="153879" y="4091"/>
                    <a:pt x="148549" y="165"/>
                    <a:pt x="142875" y="0"/>
                  </a:cubicBezTo>
                  <a:cubicBezTo>
                    <a:pt x="137832" y="-669"/>
                    <a:pt x="132648" y="3797"/>
                    <a:pt x="133350" y="9525"/>
                  </a:cubicBezTo>
                  <a:cubicBezTo>
                    <a:pt x="136907" y="31906"/>
                    <a:pt x="129885" y="37128"/>
                    <a:pt x="133350" y="57150"/>
                  </a:cubicBezTo>
                  <a:cubicBezTo>
                    <a:pt x="79309" y="61053"/>
                    <a:pt x="58384" y="53016"/>
                    <a:pt x="0" y="57150"/>
                  </a:cubicBezTo>
                  <a:cubicBezTo>
                    <a:pt x="53655" y="292406"/>
                    <a:pt x="-51792" y="448013"/>
                    <a:pt x="0" y="647700"/>
                  </a:cubicBezTo>
                  <a:cubicBezTo>
                    <a:pt x="74937" y="637148"/>
                    <a:pt x="188045" y="654329"/>
                    <a:pt x="304419" y="647700"/>
                  </a:cubicBezTo>
                  <a:cubicBezTo>
                    <a:pt x="420793" y="641071"/>
                    <a:pt x="519632" y="685028"/>
                    <a:pt x="647700" y="647700"/>
                  </a:cubicBezTo>
                  <a:cubicBezTo>
                    <a:pt x="584734" y="376108"/>
                    <a:pt x="701432" y="211979"/>
                    <a:pt x="647700" y="57150"/>
                  </a:cubicBezTo>
                  <a:cubicBezTo>
                    <a:pt x="581768" y="62643"/>
                    <a:pt x="550486" y="54855"/>
                    <a:pt x="514350" y="57150"/>
                  </a:cubicBezTo>
                  <a:close/>
                  <a:moveTo>
                    <a:pt x="628650" y="628650"/>
                  </a:moveTo>
                  <a:cubicBezTo>
                    <a:pt x="565945" y="637233"/>
                    <a:pt x="438447" y="618960"/>
                    <a:pt x="342138" y="628650"/>
                  </a:cubicBezTo>
                  <a:cubicBezTo>
                    <a:pt x="245829" y="638340"/>
                    <a:pt x="176334" y="590167"/>
                    <a:pt x="19050" y="628650"/>
                  </a:cubicBezTo>
                  <a:cubicBezTo>
                    <a:pt x="13229" y="491809"/>
                    <a:pt x="53919" y="303118"/>
                    <a:pt x="19050" y="209550"/>
                  </a:cubicBezTo>
                  <a:cubicBezTo>
                    <a:pt x="84567" y="190446"/>
                    <a:pt x="240477" y="215487"/>
                    <a:pt x="336042" y="209550"/>
                  </a:cubicBezTo>
                  <a:cubicBezTo>
                    <a:pt x="431607" y="203613"/>
                    <a:pt x="516426" y="213300"/>
                    <a:pt x="628650" y="209550"/>
                  </a:cubicBezTo>
                  <a:cubicBezTo>
                    <a:pt x="644052" y="372570"/>
                    <a:pt x="585563" y="503190"/>
                    <a:pt x="628650" y="628650"/>
                  </a:cubicBezTo>
                  <a:close/>
                  <a:moveTo>
                    <a:pt x="19050" y="190500"/>
                  </a:moveTo>
                  <a:cubicBezTo>
                    <a:pt x="9133" y="158721"/>
                    <a:pt x="24909" y="125671"/>
                    <a:pt x="19050" y="76200"/>
                  </a:cubicBezTo>
                  <a:cubicBezTo>
                    <a:pt x="61161" y="67029"/>
                    <a:pt x="80227" y="81722"/>
                    <a:pt x="133350" y="76200"/>
                  </a:cubicBezTo>
                  <a:cubicBezTo>
                    <a:pt x="133629" y="88272"/>
                    <a:pt x="131677" y="96321"/>
                    <a:pt x="133350" y="114300"/>
                  </a:cubicBezTo>
                  <a:cubicBezTo>
                    <a:pt x="132815" y="120406"/>
                    <a:pt x="137433" y="124091"/>
                    <a:pt x="142875" y="123825"/>
                  </a:cubicBezTo>
                  <a:cubicBezTo>
                    <a:pt x="148389" y="123810"/>
                    <a:pt x="153484" y="118565"/>
                    <a:pt x="152400" y="114300"/>
                  </a:cubicBezTo>
                  <a:cubicBezTo>
                    <a:pt x="149331" y="96567"/>
                    <a:pt x="154605" y="90267"/>
                    <a:pt x="152400" y="76200"/>
                  </a:cubicBezTo>
                  <a:cubicBezTo>
                    <a:pt x="262826" y="57146"/>
                    <a:pt x="367229" y="91500"/>
                    <a:pt x="495300" y="76200"/>
                  </a:cubicBezTo>
                  <a:cubicBezTo>
                    <a:pt x="497438" y="86821"/>
                    <a:pt x="490815" y="101657"/>
                    <a:pt x="495300" y="114300"/>
                  </a:cubicBezTo>
                  <a:cubicBezTo>
                    <a:pt x="494844" y="120033"/>
                    <a:pt x="500032" y="124202"/>
                    <a:pt x="504825" y="123825"/>
                  </a:cubicBezTo>
                  <a:cubicBezTo>
                    <a:pt x="510109" y="124354"/>
                    <a:pt x="514266" y="119669"/>
                    <a:pt x="514350" y="114300"/>
                  </a:cubicBezTo>
                  <a:cubicBezTo>
                    <a:pt x="514182" y="99296"/>
                    <a:pt x="518876" y="88263"/>
                    <a:pt x="514350" y="76200"/>
                  </a:cubicBezTo>
                  <a:cubicBezTo>
                    <a:pt x="560933" y="67490"/>
                    <a:pt x="583472" y="84231"/>
                    <a:pt x="628650" y="76200"/>
                  </a:cubicBezTo>
                  <a:cubicBezTo>
                    <a:pt x="629750" y="109339"/>
                    <a:pt x="621434" y="165053"/>
                    <a:pt x="628650" y="190500"/>
                  </a:cubicBezTo>
                  <a:cubicBezTo>
                    <a:pt x="472136" y="222894"/>
                    <a:pt x="414426" y="177888"/>
                    <a:pt x="311658" y="190500"/>
                  </a:cubicBezTo>
                  <a:cubicBezTo>
                    <a:pt x="208890" y="203112"/>
                    <a:pt x="101425" y="169805"/>
                    <a:pt x="19050" y="19050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864359325">
                    <a:custGeom>
                      <a:avLst/>
                      <a:gdLst>
                        <a:gd name="connsiteX0" fmla="*/ 514350 w 647700"/>
                        <a:gd name="connsiteY0" fmla="*/ 57150 h 647700"/>
                        <a:gd name="connsiteX1" fmla="*/ 514350 w 647700"/>
                        <a:gd name="connsiteY1" fmla="*/ 9525 h 647700"/>
                        <a:gd name="connsiteX2" fmla="*/ 504825 w 647700"/>
                        <a:gd name="connsiteY2" fmla="*/ 0 h 647700"/>
                        <a:gd name="connsiteX3" fmla="*/ 495300 w 647700"/>
                        <a:gd name="connsiteY3" fmla="*/ 9525 h 647700"/>
                        <a:gd name="connsiteX4" fmla="*/ 495300 w 647700"/>
                        <a:gd name="connsiteY4" fmla="*/ 57150 h 647700"/>
                        <a:gd name="connsiteX5" fmla="*/ 152400 w 647700"/>
                        <a:gd name="connsiteY5" fmla="*/ 57150 h 647700"/>
                        <a:gd name="connsiteX6" fmla="*/ 152400 w 647700"/>
                        <a:gd name="connsiteY6" fmla="*/ 9525 h 647700"/>
                        <a:gd name="connsiteX7" fmla="*/ 142875 w 647700"/>
                        <a:gd name="connsiteY7" fmla="*/ 0 h 647700"/>
                        <a:gd name="connsiteX8" fmla="*/ 133350 w 647700"/>
                        <a:gd name="connsiteY8" fmla="*/ 9525 h 647700"/>
                        <a:gd name="connsiteX9" fmla="*/ 133350 w 647700"/>
                        <a:gd name="connsiteY9" fmla="*/ 57150 h 647700"/>
                        <a:gd name="connsiteX10" fmla="*/ 0 w 647700"/>
                        <a:gd name="connsiteY10" fmla="*/ 57150 h 647700"/>
                        <a:gd name="connsiteX11" fmla="*/ 0 w 647700"/>
                        <a:gd name="connsiteY11" fmla="*/ 647700 h 647700"/>
                        <a:gd name="connsiteX12" fmla="*/ 647700 w 647700"/>
                        <a:gd name="connsiteY12" fmla="*/ 647700 h 647700"/>
                        <a:gd name="connsiteX13" fmla="*/ 647700 w 647700"/>
                        <a:gd name="connsiteY13" fmla="*/ 57150 h 647700"/>
                        <a:gd name="connsiteX14" fmla="*/ 628650 w 647700"/>
                        <a:gd name="connsiteY14" fmla="*/ 628650 h 647700"/>
                        <a:gd name="connsiteX15" fmla="*/ 19050 w 647700"/>
                        <a:gd name="connsiteY15" fmla="*/ 628650 h 647700"/>
                        <a:gd name="connsiteX16" fmla="*/ 19050 w 647700"/>
                        <a:gd name="connsiteY16" fmla="*/ 209550 h 647700"/>
                        <a:gd name="connsiteX17" fmla="*/ 628650 w 647700"/>
                        <a:gd name="connsiteY17" fmla="*/ 209550 h 647700"/>
                        <a:gd name="connsiteX18" fmla="*/ 19050 w 647700"/>
                        <a:gd name="connsiteY18" fmla="*/ 190500 h 647700"/>
                        <a:gd name="connsiteX19" fmla="*/ 19050 w 647700"/>
                        <a:gd name="connsiteY19" fmla="*/ 76200 h 647700"/>
                        <a:gd name="connsiteX20" fmla="*/ 133350 w 647700"/>
                        <a:gd name="connsiteY20" fmla="*/ 76200 h 647700"/>
                        <a:gd name="connsiteX21" fmla="*/ 133350 w 647700"/>
                        <a:gd name="connsiteY21" fmla="*/ 114300 h 647700"/>
                        <a:gd name="connsiteX22" fmla="*/ 142875 w 647700"/>
                        <a:gd name="connsiteY22" fmla="*/ 123825 h 647700"/>
                        <a:gd name="connsiteX23" fmla="*/ 152400 w 647700"/>
                        <a:gd name="connsiteY23" fmla="*/ 114300 h 647700"/>
                        <a:gd name="connsiteX24" fmla="*/ 152400 w 647700"/>
                        <a:gd name="connsiteY24" fmla="*/ 76200 h 647700"/>
                        <a:gd name="connsiteX25" fmla="*/ 495300 w 647700"/>
                        <a:gd name="connsiteY25" fmla="*/ 76200 h 647700"/>
                        <a:gd name="connsiteX26" fmla="*/ 495300 w 647700"/>
                        <a:gd name="connsiteY26" fmla="*/ 114300 h 647700"/>
                        <a:gd name="connsiteX27" fmla="*/ 504825 w 647700"/>
                        <a:gd name="connsiteY27" fmla="*/ 123825 h 647700"/>
                        <a:gd name="connsiteX28" fmla="*/ 514350 w 647700"/>
                        <a:gd name="connsiteY28" fmla="*/ 114300 h 647700"/>
                        <a:gd name="connsiteX29" fmla="*/ 514350 w 647700"/>
                        <a:gd name="connsiteY29" fmla="*/ 76200 h 647700"/>
                        <a:gd name="connsiteX30" fmla="*/ 628650 w 647700"/>
                        <a:gd name="connsiteY30" fmla="*/ 76200 h 647700"/>
                        <a:gd name="connsiteX31" fmla="*/ 628650 w 647700"/>
                        <a:gd name="connsiteY31" fmla="*/ 190500 h 647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47700" h="647700">
                          <a:moveTo>
                            <a:pt x="514350" y="57150"/>
                          </a:moveTo>
                          <a:lnTo>
                            <a:pt x="514350" y="9525"/>
                          </a:lnTo>
                          <a:cubicBezTo>
                            <a:pt x="514350" y="4264"/>
                            <a:pt x="510086" y="0"/>
                            <a:pt x="504825" y="0"/>
                          </a:cubicBezTo>
                          <a:cubicBezTo>
                            <a:pt x="499564" y="0"/>
                            <a:pt x="495300" y="4264"/>
                            <a:pt x="495300" y="9525"/>
                          </a:cubicBezTo>
                          <a:lnTo>
                            <a:pt x="495300" y="57150"/>
                          </a:lnTo>
                          <a:lnTo>
                            <a:pt x="152400" y="57150"/>
                          </a:lnTo>
                          <a:lnTo>
                            <a:pt x="152400" y="9525"/>
                          </a:lnTo>
                          <a:cubicBezTo>
                            <a:pt x="152400" y="4264"/>
                            <a:pt x="148136" y="0"/>
                            <a:pt x="142875" y="0"/>
                          </a:cubicBezTo>
                          <a:cubicBezTo>
                            <a:pt x="137614" y="0"/>
                            <a:pt x="133350" y="4264"/>
                            <a:pt x="133350" y="9525"/>
                          </a:cubicBezTo>
                          <a:lnTo>
                            <a:pt x="133350" y="57150"/>
                          </a:lnTo>
                          <a:lnTo>
                            <a:pt x="0" y="57150"/>
                          </a:lnTo>
                          <a:lnTo>
                            <a:pt x="0" y="647700"/>
                          </a:lnTo>
                          <a:lnTo>
                            <a:pt x="647700" y="647700"/>
                          </a:lnTo>
                          <a:lnTo>
                            <a:pt x="647700" y="57150"/>
                          </a:lnTo>
                          <a:close/>
                          <a:moveTo>
                            <a:pt x="628650" y="628650"/>
                          </a:moveTo>
                          <a:lnTo>
                            <a:pt x="19050" y="628650"/>
                          </a:lnTo>
                          <a:lnTo>
                            <a:pt x="19050" y="209550"/>
                          </a:lnTo>
                          <a:lnTo>
                            <a:pt x="628650" y="209550"/>
                          </a:lnTo>
                          <a:close/>
                          <a:moveTo>
                            <a:pt x="19050" y="190500"/>
                          </a:moveTo>
                          <a:lnTo>
                            <a:pt x="19050" y="76200"/>
                          </a:lnTo>
                          <a:lnTo>
                            <a:pt x="133350" y="76200"/>
                          </a:lnTo>
                          <a:lnTo>
                            <a:pt x="133350" y="114300"/>
                          </a:lnTo>
                          <a:cubicBezTo>
                            <a:pt x="133350" y="119561"/>
                            <a:pt x="137614" y="123825"/>
                            <a:pt x="142875" y="123825"/>
                          </a:cubicBezTo>
                          <a:cubicBezTo>
                            <a:pt x="148136" y="123825"/>
                            <a:pt x="152400" y="119561"/>
                            <a:pt x="152400" y="114300"/>
                          </a:cubicBezTo>
                          <a:lnTo>
                            <a:pt x="152400" y="76200"/>
                          </a:lnTo>
                          <a:lnTo>
                            <a:pt x="495300" y="76200"/>
                          </a:lnTo>
                          <a:lnTo>
                            <a:pt x="495300" y="114300"/>
                          </a:lnTo>
                          <a:cubicBezTo>
                            <a:pt x="495300" y="119561"/>
                            <a:pt x="499564" y="123825"/>
                            <a:pt x="504825" y="123825"/>
                          </a:cubicBezTo>
                          <a:cubicBezTo>
                            <a:pt x="510086" y="123825"/>
                            <a:pt x="514350" y="119561"/>
                            <a:pt x="514350" y="114300"/>
                          </a:cubicBezTo>
                          <a:lnTo>
                            <a:pt x="514350" y="76200"/>
                          </a:lnTo>
                          <a:lnTo>
                            <a:pt x="628650" y="76200"/>
                          </a:lnTo>
                          <a:lnTo>
                            <a:pt x="628650" y="190500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287F29C-FB84-414B-9A08-1D8E191C270A}"/>
                </a:ext>
              </a:extLst>
            </p:cNvPr>
            <p:cNvSpPr/>
            <p:nvPr/>
          </p:nvSpPr>
          <p:spPr>
            <a:xfrm>
              <a:off x="5848350" y="3371850"/>
              <a:ext cx="495300" cy="304800"/>
            </a:xfrm>
            <a:custGeom>
              <a:avLst/>
              <a:gdLst>
                <a:gd name="connsiteX0" fmla="*/ 180975 w 495300"/>
                <a:gd name="connsiteY0" fmla="*/ 304800 h 304800"/>
                <a:gd name="connsiteX1" fmla="*/ 495300 w 495300"/>
                <a:gd name="connsiteY1" fmla="*/ 304800 h 304800"/>
                <a:gd name="connsiteX2" fmla="*/ 495300 w 495300"/>
                <a:gd name="connsiteY2" fmla="*/ 0 h 304800"/>
                <a:gd name="connsiteX3" fmla="*/ 0 w 495300"/>
                <a:gd name="connsiteY3" fmla="*/ 0 h 304800"/>
                <a:gd name="connsiteX4" fmla="*/ 0 w 495300"/>
                <a:gd name="connsiteY4" fmla="*/ 304800 h 304800"/>
                <a:gd name="connsiteX5" fmla="*/ 180975 w 495300"/>
                <a:gd name="connsiteY5" fmla="*/ 304800 h 304800"/>
                <a:gd name="connsiteX6" fmla="*/ 180975 w 495300"/>
                <a:gd name="connsiteY6" fmla="*/ 285750 h 304800"/>
                <a:gd name="connsiteX7" fmla="*/ 180975 w 495300"/>
                <a:gd name="connsiteY7" fmla="*/ 209550 h 304800"/>
                <a:gd name="connsiteX8" fmla="*/ 314325 w 495300"/>
                <a:gd name="connsiteY8" fmla="*/ 209550 h 304800"/>
                <a:gd name="connsiteX9" fmla="*/ 314325 w 495300"/>
                <a:gd name="connsiteY9" fmla="*/ 285750 h 304800"/>
                <a:gd name="connsiteX10" fmla="*/ 180975 w 495300"/>
                <a:gd name="connsiteY10" fmla="*/ 285750 h 304800"/>
                <a:gd name="connsiteX11" fmla="*/ 180975 w 495300"/>
                <a:gd name="connsiteY11" fmla="*/ 114300 h 304800"/>
                <a:gd name="connsiteX12" fmla="*/ 314325 w 495300"/>
                <a:gd name="connsiteY12" fmla="*/ 114300 h 304800"/>
                <a:gd name="connsiteX13" fmla="*/ 314325 w 495300"/>
                <a:gd name="connsiteY13" fmla="*/ 190500 h 304800"/>
                <a:gd name="connsiteX14" fmla="*/ 180975 w 495300"/>
                <a:gd name="connsiteY14" fmla="*/ 190500 h 304800"/>
                <a:gd name="connsiteX15" fmla="*/ 180975 w 495300"/>
                <a:gd name="connsiteY15" fmla="*/ 114300 h 304800"/>
                <a:gd name="connsiteX16" fmla="*/ 161925 w 495300"/>
                <a:gd name="connsiteY16" fmla="*/ 190500 h 304800"/>
                <a:gd name="connsiteX17" fmla="*/ 19050 w 495300"/>
                <a:gd name="connsiteY17" fmla="*/ 190500 h 304800"/>
                <a:gd name="connsiteX18" fmla="*/ 19050 w 495300"/>
                <a:gd name="connsiteY18" fmla="*/ 114300 h 304800"/>
                <a:gd name="connsiteX19" fmla="*/ 161925 w 495300"/>
                <a:gd name="connsiteY19" fmla="*/ 114300 h 304800"/>
                <a:gd name="connsiteX20" fmla="*/ 161925 w 495300"/>
                <a:gd name="connsiteY20" fmla="*/ 190500 h 304800"/>
                <a:gd name="connsiteX21" fmla="*/ 333375 w 495300"/>
                <a:gd name="connsiteY21" fmla="*/ 114300 h 304800"/>
                <a:gd name="connsiteX22" fmla="*/ 476250 w 495300"/>
                <a:gd name="connsiteY22" fmla="*/ 114300 h 304800"/>
                <a:gd name="connsiteX23" fmla="*/ 476250 w 495300"/>
                <a:gd name="connsiteY23" fmla="*/ 190500 h 304800"/>
                <a:gd name="connsiteX24" fmla="*/ 333375 w 495300"/>
                <a:gd name="connsiteY24" fmla="*/ 190500 h 304800"/>
                <a:gd name="connsiteX25" fmla="*/ 333375 w 495300"/>
                <a:gd name="connsiteY25" fmla="*/ 114300 h 304800"/>
                <a:gd name="connsiteX26" fmla="*/ 333375 w 495300"/>
                <a:gd name="connsiteY26" fmla="*/ 285750 h 304800"/>
                <a:gd name="connsiteX27" fmla="*/ 333375 w 495300"/>
                <a:gd name="connsiteY27" fmla="*/ 209550 h 304800"/>
                <a:gd name="connsiteX28" fmla="*/ 476250 w 495300"/>
                <a:gd name="connsiteY28" fmla="*/ 209550 h 304800"/>
                <a:gd name="connsiteX29" fmla="*/ 476250 w 495300"/>
                <a:gd name="connsiteY29" fmla="*/ 285750 h 304800"/>
                <a:gd name="connsiteX30" fmla="*/ 333375 w 495300"/>
                <a:gd name="connsiteY30" fmla="*/ 285750 h 304800"/>
                <a:gd name="connsiteX31" fmla="*/ 476250 w 495300"/>
                <a:gd name="connsiteY31" fmla="*/ 19050 h 304800"/>
                <a:gd name="connsiteX32" fmla="*/ 476250 w 495300"/>
                <a:gd name="connsiteY32" fmla="*/ 95250 h 304800"/>
                <a:gd name="connsiteX33" fmla="*/ 333375 w 495300"/>
                <a:gd name="connsiteY33" fmla="*/ 95250 h 304800"/>
                <a:gd name="connsiteX34" fmla="*/ 333375 w 495300"/>
                <a:gd name="connsiteY34" fmla="*/ 19050 h 304800"/>
                <a:gd name="connsiteX35" fmla="*/ 476250 w 495300"/>
                <a:gd name="connsiteY35" fmla="*/ 19050 h 304800"/>
                <a:gd name="connsiteX36" fmla="*/ 314325 w 495300"/>
                <a:gd name="connsiteY36" fmla="*/ 19050 h 304800"/>
                <a:gd name="connsiteX37" fmla="*/ 314325 w 495300"/>
                <a:gd name="connsiteY37" fmla="*/ 95250 h 304800"/>
                <a:gd name="connsiteX38" fmla="*/ 180975 w 495300"/>
                <a:gd name="connsiteY38" fmla="*/ 95250 h 304800"/>
                <a:gd name="connsiteX39" fmla="*/ 180975 w 495300"/>
                <a:gd name="connsiteY39" fmla="*/ 19050 h 304800"/>
                <a:gd name="connsiteX40" fmla="*/ 314325 w 495300"/>
                <a:gd name="connsiteY40" fmla="*/ 19050 h 304800"/>
                <a:gd name="connsiteX41" fmla="*/ 161925 w 495300"/>
                <a:gd name="connsiteY41" fmla="*/ 19050 h 304800"/>
                <a:gd name="connsiteX42" fmla="*/ 161925 w 495300"/>
                <a:gd name="connsiteY42" fmla="*/ 95250 h 304800"/>
                <a:gd name="connsiteX43" fmla="*/ 19050 w 495300"/>
                <a:gd name="connsiteY43" fmla="*/ 95250 h 304800"/>
                <a:gd name="connsiteX44" fmla="*/ 19050 w 495300"/>
                <a:gd name="connsiteY44" fmla="*/ 19050 h 304800"/>
                <a:gd name="connsiteX45" fmla="*/ 161925 w 495300"/>
                <a:gd name="connsiteY45" fmla="*/ 19050 h 304800"/>
                <a:gd name="connsiteX46" fmla="*/ 19050 w 495300"/>
                <a:gd name="connsiteY46" fmla="*/ 285750 h 304800"/>
                <a:gd name="connsiteX47" fmla="*/ 19050 w 495300"/>
                <a:gd name="connsiteY47" fmla="*/ 209550 h 304800"/>
                <a:gd name="connsiteX48" fmla="*/ 161925 w 495300"/>
                <a:gd name="connsiteY48" fmla="*/ 209550 h 304800"/>
                <a:gd name="connsiteX49" fmla="*/ 161925 w 495300"/>
                <a:gd name="connsiteY49" fmla="*/ 285750 h 304800"/>
                <a:gd name="connsiteX50" fmla="*/ 19050 w 495300"/>
                <a:gd name="connsiteY50" fmla="*/ 28575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95300" h="304800" fill="none" extrusionOk="0">
                  <a:moveTo>
                    <a:pt x="180975" y="304800"/>
                  </a:moveTo>
                  <a:cubicBezTo>
                    <a:pt x="330496" y="289052"/>
                    <a:pt x="368867" y="327026"/>
                    <a:pt x="495300" y="304800"/>
                  </a:cubicBezTo>
                  <a:cubicBezTo>
                    <a:pt x="488719" y="182018"/>
                    <a:pt x="499204" y="141462"/>
                    <a:pt x="495300" y="0"/>
                  </a:cubicBezTo>
                  <a:cubicBezTo>
                    <a:pt x="306974" y="33709"/>
                    <a:pt x="193370" y="-4227"/>
                    <a:pt x="0" y="0"/>
                  </a:cubicBezTo>
                  <a:cubicBezTo>
                    <a:pt x="4088" y="135333"/>
                    <a:pt x="-25466" y="162959"/>
                    <a:pt x="0" y="304800"/>
                  </a:cubicBezTo>
                  <a:cubicBezTo>
                    <a:pt x="59986" y="292797"/>
                    <a:pt x="108590" y="319100"/>
                    <a:pt x="180975" y="304800"/>
                  </a:cubicBezTo>
                  <a:close/>
                  <a:moveTo>
                    <a:pt x="180975" y="285750"/>
                  </a:moveTo>
                  <a:cubicBezTo>
                    <a:pt x="174897" y="254580"/>
                    <a:pt x="188493" y="232615"/>
                    <a:pt x="180975" y="209550"/>
                  </a:cubicBezTo>
                  <a:cubicBezTo>
                    <a:pt x="225031" y="207800"/>
                    <a:pt x="264932" y="220002"/>
                    <a:pt x="314325" y="209550"/>
                  </a:cubicBezTo>
                  <a:cubicBezTo>
                    <a:pt x="322082" y="245397"/>
                    <a:pt x="312156" y="255742"/>
                    <a:pt x="314325" y="285750"/>
                  </a:cubicBezTo>
                  <a:cubicBezTo>
                    <a:pt x="261583" y="301074"/>
                    <a:pt x="240250" y="285039"/>
                    <a:pt x="180975" y="285750"/>
                  </a:cubicBezTo>
                  <a:close/>
                  <a:moveTo>
                    <a:pt x="180975" y="114300"/>
                  </a:moveTo>
                  <a:cubicBezTo>
                    <a:pt x="222201" y="112842"/>
                    <a:pt x="285893" y="127044"/>
                    <a:pt x="314325" y="114300"/>
                  </a:cubicBezTo>
                  <a:cubicBezTo>
                    <a:pt x="319598" y="138984"/>
                    <a:pt x="313529" y="166372"/>
                    <a:pt x="314325" y="190500"/>
                  </a:cubicBezTo>
                  <a:cubicBezTo>
                    <a:pt x="280592" y="197326"/>
                    <a:pt x="215617" y="180283"/>
                    <a:pt x="180975" y="190500"/>
                  </a:cubicBezTo>
                  <a:cubicBezTo>
                    <a:pt x="174593" y="168791"/>
                    <a:pt x="182768" y="148374"/>
                    <a:pt x="180975" y="114300"/>
                  </a:cubicBezTo>
                  <a:close/>
                  <a:moveTo>
                    <a:pt x="161925" y="190500"/>
                  </a:moveTo>
                  <a:cubicBezTo>
                    <a:pt x="106045" y="198035"/>
                    <a:pt x="57326" y="183996"/>
                    <a:pt x="19050" y="190500"/>
                  </a:cubicBezTo>
                  <a:cubicBezTo>
                    <a:pt x="12915" y="155901"/>
                    <a:pt x="24413" y="142651"/>
                    <a:pt x="19050" y="114300"/>
                  </a:cubicBezTo>
                  <a:cubicBezTo>
                    <a:pt x="73640" y="108108"/>
                    <a:pt x="105293" y="130176"/>
                    <a:pt x="161925" y="114300"/>
                  </a:cubicBezTo>
                  <a:cubicBezTo>
                    <a:pt x="169369" y="150452"/>
                    <a:pt x="156573" y="156235"/>
                    <a:pt x="161925" y="190500"/>
                  </a:cubicBezTo>
                  <a:close/>
                  <a:moveTo>
                    <a:pt x="333375" y="114300"/>
                  </a:moveTo>
                  <a:cubicBezTo>
                    <a:pt x="393100" y="97735"/>
                    <a:pt x="436645" y="128185"/>
                    <a:pt x="476250" y="114300"/>
                  </a:cubicBezTo>
                  <a:cubicBezTo>
                    <a:pt x="476396" y="140008"/>
                    <a:pt x="471378" y="153029"/>
                    <a:pt x="476250" y="190500"/>
                  </a:cubicBezTo>
                  <a:cubicBezTo>
                    <a:pt x="421354" y="197569"/>
                    <a:pt x="364191" y="184794"/>
                    <a:pt x="333375" y="190500"/>
                  </a:cubicBezTo>
                  <a:cubicBezTo>
                    <a:pt x="328966" y="173146"/>
                    <a:pt x="339441" y="147489"/>
                    <a:pt x="333375" y="114300"/>
                  </a:cubicBezTo>
                  <a:close/>
                  <a:moveTo>
                    <a:pt x="333375" y="285750"/>
                  </a:moveTo>
                  <a:cubicBezTo>
                    <a:pt x="326829" y="254562"/>
                    <a:pt x="340340" y="235909"/>
                    <a:pt x="333375" y="209550"/>
                  </a:cubicBezTo>
                  <a:cubicBezTo>
                    <a:pt x="386936" y="197007"/>
                    <a:pt x="440833" y="211735"/>
                    <a:pt x="476250" y="209550"/>
                  </a:cubicBezTo>
                  <a:cubicBezTo>
                    <a:pt x="480052" y="238022"/>
                    <a:pt x="470819" y="264549"/>
                    <a:pt x="476250" y="285750"/>
                  </a:cubicBezTo>
                  <a:cubicBezTo>
                    <a:pt x="441232" y="302077"/>
                    <a:pt x="366650" y="270761"/>
                    <a:pt x="333375" y="285750"/>
                  </a:cubicBezTo>
                  <a:close/>
                  <a:moveTo>
                    <a:pt x="476250" y="19050"/>
                  </a:moveTo>
                  <a:cubicBezTo>
                    <a:pt x="476704" y="44178"/>
                    <a:pt x="469187" y="69097"/>
                    <a:pt x="476250" y="95250"/>
                  </a:cubicBezTo>
                  <a:cubicBezTo>
                    <a:pt x="443163" y="97406"/>
                    <a:pt x="389115" y="93385"/>
                    <a:pt x="333375" y="95250"/>
                  </a:cubicBezTo>
                  <a:cubicBezTo>
                    <a:pt x="324324" y="66725"/>
                    <a:pt x="335271" y="56226"/>
                    <a:pt x="333375" y="19050"/>
                  </a:cubicBezTo>
                  <a:cubicBezTo>
                    <a:pt x="402897" y="2947"/>
                    <a:pt x="426057" y="27372"/>
                    <a:pt x="476250" y="19050"/>
                  </a:cubicBezTo>
                  <a:close/>
                  <a:moveTo>
                    <a:pt x="314325" y="19050"/>
                  </a:moveTo>
                  <a:cubicBezTo>
                    <a:pt x="318807" y="37611"/>
                    <a:pt x="306079" y="79046"/>
                    <a:pt x="314325" y="95250"/>
                  </a:cubicBezTo>
                  <a:cubicBezTo>
                    <a:pt x="268095" y="104621"/>
                    <a:pt x="236052" y="84166"/>
                    <a:pt x="180975" y="95250"/>
                  </a:cubicBezTo>
                  <a:cubicBezTo>
                    <a:pt x="173806" y="60284"/>
                    <a:pt x="182581" y="43162"/>
                    <a:pt x="180975" y="19050"/>
                  </a:cubicBezTo>
                  <a:cubicBezTo>
                    <a:pt x="234512" y="15189"/>
                    <a:pt x="283071" y="20450"/>
                    <a:pt x="314325" y="19050"/>
                  </a:cubicBezTo>
                  <a:close/>
                  <a:moveTo>
                    <a:pt x="161925" y="19050"/>
                  </a:moveTo>
                  <a:cubicBezTo>
                    <a:pt x="169485" y="48017"/>
                    <a:pt x="161733" y="79446"/>
                    <a:pt x="161925" y="95250"/>
                  </a:cubicBezTo>
                  <a:cubicBezTo>
                    <a:pt x="117496" y="100681"/>
                    <a:pt x="76387" y="84507"/>
                    <a:pt x="19050" y="95250"/>
                  </a:cubicBezTo>
                  <a:cubicBezTo>
                    <a:pt x="13968" y="71569"/>
                    <a:pt x="27781" y="47452"/>
                    <a:pt x="19050" y="19050"/>
                  </a:cubicBezTo>
                  <a:cubicBezTo>
                    <a:pt x="76659" y="17231"/>
                    <a:pt x="131314" y="30127"/>
                    <a:pt x="161925" y="19050"/>
                  </a:cubicBezTo>
                  <a:close/>
                  <a:moveTo>
                    <a:pt x="19050" y="285750"/>
                  </a:moveTo>
                  <a:cubicBezTo>
                    <a:pt x="14482" y="268400"/>
                    <a:pt x="20944" y="231168"/>
                    <a:pt x="19050" y="209550"/>
                  </a:cubicBezTo>
                  <a:cubicBezTo>
                    <a:pt x="58618" y="199685"/>
                    <a:pt x="127000" y="215643"/>
                    <a:pt x="161925" y="209550"/>
                  </a:cubicBezTo>
                  <a:cubicBezTo>
                    <a:pt x="162383" y="227834"/>
                    <a:pt x="153941" y="264295"/>
                    <a:pt x="161925" y="285750"/>
                  </a:cubicBezTo>
                  <a:cubicBezTo>
                    <a:pt x="94461" y="291845"/>
                    <a:pt x="48885" y="282332"/>
                    <a:pt x="19050" y="285750"/>
                  </a:cubicBezTo>
                  <a:close/>
                </a:path>
                <a:path w="495300" h="304800" stroke="0" extrusionOk="0">
                  <a:moveTo>
                    <a:pt x="180975" y="304800"/>
                  </a:moveTo>
                  <a:cubicBezTo>
                    <a:pt x="317114" y="300920"/>
                    <a:pt x="389272" y="330872"/>
                    <a:pt x="495300" y="304800"/>
                  </a:cubicBezTo>
                  <a:cubicBezTo>
                    <a:pt x="461645" y="228890"/>
                    <a:pt x="519770" y="152279"/>
                    <a:pt x="495300" y="0"/>
                  </a:cubicBezTo>
                  <a:cubicBezTo>
                    <a:pt x="261268" y="3403"/>
                    <a:pt x="198238" y="-56860"/>
                    <a:pt x="0" y="0"/>
                  </a:cubicBezTo>
                  <a:cubicBezTo>
                    <a:pt x="12658" y="142663"/>
                    <a:pt x="-6585" y="218521"/>
                    <a:pt x="0" y="304800"/>
                  </a:cubicBezTo>
                  <a:cubicBezTo>
                    <a:pt x="76251" y="287803"/>
                    <a:pt x="143114" y="321554"/>
                    <a:pt x="180975" y="304800"/>
                  </a:cubicBezTo>
                  <a:close/>
                  <a:moveTo>
                    <a:pt x="180975" y="285750"/>
                  </a:moveTo>
                  <a:cubicBezTo>
                    <a:pt x="176382" y="254254"/>
                    <a:pt x="182448" y="244137"/>
                    <a:pt x="180975" y="209550"/>
                  </a:cubicBezTo>
                  <a:cubicBezTo>
                    <a:pt x="211266" y="200211"/>
                    <a:pt x="261510" y="212158"/>
                    <a:pt x="314325" y="209550"/>
                  </a:cubicBezTo>
                  <a:cubicBezTo>
                    <a:pt x="316616" y="235525"/>
                    <a:pt x="310971" y="248974"/>
                    <a:pt x="314325" y="285750"/>
                  </a:cubicBezTo>
                  <a:cubicBezTo>
                    <a:pt x="261613" y="295183"/>
                    <a:pt x="210967" y="271675"/>
                    <a:pt x="180975" y="285750"/>
                  </a:cubicBezTo>
                  <a:close/>
                  <a:moveTo>
                    <a:pt x="180975" y="114300"/>
                  </a:moveTo>
                  <a:cubicBezTo>
                    <a:pt x="234603" y="104240"/>
                    <a:pt x="278032" y="119663"/>
                    <a:pt x="314325" y="114300"/>
                  </a:cubicBezTo>
                  <a:cubicBezTo>
                    <a:pt x="314941" y="138515"/>
                    <a:pt x="309481" y="152546"/>
                    <a:pt x="314325" y="190500"/>
                  </a:cubicBezTo>
                  <a:cubicBezTo>
                    <a:pt x="272481" y="198599"/>
                    <a:pt x="213671" y="174569"/>
                    <a:pt x="180975" y="190500"/>
                  </a:cubicBezTo>
                  <a:cubicBezTo>
                    <a:pt x="175663" y="173211"/>
                    <a:pt x="183526" y="130042"/>
                    <a:pt x="180975" y="114300"/>
                  </a:cubicBezTo>
                  <a:close/>
                  <a:moveTo>
                    <a:pt x="161925" y="190500"/>
                  </a:moveTo>
                  <a:cubicBezTo>
                    <a:pt x="105187" y="203322"/>
                    <a:pt x="57432" y="185867"/>
                    <a:pt x="19050" y="190500"/>
                  </a:cubicBezTo>
                  <a:cubicBezTo>
                    <a:pt x="10479" y="168031"/>
                    <a:pt x="21935" y="144399"/>
                    <a:pt x="19050" y="114300"/>
                  </a:cubicBezTo>
                  <a:cubicBezTo>
                    <a:pt x="50735" y="109662"/>
                    <a:pt x="116108" y="129138"/>
                    <a:pt x="161925" y="114300"/>
                  </a:cubicBezTo>
                  <a:cubicBezTo>
                    <a:pt x="165119" y="138523"/>
                    <a:pt x="153043" y="164138"/>
                    <a:pt x="161925" y="190500"/>
                  </a:cubicBezTo>
                  <a:close/>
                  <a:moveTo>
                    <a:pt x="333375" y="114300"/>
                  </a:moveTo>
                  <a:cubicBezTo>
                    <a:pt x="371834" y="106087"/>
                    <a:pt x="433876" y="121435"/>
                    <a:pt x="476250" y="114300"/>
                  </a:cubicBezTo>
                  <a:cubicBezTo>
                    <a:pt x="480212" y="129717"/>
                    <a:pt x="468577" y="168816"/>
                    <a:pt x="476250" y="190500"/>
                  </a:cubicBezTo>
                  <a:cubicBezTo>
                    <a:pt x="406963" y="202325"/>
                    <a:pt x="383717" y="173615"/>
                    <a:pt x="333375" y="190500"/>
                  </a:cubicBezTo>
                  <a:cubicBezTo>
                    <a:pt x="328287" y="174357"/>
                    <a:pt x="333488" y="146774"/>
                    <a:pt x="333375" y="114300"/>
                  </a:cubicBezTo>
                  <a:close/>
                  <a:moveTo>
                    <a:pt x="333375" y="285750"/>
                  </a:moveTo>
                  <a:cubicBezTo>
                    <a:pt x="327625" y="260263"/>
                    <a:pt x="340292" y="245979"/>
                    <a:pt x="333375" y="209550"/>
                  </a:cubicBezTo>
                  <a:cubicBezTo>
                    <a:pt x="380440" y="205549"/>
                    <a:pt x="406204" y="221036"/>
                    <a:pt x="476250" y="209550"/>
                  </a:cubicBezTo>
                  <a:cubicBezTo>
                    <a:pt x="483471" y="228111"/>
                    <a:pt x="469202" y="266867"/>
                    <a:pt x="476250" y="285750"/>
                  </a:cubicBezTo>
                  <a:cubicBezTo>
                    <a:pt x="442122" y="293813"/>
                    <a:pt x="403695" y="275598"/>
                    <a:pt x="333375" y="285750"/>
                  </a:cubicBezTo>
                  <a:close/>
                  <a:moveTo>
                    <a:pt x="476250" y="19050"/>
                  </a:moveTo>
                  <a:cubicBezTo>
                    <a:pt x="484051" y="39361"/>
                    <a:pt x="473573" y="62876"/>
                    <a:pt x="476250" y="95250"/>
                  </a:cubicBezTo>
                  <a:cubicBezTo>
                    <a:pt x="410089" y="99467"/>
                    <a:pt x="372207" y="84918"/>
                    <a:pt x="333375" y="95250"/>
                  </a:cubicBezTo>
                  <a:cubicBezTo>
                    <a:pt x="324419" y="78806"/>
                    <a:pt x="338359" y="53371"/>
                    <a:pt x="333375" y="19050"/>
                  </a:cubicBezTo>
                  <a:cubicBezTo>
                    <a:pt x="385387" y="5950"/>
                    <a:pt x="410709" y="33024"/>
                    <a:pt x="476250" y="19050"/>
                  </a:cubicBezTo>
                  <a:close/>
                  <a:moveTo>
                    <a:pt x="314325" y="19050"/>
                  </a:moveTo>
                  <a:cubicBezTo>
                    <a:pt x="321530" y="40290"/>
                    <a:pt x="308487" y="59003"/>
                    <a:pt x="314325" y="95250"/>
                  </a:cubicBezTo>
                  <a:cubicBezTo>
                    <a:pt x="262349" y="100265"/>
                    <a:pt x="233875" y="89620"/>
                    <a:pt x="180975" y="95250"/>
                  </a:cubicBezTo>
                  <a:cubicBezTo>
                    <a:pt x="174133" y="69275"/>
                    <a:pt x="182485" y="54092"/>
                    <a:pt x="180975" y="19050"/>
                  </a:cubicBezTo>
                  <a:cubicBezTo>
                    <a:pt x="242300" y="8052"/>
                    <a:pt x="272303" y="29955"/>
                    <a:pt x="314325" y="19050"/>
                  </a:cubicBezTo>
                  <a:close/>
                  <a:moveTo>
                    <a:pt x="161925" y="19050"/>
                  </a:moveTo>
                  <a:cubicBezTo>
                    <a:pt x="167179" y="50405"/>
                    <a:pt x="156067" y="76464"/>
                    <a:pt x="161925" y="95250"/>
                  </a:cubicBezTo>
                  <a:cubicBezTo>
                    <a:pt x="105219" y="109745"/>
                    <a:pt x="58196" y="89509"/>
                    <a:pt x="19050" y="95250"/>
                  </a:cubicBezTo>
                  <a:cubicBezTo>
                    <a:pt x="11710" y="58353"/>
                    <a:pt x="27508" y="34694"/>
                    <a:pt x="19050" y="19050"/>
                  </a:cubicBezTo>
                  <a:cubicBezTo>
                    <a:pt x="65461" y="11204"/>
                    <a:pt x="107898" y="20103"/>
                    <a:pt x="161925" y="19050"/>
                  </a:cubicBezTo>
                  <a:close/>
                  <a:moveTo>
                    <a:pt x="19050" y="285750"/>
                  </a:moveTo>
                  <a:cubicBezTo>
                    <a:pt x="10757" y="249017"/>
                    <a:pt x="22509" y="240487"/>
                    <a:pt x="19050" y="209550"/>
                  </a:cubicBezTo>
                  <a:cubicBezTo>
                    <a:pt x="63964" y="206663"/>
                    <a:pt x="130169" y="220595"/>
                    <a:pt x="161925" y="209550"/>
                  </a:cubicBezTo>
                  <a:cubicBezTo>
                    <a:pt x="166205" y="230456"/>
                    <a:pt x="154357" y="249374"/>
                    <a:pt x="161925" y="285750"/>
                  </a:cubicBezTo>
                  <a:cubicBezTo>
                    <a:pt x="97636" y="296838"/>
                    <a:pt x="57745" y="278236"/>
                    <a:pt x="19050" y="28575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472793446">
                    <a:custGeom>
                      <a:avLst/>
                      <a:gdLst>
                        <a:gd name="connsiteX0" fmla="*/ 180975 w 495300"/>
                        <a:gd name="connsiteY0" fmla="*/ 304800 h 304800"/>
                        <a:gd name="connsiteX1" fmla="*/ 495300 w 495300"/>
                        <a:gd name="connsiteY1" fmla="*/ 304800 h 304800"/>
                        <a:gd name="connsiteX2" fmla="*/ 495300 w 495300"/>
                        <a:gd name="connsiteY2" fmla="*/ 0 h 304800"/>
                        <a:gd name="connsiteX3" fmla="*/ 0 w 495300"/>
                        <a:gd name="connsiteY3" fmla="*/ 0 h 304800"/>
                        <a:gd name="connsiteX4" fmla="*/ 0 w 495300"/>
                        <a:gd name="connsiteY4" fmla="*/ 304800 h 304800"/>
                        <a:gd name="connsiteX5" fmla="*/ 180975 w 495300"/>
                        <a:gd name="connsiteY5" fmla="*/ 304800 h 304800"/>
                        <a:gd name="connsiteX6" fmla="*/ 180975 w 495300"/>
                        <a:gd name="connsiteY6" fmla="*/ 285750 h 304800"/>
                        <a:gd name="connsiteX7" fmla="*/ 180975 w 495300"/>
                        <a:gd name="connsiteY7" fmla="*/ 209550 h 304800"/>
                        <a:gd name="connsiteX8" fmla="*/ 314325 w 495300"/>
                        <a:gd name="connsiteY8" fmla="*/ 209550 h 304800"/>
                        <a:gd name="connsiteX9" fmla="*/ 314325 w 495300"/>
                        <a:gd name="connsiteY9" fmla="*/ 285750 h 304800"/>
                        <a:gd name="connsiteX10" fmla="*/ 180975 w 495300"/>
                        <a:gd name="connsiteY10" fmla="*/ 114300 h 304800"/>
                        <a:gd name="connsiteX11" fmla="*/ 314325 w 495300"/>
                        <a:gd name="connsiteY11" fmla="*/ 114300 h 304800"/>
                        <a:gd name="connsiteX12" fmla="*/ 314325 w 495300"/>
                        <a:gd name="connsiteY12" fmla="*/ 190500 h 304800"/>
                        <a:gd name="connsiteX13" fmla="*/ 180975 w 495300"/>
                        <a:gd name="connsiteY13" fmla="*/ 190500 h 304800"/>
                        <a:gd name="connsiteX14" fmla="*/ 161925 w 495300"/>
                        <a:gd name="connsiteY14" fmla="*/ 190500 h 304800"/>
                        <a:gd name="connsiteX15" fmla="*/ 19050 w 495300"/>
                        <a:gd name="connsiteY15" fmla="*/ 190500 h 304800"/>
                        <a:gd name="connsiteX16" fmla="*/ 19050 w 495300"/>
                        <a:gd name="connsiteY16" fmla="*/ 114300 h 304800"/>
                        <a:gd name="connsiteX17" fmla="*/ 161925 w 495300"/>
                        <a:gd name="connsiteY17" fmla="*/ 114300 h 304800"/>
                        <a:gd name="connsiteX18" fmla="*/ 333375 w 495300"/>
                        <a:gd name="connsiteY18" fmla="*/ 114300 h 304800"/>
                        <a:gd name="connsiteX19" fmla="*/ 476250 w 495300"/>
                        <a:gd name="connsiteY19" fmla="*/ 114300 h 304800"/>
                        <a:gd name="connsiteX20" fmla="*/ 476250 w 495300"/>
                        <a:gd name="connsiteY20" fmla="*/ 190500 h 304800"/>
                        <a:gd name="connsiteX21" fmla="*/ 333375 w 495300"/>
                        <a:gd name="connsiteY21" fmla="*/ 190500 h 304800"/>
                        <a:gd name="connsiteX22" fmla="*/ 333375 w 495300"/>
                        <a:gd name="connsiteY22" fmla="*/ 285750 h 304800"/>
                        <a:gd name="connsiteX23" fmla="*/ 333375 w 495300"/>
                        <a:gd name="connsiteY23" fmla="*/ 209550 h 304800"/>
                        <a:gd name="connsiteX24" fmla="*/ 476250 w 495300"/>
                        <a:gd name="connsiteY24" fmla="*/ 209550 h 304800"/>
                        <a:gd name="connsiteX25" fmla="*/ 476250 w 495300"/>
                        <a:gd name="connsiteY25" fmla="*/ 285750 h 304800"/>
                        <a:gd name="connsiteX26" fmla="*/ 476250 w 495300"/>
                        <a:gd name="connsiteY26" fmla="*/ 19050 h 304800"/>
                        <a:gd name="connsiteX27" fmla="*/ 476250 w 495300"/>
                        <a:gd name="connsiteY27" fmla="*/ 95250 h 304800"/>
                        <a:gd name="connsiteX28" fmla="*/ 333375 w 495300"/>
                        <a:gd name="connsiteY28" fmla="*/ 95250 h 304800"/>
                        <a:gd name="connsiteX29" fmla="*/ 333375 w 495300"/>
                        <a:gd name="connsiteY29" fmla="*/ 19050 h 304800"/>
                        <a:gd name="connsiteX30" fmla="*/ 314325 w 495300"/>
                        <a:gd name="connsiteY30" fmla="*/ 19050 h 304800"/>
                        <a:gd name="connsiteX31" fmla="*/ 314325 w 495300"/>
                        <a:gd name="connsiteY31" fmla="*/ 95250 h 304800"/>
                        <a:gd name="connsiteX32" fmla="*/ 180975 w 495300"/>
                        <a:gd name="connsiteY32" fmla="*/ 95250 h 304800"/>
                        <a:gd name="connsiteX33" fmla="*/ 180975 w 495300"/>
                        <a:gd name="connsiteY33" fmla="*/ 19050 h 304800"/>
                        <a:gd name="connsiteX34" fmla="*/ 161925 w 495300"/>
                        <a:gd name="connsiteY34" fmla="*/ 19050 h 304800"/>
                        <a:gd name="connsiteX35" fmla="*/ 161925 w 495300"/>
                        <a:gd name="connsiteY35" fmla="*/ 95250 h 304800"/>
                        <a:gd name="connsiteX36" fmla="*/ 19050 w 495300"/>
                        <a:gd name="connsiteY36" fmla="*/ 95250 h 304800"/>
                        <a:gd name="connsiteX37" fmla="*/ 19050 w 495300"/>
                        <a:gd name="connsiteY37" fmla="*/ 19050 h 304800"/>
                        <a:gd name="connsiteX38" fmla="*/ 19050 w 495300"/>
                        <a:gd name="connsiteY38" fmla="*/ 285750 h 304800"/>
                        <a:gd name="connsiteX39" fmla="*/ 19050 w 495300"/>
                        <a:gd name="connsiteY39" fmla="*/ 209550 h 304800"/>
                        <a:gd name="connsiteX40" fmla="*/ 161925 w 495300"/>
                        <a:gd name="connsiteY40" fmla="*/ 209550 h 304800"/>
                        <a:gd name="connsiteX41" fmla="*/ 161925 w 495300"/>
                        <a:gd name="connsiteY41" fmla="*/ 285750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</a:cxnLst>
                      <a:rect l="l" t="t" r="r" b="b"/>
                      <a:pathLst>
                        <a:path w="495300" h="304800">
                          <a:moveTo>
                            <a:pt x="180975" y="304800"/>
                          </a:moveTo>
                          <a:lnTo>
                            <a:pt x="495300" y="304800"/>
                          </a:lnTo>
                          <a:lnTo>
                            <a:pt x="495300" y="0"/>
                          </a:lnTo>
                          <a:lnTo>
                            <a:pt x="0" y="0"/>
                          </a:lnTo>
                          <a:lnTo>
                            <a:pt x="0" y="304800"/>
                          </a:lnTo>
                          <a:lnTo>
                            <a:pt x="180975" y="304800"/>
                          </a:lnTo>
                          <a:close/>
                          <a:moveTo>
                            <a:pt x="180975" y="285750"/>
                          </a:moveTo>
                          <a:lnTo>
                            <a:pt x="180975" y="209550"/>
                          </a:lnTo>
                          <a:lnTo>
                            <a:pt x="314325" y="209550"/>
                          </a:lnTo>
                          <a:lnTo>
                            <a:pt x="314325" y="285750"/>
                          </a:lnTo>
                          <a:close/>
                          <a:moveTo>
                            <a:pt x="180975" y="114300"/>
                          </a:moveTo>
                          <a:lnTo>
                            <a:pt x="314325" y="114300"/>
                          </a:lnTo>
                          <a:lnTo>
                            <a:pt x="314325" y="190500"/>
                          </a:lnTo>
                          <a:lnTo>
                            <a:pt x="180975" y="190500"/>
                          </a:lnTo>
                          <a:close/>
                          <a:moveTo>
                            <a:pt x="161925" y="190500"/>
                          </a:moveTo>
                          <a:lnTo>
                            <a:pt x="19050" y="190500"/>
                          </a:lnTo>
                          <a:lnTo>
                            <a:pt x="19050" y="114300"/>
                          </a:lnTo>
                          <a:lnTo>
                            <a:pt x="161925" y="114300"/>
                          </a:lnTo>
                          <a:close/>
                          <a:moveTo>
                            <a:pt x="333375" y="114300"/>
                          </a:moveTo>
                          <a:lnTo>
                            <a:pt x="476250" y="114300"/>
                          </a:lnTo>
                          <a:lnTo>
                            <a:pt x="476250" y="190500"/>
                          </a:lnTo>
                          <a:lnTo>
                            <a:pt x="333375" y="190500"/>
                          </a:lnTo>
                          <a:close/>
                          <a:moveTo>
                            <a:pt x="333375" y="285750"/>
                          </a:moveTo>
                          <a:lnTo>
                            <a:pt x="333375" y="209550"/>
                          </a:lnTo>
                          <a:lnTo>
                            <a:pt x="476250" y="209550"/>
                          </a:lnTo>
                          <a:lnTo>
                            <a:pt x="476250" y="285750"/>
                          </a:lnTo>
                          <a:close/>
                          <a:moveTo>
                            <a:pt x="476250" y="19050"/>
                          </a:moveTo>
                          <a:lnTo>
                            <a:pt x="476250" y="95250"/>
                          </a:lnTo>
                          <a:lnTo>
                            <a:pt x="333375" y="95250"/>
                          </a:lnTo>
                          <a:lnTo>
                            <a:pt x="333375" y="19050"/>
                          </a:lnTo>
                          <a:close/>
                          <a:moveTo>
                            <a:pt x="314325" y="19050"/>
                          </a:moveTo>
                          <a:lnTo>
                            <a:pt x="314325" y="95250"/>
                          </a:lnTo>
                          <a:lnTo>
                            <a:pt x="180975" y="95250"/>
                          </a:lnTo>
                          <a:lnTo>
                            <a:pt x="180975" y="19050"/>
                          </a:lnTo>
                          <a:close/>
                          <a:moveTo>
                            <a:pt x="161925" y="19050"/>
                          </a:moveTo>
                          <a:lnTo>
                            <a:pt x="161925" y="95250"/>
                          </a:lnTo>
                          <a:lnTo>
                            <a:pt x="19050" y="95250"/>
                          </a:lnTo>
                          <a:lnTo>
                            <a:pt x="19050" y="19050"/>
                          </a:lnTo>
                          <a:close/>
                          <a:moveTo>
                            <a:pt x="19050" y="285750"/>
                          </a:moveTo>
                          <a:lnTo>
                            <a:pt x="19050" y="209550"/>
                          </a:lnTo>
                          <a:lnTo>
                            <a:pt x="161925" y="209550"/>
                          </a:lnTo>
                          <a:lnTo>
                            <a:pt x="161925" y="285750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27" name="Graphic 25" descr="Lightning bolt outline">
            <a:extLst>
              <a:ext uri="{FF2B5EF4-FFF2-40B4-BE49-F238E27FC236}">
                <a16:creationId xmlns:a16="http://schemas.microsoft.com/office/drawing/2014/main" id="{7DC5AC61-68E8-4102-BA43-BE287CEDD379}"/>
              </a:ext>
            </a:extLst>
          </p:cNvPr>
          <p:cNvSpPr/>
          <p:nvPr/>
        </p:nvSpPr>
        <p:spPr>
          <a:xfrm rot="18900000">
            <a:off x="4099337" y="2880365"/>
            <a:ext cx="381000" cy="778314"/>
          </a:xfrm>
          <a:custGeom>
            <a:avLst/>
            <a:gdLst>
              <a:gd name="connsiteX0" fmla="*/ 57320 w 381000"/>
              <a:gd name="connsiteY0" fmla="*/ 778193 h 778314"/>
              <a:gd name="connsiteX1" fmla="*/ 57384 w 381000"/>
              <a:gd name="connsiteY1" fmla="*/ 778311 h 778314"/>
              <a:gd name="connsiteX2" fmla="*/ 57415 w 381000"/>
              <a:gd name="connsiteY2" fmla="*/ 778314 h 778314"/>
              <a:gd name="connsiteX3" fmla="*/ 57491 w 381000"/>
              <a:gd name="connsiteY3" fmla="*/ 778274 h 778314"/>
              <a:gd name="connsiteX4" fmla="*/ 381000 w 381000"/>
              <a:gd name="connsiteY4" fmla="*/ 312039 h 778314"/>
              <a:gd name="connsiteX5" fmla="*/ 219075 w 381000"/>
              <a:gd name="connsiteY5" fmla="*/ 312039 h 778314"/>
              <a:gd name="connsiteX6" fmla="*/ 319850 w 381000"/>
              <a:gd name="connsiteY6" fmla="*/ 0 h 778314"/>
              <a:gd name="connsiteX7" fmla="*/ 80200 w 381000"/>
              <a:gd name="connsiteY7" fmla="*/ 0 h 778314"/>
              <a:gd name="connsiteX8" fmla="*/ 0 w 381000"/>
              <a:gd name="connsiteY8" fmla="*/ 426339 h 778314"/>
              <a:gd name="connsiteX9" fmla="*/ 161925 w 381000"/>
              <a:gd name="connsiteY9" fmla="*/ 426339 h 778314"/>
              <a:gd name="connsiteX10" fmla="*/ 22968 w 381000"/>
              <a:gd name="connsiteY10" fmla="*/ 407289 h 778314"/>
              <a:gd name="connsiteX11" fmla="*/ 96002 w 381000"/>
              <a:gd name="connsiteY11" fmla="*/ 19050 h 778314"/>
              <a:gd name="connsiteX12" fmla="*/ 293679 w 381000"/>
              <a:gd name="connsiteY12" fmla="*/ 19050 h 778314"/>
              <a:gd name="connsiteX13" fmla="*/ 200947 w 381000"/>
              <a:gd name="connsiteY13" fmla="*/ 306185 h 778314"/>
              <a:gd name="connsiteX14" fmla="*/ 192904 w 381000"/>
              <a:gd name="connsiteY14" fmla="*/ 331089 h 778314"/>
              <a:gd name="connsiteX15" fmla="*/ 344595 w 381000"/>
              <a:gd name="connsiteY15" fmla="*/ 331089 h 778314"/>
              <a:gd name="connsiteX16" fmla="*/ 109643 w 381000"/>
              <a:gd name="connsiteY16" fmla="*/ 669696 h 778314"/>
              <a:gd name="connsiteX17" fmla="*/ 109474 w 381000"/>
              <a:gd name="connsiteY17" fmla="*/ 669614 h 778314"/>
              <a:gd name="connsiteX18" fmla="*/ 180185 w 381000"/>
              <a:gd name="connsiteY18" fmla="*/ 431768 h 778314"/>
              <a:gd name="connsiteX19" fmla="*/ 187463 w 381000"/>
              <a:gd name="connsiteY19" fmla="*/ 407289 h 778314"/>
              <a:gd name="connsiteX20" fmla="*/ 22967 w 381000"/>
              <a:gd name="connsiteY20" fmla="*/ 407289 h 77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1000" h="778314">
                <a:moveTo>
                  <a:pt x="57320" y="778193"/>
                </a:moveTo>
                <a:cubicBezTo>
                  <a:pt x="57304" y="778243"/>
                  <a:pt x="57334" y="778296"/>
                  <a:pt x="57384" y="778311"/>
                </a:cubicBezTo>
                <a:cubicBezTo>
                  <a:pt x="57394" y="778313"/>
                  <a:pt x="57404" y="778314"/>
                  <a:pt x="57415" y="778314"/>
                </a:cubicBezTo>
                <a:lnTo>
                  <a:pt x="57491" y="778274"/>
                </a:lnTo>
                <a:lnTo>
                  <a:pt x="381000" y="312039"/>
                </a:lnTo>
                <a:lnTo>
                  <a:pt x="219075" y="312039"/>
                </a:lnTo>
                <a:lnTo>
                  <a:pt x="319850" y="0"/>
                </a:lnTo>
                <a:lnTo>
                  <a:pt x="80200" y="0"/>
                </a:lnTo>
                <a:lnTo>
                  <a:pt x="0" y="426339"/>
                </a:lnTo>
                <a:lnTo>
                  <a:pt x="161925" y="426339"/>
                </a:lnTo>
                <a:close/>
                <a:moveTo>
                  <a:pt x="22968" y="407289"/>
                </a:moveTo>
                <a:lnTo>
                  <a:pt x="96002" y="19050"/>
                </a:lnTo>
                <a:lnTo>
                  <a:pt x="293679" y="19050"/>
                </a:lnTo>
                <a:lnTo>
                  <a:pt x="200947" y="306185"/>
                </a:lnTo>
                <a:lnTo>
                  <a:pt x="192904" y="331089"/>
                </a:lnTo>
                <a:lnTo>
                  <a:pt x="344595" y="331089"/>
                </a:lnTo>
                <a:lnTo>
                  <a:pt x="109643" y="669696"/>
                </a:lnTo>
                <a:cubicBezTo>
                  <a:pt x="109453" y="669965"/>
                  <a:pt x="109380" y="669929"/>
                  <a:pt x="109474" y="669614"/>
                </a:cubicBezTo>
                <a:lnTo>
                  <a:pt x="180185" y="431768"/>
                </a:lnTo>
                <a:lnTo>
                  <a:pt x="187463" y="407289"/>
                </a:lnTo>
                <a:lnTo>
                  <a:pt x="22967" y="407289"/>
                </a:lnTo>
                <a:close/>
              </a:path>
            </a:pathLst>
          </a:custGeom>
          <a:solidFill>
            <a:schemeClr val="accent2"/>
          </a:solidFill>
          <a:ln w="25400" cap="rnd">
            <a:solidFill>
              <a:schemeClr val="accent2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610936055">
                  <ask:type>
                    <ask:lineSketchScribbl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50" name="Text Placeholder 12">
            <a:extLst>
              <a:ext uri="{FF2B5EF4-FFF2-40B4-BE49-F238E27FC236}">
                <a16:creationId xmlns:a16="http://schemas.microsoft.com/office/drawing/2014/main" id="{3D82814D-EBCF-41ED-B34E-7477999A949A}"/>
              </a:ext>
            </a:extLst>
          </p:cNvPr>
          <p:cNvSpPr txBox="1">
            <a:spLocks/>
          </p:cNvSpPr>
          <p:nvPr/>
        </p:nvSpPr>
        <p:spPr>
          <a:xfrm>
            <a:off x="6100403" y="2457118"/>
            <a:ext cx="5747485" cy="53891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AU" spc="-100">
                <a:latin typeface="+mn-lt"/>
              </a:rPr>
              <a:t>Direct-acting-antivirals</a:t>
            </a:r>
            <a:br>
              <a:rPr lang="en-AU" spc="-100">
                <a:latin typeface="+mn-lt"/>
              </a:rPr>
            </a:br>
            <a:r>
              <a:rPr lang="en-AU" spc="-100">
                <a:latin typeface="+mn-lt"/>
              </a:rPr>
              <a:t>(DAAs) are tablets only</a:t>
            </a:r>
          </a:p>
        </p:txBody>
      </p:sp>
      <p:sp>
        <p:nvSpPr>
          <p:cNvPr id="151" name="Text Placeholder 12">
            <a:extLst>
              <a:ext uri="{FF2B5EF4-FFF2-40B4-BE49-F238E27FC236}">
                <a16:creationId xmlns:a16="http://schemas.microsoft.com/office/drawing/2014/main" id="{201666F4-1BB6-4D31-A635-7CB876C01154}"/>
              </a:ext>
            </a:extLst>
          </p:cNvPr>
          <p:cNvSpPr txBox="1">
            <a:spLocks/>
          </p:cNvSpPr>
          <p:nvPr/>
        </p:nvSpPr>
        <p:spPr>
          <a:xfrm>
            <a:off x="6100403" y="3495885"/>
            <a:ext cx="5747485" cy="5363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pc="-100">
                <a:latin typeface="+mn-lt"/>
              </a:rPr>
              <a:t>No side effects</a:t>
            </a:r>
          </a:p>
        </p:txBody>
      </p:sp>
      <p:sp>
        <p:nvSpPr>
          <p:cNvPr id="152" name="Text Placeholder 12">
            <a:extLst>
              <a:ext uri="{FF2B5EF4-FFF2-40B4-BE49-F238E27FC236}">
                <a16:creationId xmlns:a16="http://schemas.microsoft.com/office/drawing/2014/main" id="{DCBB0727-784B-4534-967B-FE8CCC213EE4}"/>
              </a:ext>
            </a:extLst>
          </p:cNvPr>
          <p:cNvSpPr txBox="1">
            <a:spLocks/>
          </p:cNvSpPr>
          <p:nvPr/>
        </p:nvSpPr>
        <p:spPr>
          <a:xfrm>
            <a:off x="6100403" y="4088403"/>
            <a:ext cx="5747486" cy="54587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pc="-100">
                <a:latin typeface="+mn-lt"/>
              </a:rPr>
              <a:t>Simple, quick treatment</a:t>
            </a:r>
          </a:p>
        </p:txBody>
      </p:sp>
      <p:sp>
        <p:nvSpPr>
          <p:cNvPr id="153" name="Text Placeholder 12">
            <a:extLst>
              <a:ext uri="{FF2B5EF4-FFF2-40B4-BE49-F238E27FC236}">
                <a16:creationId xmlns:a16="http://schemas.microsoft.com/office/drawing/2014/main" id="{F49D1A92-0BA9-4DAE-AF53-A0960C3C10E4}"/>
              </a:ext>
            </a:extLst>
          </p:cNvPr>
          <p:cNvSpPr txBox="1">
            <a:spLocks/>
          </p:cNvSpPr>
          <p:nvPr/>
        </p:nvSpPr>
        <p:spPr>
          <a:xfrm>
            <a:off x="6098099" y="4753324"/>
            <a:ext cx="5749789" cy="5363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pc="-100">
                <a:latin typeface="+mn-lt"/>
              </a:rPr>
              <a:t>95% cure</a:t>
            </a:r>
          </a:p>
        </p:txBody>
      </p:sp>
      <p:sp>
        <p:nvSpPr>
          <p:cNvPr id="155" name="Text Placeholder 12">
            <a:extLst>
              <a:ext uri="{FF2B5EF4-FFF2-40B4-BE49-F238E27FC236}">
                <a16:creationId xmlns:a16="http://schemas.microsoft.com/office/drawing/2014/main" id="{7122AD25-48BE-466D-B73D-99F48230C295}"/>
              </a:ext>
            </a:extLst>
          </p:cNvPr>
          <p:cNvSpPr txBox="1">
            <a:spLocks/>
          </p:cNvSpPr>
          <p:nvPr/>
        </p:nvSpPr>
        <p:spPr>
          <a:xfrm>
            <a:off x="6101555" y="1716065"/>
            <a:ext cx="5746333" cy="54143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3600" b="1" spc="-100">
                <a:latin typeface="+mn-lt"/>
              </a:rPr>
              <a:t>Now…</a:t>
            </a:r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9A9FA699-EBCE-4E0E-BEEB-AA0566783D80}"/>
              </a:ext>
            </a:extLst>
          </p:cNvPr>
          <p:cNvGrpSpPr/>
          <p:nvPr/>
        </p:nvGrpSpPr>
        <p:grpSpPr>
          <a:xfrm>
            <a:off x="346211" y="5355725"/>
            <a:ext cx="5508000" cy="972000"/>
            <a:chOff x="346211" y="5343693"/>
            <a:chExt cx="5508000" cy="97200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0CA74045-815A-4FF9-B9E5-999524E467D5}"/>
                </a:ext>
              </a:extLst>
            </p:cNvPr>
            <p:cNvGrpSpPr/>
            <p:nvPr/>
          </p:nvGrpSpPr>
          <p:grpSpPr>
            <a:xfrm>
              <a:off x="3173256" y="5357682"/>
              <a:ext cx="477196" cy="954949"/>
              <a:chOff x="9060238" y="3690009"/>
              <a:chExt cx="527082" cy="1078122"/>
            </a:xfrm>
          </p:grpSpPr>
          <p:grpSp>
            <p:nvGrpSpPr>
              <p:cNvPr id="91" name="Graphic 65" descr="Man with solid fill">
                <a:extLst>
                  <a:ext uri="{FF2B5EF4-FFF2-40B4-BE49-F238E27FC236}">
                    <a16:creationId xmlns:a16="http://schemas.microsoft.com/office/drawing/2014/main" id="{668761EE-F9A5-434E-BD35-3077FC301BFC}"/>
                  </a:ext>
                </a:extLst>
              </p:cNvPr>
              <p:cNvGrpSpPr/>
              <p:nvPr/>
            </p:nvGrpSpPr>
            <p:grpSpPr>
              <a:xfrm>
                <a:off x="9060238" y="3690009"/>
                <a:ext cx="527082" cy="1078122"/>
                <a:chOff x="7894252" y="2427223"/>
                <a:chExt cx="419100" cy="857250"/>
              </a:xfrm>
              <a:solidFill>
                <a:schemeClr val="bg1"/>
              </a:solidFill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B540AC94-D4DB-42F7-9306-E4B8291B97CB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BD2017C7-6DAC-409B-B196-E21EFD3750E7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92" name="Graphic 6" descr="Man outline">
                <a:extLst>
                  <a:ext uri="{FF2B5EF4-FFF2-40B4-BE49-F238E27FC236}">
                    <a16:creationId xmlns:a16="http://schemas.microsoft.com/office/drawing/2014/main" id="{2EEA64E6-6617-436E-8C48-43597241EB31}"/>
                  </a:ext>
                </a:extLst>
              </p:cNvPr>
              <p:cNvGrpSpPr/>
              <p:nvPr/>
            </p:nvGrpSpPr>
            <p:grpSpPr>
              <a:xfrm flipH="1">
                <a:off x="9094189" y="3705257"/>
                <a:ext cx="437604" cy="103652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A567BD87-124F-4874-BB55-8C6AF8B4F070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DCA670F0-FD90-4C6B-A4C6-E5381FCB3AAC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48444F6F-D498-4CD9-8148-4997AFCBDFDE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FF0C6127-C7C9-4921-A097-66A2D7B19D91}"/>
                </a:ext>
              </a:extLst>
            </p:cNvPr>
            <p:cNvGrpSpPr/>
            <p:nvPr/>
          </p:nvGrpSpPr>
          <p:grpSpPr>
            <a:xfrm>
              <a:off x="3738622" y="5347781"/>
              <a:ext cx="477196" cy="954949"/>
              <a:chOff x="9859267" y="3678831"/>
              <a:chExt cx="527082" cy="1078122"/>
            </a:xfrm>
          </p:grpSpPr>
          <p:grpSp>
            <p:nvGrpSpPr>
              <p:cNvPr id="99" name="Graphic 65" descr="Man with solid fill">
                <a:extLst>
                  <a:ext uri="{FF2B5EF4-FFF2-40B4-BE49-F238E27FC236}">
                    <a16:creationId xmlns:a16="http://schemas.microsoft.com/office/drawing/2014/main" id="{FA811B43-4093-409D-818E-130D5B9AE32C}"/>
                  </a:ext>
                </a:extLst>
              </p:cNvPr>
              <p:cNvGrpSpPr/>
              <p:nvPr/>
            </p:nvGrpSpPr>
            <p:grpSpPr>
              <a:xfrm>
                <a:off x="9859267" y="3678831"/>
                <a:ext cx="527082" cy="1078122"/>
                <a:chOff x="7894252" y="2427223"/>
                <a:chExt cx="419100" cy="857250"/>
              </a:xfrm>
              <a:solidFill>
                <a:schemeClr val="bg1"/>
              </a:solidFill>
            </p:grpSpPr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5DBEFC1F-8616-40F5-A1D0-553382E10B32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F4C6040D-59F5-4981-9757-E43285A1CECD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00" name="Graphic 6" descr="Man outline">
                <a:extLst>
                  <a:ext uri="{FF2B5EF4-FFF2-40B4-BE49-F238E27FC236}">
                    <a16:creationId xmlns:a16="http://schemas.microsoft.com/office/drawing/2014/main" id="{6545DB12-4581-481D-8841-E6D5CCF405A6}"/>
                  </a:ext>
                </a:extLst>
              </p:cNvPr>
              <p:cNvGrpSpPr/>
              <p:nvPr/>
            </p:nvGrpSpPr>
            <p:grpSpPr>
              <a:xfrm flipH="1">
                <a:off x="9893218" y="3694079"/>
                <a:ext cx="437604" cy="103652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0CAD0007-A5AE-42E4-BC53-BAF160A8BCE1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900AE522-5FD9-4E39-B40B-71FB80F87EB7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02A7203B-226D-4065-BE0C-FC82BC81CBA6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96AA52C5-2017-4398-9FD4-9A0684F3BD51}"/>
                </a:ext>
              </a:extLst>
            </p:cNvPr>
            <p:cNvGrpSpPr/>
            <p:nvPr/>
          </p:nvGrpSpPr>
          <p:grpSpPr>
            <a:xfrm>
              <a:off x="4303989" y="5357682"/>
              <a:ext cx="477196" cy="954949"/>
              <a:chOff x="10658297" y="3690009"/>
              <a:chExt cx="527082" cy="1078122"/>
            </a:xfrm>
          </p:grpSpPr>
          <p:grpSp>
            <p:nvGrpSpPr>
              <p:cNvPr id="107" name="Graphic 65" descr="Man with solid fill">
                <a:extLst>
                  <a:ext uri="{FF2B5EF4-FFF2-40B4-BE49-F238E27FC236}">
                    <a16:creationId xmlns:a16="http://schemas.microsoft.com/office/drawing/2014/main" id="{C637C0F1-0779-40E1-A9B6-5F4873CC1587}"/>
                  </a:ext>
                </a:extLst>
              </p:cNvPr>
              <p:cNvGrpSpPr/>
              <p:nvPr/>
            </p:nvGrpSpPr>
            <p:grpSpPr>
              <a:xfrm>
                <a:off x="10658297" y="3690009"/>
                <a:ext cx="527082" cy="1078122"/>
                <a:chOff x="7894252" y="2427223"/>
                <a:chExt cx="419100" cy="857250"/>
              </a:xfrm>
              <a:solidFill>
                <a:schemeClr val="bg1"/>
              </a:solidFill>
            </p:grpSpPr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70740EEB-DCEA-4885-ACC6-8D769540EE47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43C6A851-7031-4705-9B42-6F23DBD20415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08" name="Graphic 6" descr="Man outline">
                <a:extLst>
                  <a:ext uri="{FF2B5EF4-FFF2-40B4-BE49-F238E27FC236}">
                    <a16:creationId xmlns:a16="http://schemas.microsoft.com/office/drawing/2014/main" id="{AE7A9244-F626-45A8-B7FD-2110F92CF8D5}"/>
                  </a:ext>
                </a:extLst>
              </p:cNvPr>
              <p:cNvGrpSpPr/>
              <p:nvPr/>
            </p:nvGrpSpPr>
            <p:grpSpPr>
              <a:xfrm flipH="1">
                <a:off x="10692248" y="3705257"/>
                <a:ext cx="437604" cy="103652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95BBF8F0-800C-40E6-B937-75B960F2D079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B8248BDC-DE0D-40AC-A87D-8AEF765AEC6D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EDAB4623-8E5C-4C83-ABDB-5557A871C68B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3CC48BB-B99D-442C-8D35-AAE224020637}"/>
                </a:ext>
              </a:extLst>
            </p:cNvPr>
            <p:cNvGrpSpPr/>
            <p:nvPr/>
          </p:nvGrpSpPr>
          <p:grpSpPr>
            <a:xfrm>
              <a:off x="4811647" y="5350843"/>
              <a:ext cx="477196" cy="954949"/>
              <a:chOff x="9859267" y="3678831"/>
              <a:chExt cx="527082" cy="1078122"/>
            </a:xfrm>
          </p:grpSpPr>
          <p:grpSp>
            <p:nvGrpSpPr>
              <p:cNvPr id="115" name="Graphic 65" descr="Man with solid fill">
                <a:extLst>
                  <a:ext uri="{FF2B5EF4-FFF2-40B4-BE49-F238E27FC236}">
                    <a16:creationId xmlns:a16="http://schemas.microsoft.com/office/drawing/2014/main" id="{5DC3E4FC-FED2-46BD-A636-9160C4D913CA}"/>
                  </a:ext>
                </a:extLst>
              </p:cNvPr>
              <p:cNvGrpSpPr/>
              <p:nvPr/>
            </p:nvGrpSpPr>
            <p:grpSpPr>
              <a:xfrm>
                <a:off x="9859267" y="3678831"/>
                <a:ext cx="527082" cy="1078122"/>
                <a:chOff x="7894252" y="2427223"/>
                <a:chExt cx="419100" cy="857250"/>
              </a:xfrm>
              <a:solidFill>
                <a:schemeClr val="bg1"/>
              </a:solidFill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5A0C5C5B-DE4E-4ABA-84FD-F2BAC8E31CC1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E690B189-B932-402A-9DF8-D6207845D843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16" name="Graphic 6" descr="Man outline">
                <a:extLst>
                  <a:ext uri="{FF2B5EF4-FFF2-40B4-BE49-F238E27FC236}">
                    <a16:creationId xmlns:a16="http://schemas.microsoft.com/office/drawing/2014/main" id="{B0915290-4099-4430-8A13-1D6414B8693B}"/>
                  </a:ext>
                </a:extLst>
              </p:cNvPr>
              <p:cNvGrpSpPr/>
              <p:nvPr/>
            </p:nvGrpSpPr>
            <p:grpSpPr>
              <a:xfrm flipH="1">
                <a:off x="9893218" y="3694079"/>
                <a:ext cx="437604" cy="103652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5FDEB134-06E6-4561-A508-F021E301ACB6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FF83F0A7-6437-4588-A76A-722C033F4AF3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51DCDFD0-BCBD-486E-ACAE-1A87DAC58F60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AA44DFF-6E0A-48F7-BF5D-7F4370357432}"/>
                </a:ext>
              </a:extLst>
            </p:cNvPr>
            <p:cNvGrpSpPr/>
            <p:nvPr/>
          </p:nvGrpSpPr>
          <p:grpSpPr>
            <a:xfrm>
              <a:off x="5377015" y="5360744"/>
              <a:ext cx="477196" cy="954949"/>
              <a:chOff x="10658297" y="3690009"/>
              <a:chExt cx="527082" cy="1078122"/>
            </a:xfrm>
          </p:grpSpPr>
          <p:grpSp>
            <p:nvGrpSpPr>
              <p:cNvPr id="123" name="Graphic 65" descr="Man with solid fill">
                <a:extLst>
                  <a:ext uri="{FF2B5EF4-FFF2-40B4-BE49-F238E27FC236}">
                    <a16:creationId xmlns:a16="http://schemas.microsoft.com/office/drawing/2014/main" id="{994175BF-E3BB-44B5-B9FC-751363F058F0}"/>
                  </a:ext>
                </a:extLst>
              </p:cNvPr>
              <p:cNvGrpSpPr/>
              <p:nvPr/>
            </p:nvGrpSpPr>
            <p:grpSpPr>
              <a:xfrm>
                <a:off x="10658297" y="3690009"/>
                <a:ext cx="527082" cy="1078122"/>
                <a:chOff x="7894252" y="2427223"/>
                <a:chExt cx="419100" cy="857250"/>
              </a:xfrm>
              <a:solidFill>
                <a:schemeClr val="bg1"/>
              </a:solidFill>
            </p:grpSpPr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FA40730B-6702-43ED-984E-8C54CFF1D1B5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FA2F0682-D083-4DF6-A7B9-43FDCD3655D7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24" name="Graphic 6" descr="Man outline">
                <a:extLst>
                  <a:ext uri="{FF2B5EF4-FFF2-40B4-BE49-F238E27FC236}">
                    <a16:creationId xmlns:a16="http://schemas.microsoft.com/office/drawing/2014/main" id="{395F29EE-5858-4812-877B-F3DCA9F3C97A}"/>
                  </a:ext>
                </a:extLst>
              </p:cNvPr>
              <p:cNvGrpSpPr/>
              <p:nvPr/>
            </p:nvGrpSpPr>
            <p:grpSpPr>
              <a:xfrm flipH="1">
                <a:off x="10692248" y="3705257"/>
                <a:ext cx="437604" cy="103652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09F404C0-03B8-4436-97C3-C83DB338BED2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286D65A7-98B2-417A-91EF-BB8FE8BF05D3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D47228F7-B647-49DD-B79B-95560F4690DE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82D9D04A-D451-4995-9E52-E6F97382B92D}"/>
                </a:ext>
              </a:extLst>
            </p:cNvPr>
            <p:cNvGrpSpPr/>
            <p:nvPr/>
          </p:nvGrpSpPr>
          <p:grpSpPr>
            <a:xfrm>
              <a:off x="346211" y="5353594"/>
              <a:ext cx="477196" cy="954949"/>
              <a:chOff x="346211" y="5353594"/>
              <a:chExt cx="477196" cy="954949"/>
            </a:xfrm>
          </p:grpSpPr>
          <p:grpSp>
            <p:nvGrpSpPr>
              <p:cNvPr id="44" name="Graphic 65" descr="Man with solid fill">
                <a:extLst>
                  <a:ext uri="{FF2B5EF4-FFF2-40B4-BE49-F238E27FC236}">
                    <a16:creationId xmlns:a16="http://schemas.microsoft.com/office/drawing/2014/main" id="{50A48121-9A48-47FC-A6CA-2CDA14DF9DF8}"/>
                  </a:ext>
                </a:extLst>
              </p:cNvPr>
              <p:cNvGrpSpPr/>
              <p:nvPr/>
            </p:nvGrpSpPr>
            <p:grpSpPr>
              <a:xfrm>
                <a:off x="346211" y="5353594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00F757E0-8169-4238-8923-0311713DAF7D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6D7A252-F5CD-4721-8636-607C94B9CF60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41" name="Graphic 6" descr="Man outline">
                <a:extLst>
                  <a:ext uri="{FF2B5EF4-FFF2-40B4-BE49-F238E27FC236}">
                    <a16:creationId xmlns:a16="http://schemas.microsoft.com/office/drawing/2014/main" id="{481750B9-0AB2-4CDE-B153-33F12C83A04D}"/>
                  </a:ext>
                </a:extLst>
              </p:cNvPr>
              <p:cNvGrpSpPr/>
              <p:nvPr/>
            </p:nvGrpSpPr>
            <p:grpSpPr>
              <a:xfrm flipH="1">
                <a:off x="376948" y="5367100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576CA381-E321-4F0C-A1C5-ED2BAC7F16D0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9E4B014F-234A-4E69-A377-326CE0B7027D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144E7D5B-991B-4790-B1BB-324E637EC1C7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129BCAF3-3F39-458C-BE8E-364E820E68C4}"/>
                </a:ext>
              </a:extLst>
            </p:cNvPr>
            <p:cNvGrpSpPr/>
            <p:nvPr/>
          </p:nvGrpSpPr>
          <p:grpSpPr>
            <a:xfrm>
              <a:off x="911577" y="5353594"/>
              <a:ext cx="477196" cy="954949"/>
              <a:chOff x="911577" y="5353594"/>
              <a:chExt cx="477196" cy="954949"/>
            </a:xfrm>
          </p:grpSpPr>
          <p:grpSp>
            <p:nvGrpSpPr>
              <p:cNvPr id="52" name="Graphic 65" descr="Man with solid fill">
                <a:extLst>
                  <a:ext uri="{FF2B5EF4-FFF2-40B4-BE49-F238E27FC236}">
                    <a16:creationId xmlns:a16="http://schemas.microsoft.com/office/drawing/2014/main" id="{C654B9E5-01D7-45B6-8A79-A0BDEFEDBE86}"/>
                  </a:ext>
                </a:extLst>
              </p:cNvPr>
              <p:cNvGrpSpPr/>
              <p:nvPr/>
            </p:nvGrpSpPr>
            <p:grpSpPr>
              <a:xfrm>
                <a:off x="911577" y="5353594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AAACA47D-5434-43FD-A200-5656BAAC9F87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63716516-712E-4169-9E53-F408FE5924A3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45" name="Graphic 6" descr="Man outline">
                <a:extLst>
                  <a:ext uri="{FF2B5EF4-FFF2-40B4-BE49-F238E27FC236}">
                    <a16:creationId xmlns:a16="http://schemas.microsoft.com/office/drawing/2014/main" id="{E19E651E-7FCB-4EE6-A8C2-62E361A2EEFA}"/>
                  </a:ext>
                </a:extLst>
              </p:cNvPr>
              <p:cNvGrpSpPr/>
              <p:nvPr/>
            </p:nvGrpSpPr>
            <p:grpSpPr>
              <a:xfrm flipH="1">
                <a:off x="942314" y="5367100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1801BA07-4F91-4596-AC84-FCC507FB499A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5A7A3A52-8501-47CA-95C9-224F48359E90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84F7C043-D737-44FA-B1E0-8F05AD04AB2D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4E376DAF-31B7-4E52-90FB-E7D1BFAB300A}"/>
                </a:ext>
              </a:extLst>
            </p:cNvPr>
            <p:cNvGrpSpPr/>
            <p:nvPr/>
          </p:nvGrpSpPr>
          <p:grpSpPr>
            <a:xfrm>
              <a:off x="1476942" y="5343693"/>
              <a:ext cx="477196" cy="954949"/>
              <a:chOff x="1476942" y="5343693"/>
              <a:chExt cx="477196" cy="954949"/>
            </a:xfrm>
          </p:grpSpPr>
          <p:grpSp>
            <p:nvGrpSpPr>
              <p:cNvPr id="67" name="Graphic 65" descr="Man with solid fill">
                <a:extLst>
                  <a:ext uri="{FF2B5EF4-FFF2-40B4-BE49-F238E27FC236}">
                    <a16:creationId xmlns:a16="http://schemas.microsoft.com/office/drawing/2014/main" id="{0A5C1844-5CF4-4786-8AF5-1A151C7014FE}"/>
                  </a:ext>
                </a:extLst>
              </p:cNvPr>
              <p:cNvGrpSpPr/>
              <p:nvPr/>
            </p:nvGrpSpPr>
            <p:grpSpPr>
              <a:xfrm>
                <a:off x="1476942" y="5343693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EA6D7C69-A799-48B5-A8FF-2452CCC60CA9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99BA00E1-E8F1-4F25-9059-953B41AE46C3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49" name="Graphic 6" descr="Man outline">
                <a:extLst>
                  <a:ext uri="{FF2B5EF4-FFF2-40B4-BE49-F238E27FC236}">
                    <a16:creationId xmlns:a16="http://schemas.microsoft.com/office/drawing/2014/main" id="{E22A1704-BE89-4026-9E3B-8653E34F2E6F}"/>
                  </a:ext>
                </a:extLst>
              </p:cNvPr>
              <p:cNvGrpSpPr/>
              <p:nvPr/>
            </p:nvGrpSpPr>
            <p:grpSpPr>
              <a:xfrm flipH="1">
                <a:off x="1507679" y="5357199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FF9C9327-9854-4BFC-81C8-0ADCAF402389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40AD8845-D196-4A4C-84A3-33D1800B9278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BEC692DD-78BC-4276-BDE9-C00815BFBEC2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38F7F85D-1D41-467C-B609-B5BC691E865B}"/>
                </a:ext>
              </a:extLst>
            </p:cNvPr>
            <p:cNvGrpSpPr/>
            <p:nvPr/>
          </p:nvGrpSpPr>
          <p:grpSpPr>
            <a:xfrm>
              <a:off x="2042309" y="5353594"/>
              <a:ext cx="477196" cy="954949"/>
              <a:chOff x="2042309" y="5353594"/>
              <a:chExt cx="477196" cy="954949"/>
            </a:xfrm>
          </p:grpSpPr>
          <p:grpSp>
            <p:nvGrpSpPr>
              <p:cNvPr id="75" name="Graphic 65" descr="Man with solid fill">
                <a:extLst>
                  <a:ext uri="{FF2B5EF4-FFF2-40B4-BE49-F238E27FC236}">
                    <a16:creationId xmlns:a16="http://schemas.microsoft.com/office/drawing/2014/main" id="{F12D249F-1404-45C7-A413-CEA541E0B29F}"/>
                  </a:ext>
                </a:extLst>
              </p:cNvPr>
              <p:cNvGrpSpPr/>
              <p:nvPr/>
            </p:nvGrpSpPr>
            <p:grpSpPr>
              <a:xfrm>
                <a:off x="2042309" y="5353594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9A775D9F-D220-4F94-8638-64E9C42F72B4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0B6F12B2-4F1C-4F05-8451-20C73B10E8EC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53" name="Graphic 6" descr="Man outline">
                <a:extLst>
                  <a:ext uri="{FF2B5EF4-FFF2-40B4-BE49-F238E27FC236}">
                    <a16:creationId xmlns:a16="http://schemas.microsoft.com/office/drawing/2014/main" id="{F975C6B1-9F23-4367-9F84-35010146FBF3}"/>
                  </a:ext>
                </a:extLst>
              </p:cNvPr>
              <p:cNvGrpSpPr/>
              <p:nvPr/>
            </p:nvGrpSpPr>
            <p:grpSpPr>
              <a:xfrm flipH="1">
                <a:off x="2073046" y="5367100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71F255A5-9A96-41A2-BFB1-662B63326D0C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B379EA5C-7F69-4E1D-B5E5-7698498090A4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38455394-432F-4666-9C9B-6AB41CAE4386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40FB993-2A87-4995-9B74-159A19992317}"/>
                </a:ext>
              </a:extLst>
            </p:cNvPr>
            <p:cNvGrpSpPr/>
            <p:nvPr/>
          </p:nvGrpSpPr>
          <p:grpSpPr>
            <a:xfrm>
              <a:off x="2607891" y="5357682"/>
              <a:ext cx="477196" cy="954949"/>
              <a:chOff x="2607891" y="5357682"/>
              <a:chExt cx="477196" cy="954949"/>
            </a:xfrm>
          </p:grpSpPr>
          <p:grpSp>
            <p:nvGrpSpPr>
              <p:cNvPr id="83" name="Graphic 65" descr="Man with solid fill">
                <a:extLst>
                  <a:ext uri="{FF2B5EF4-FFF2-40B4-BE49-F238E27FC236}">
                    <a16:creationId xmlns:a16="http://schemas.microsoft.com/office/drawing/2014/main" id="{73EA1E91-1965-4C3F-BC79-C76A7502224C}"/>
                  </a:ext>
                </a:extLst>
              </p:cNvPr>
              <p:cNvGrpSpPr/>
              <p:nvPr/>
            </p:nvGrpSpPr>
            <p:grpSpPr>
              <a:xfrm>
                <a:off x="2607891" y="5357682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102DE8BC-E201-4EBC-838E-FD34AF05675E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F4BE478D-7B11-4FB3-86AA-6C762392609C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57" name="Graphic 6" descr="Man outline">
                <a:extLst>
                  <a:ext uri="{FF2B5EF4-FFF2-40B4-BE49-F238E27FC236}">
                    <a16:creationId xmlns:a16="http://schemas.microsoft.com/office/drawing/2014/main" id="{73D0B468-63B1-4CFD-9421-EF90CFF9ADC3}"/>
                  </a:ext>
                </a:extLst>
              </p:cNvPr>
              <p:cNvGrpSpPr/>
              <p:nvPr/>
            </p:nvGrpSpPr>
            <p:grpSpPr>
              <a:xfrm flipH="1">
                <a:off x="2638628" y="5371188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C6C597A5-89A3-4C16-8730-3EACCBF0DAC7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801775CD-D1A4-4641-B247-B24771B71A56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FB671B16-8788-4E80-A8C7-671838E6700B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6C3077B0-3C8A-4377-80C1-3790B5705168}"/>
              </a:ext>
            </a:extLst>
          </p:cNvPr>
          <p:cNvGrpSpPr/>
          <p:nvPr/>
        </p:nvGrpSpPr>
        <p:grpSpPr>
          <a:xfrm>
            <a:off x="6225695" y="5361476"/>
            <a:ext cx="5508000" cy="972000"/>
            <a:chOff x="6098099" y="5349444"/>
            <a:chExt cx="5508000" cy="972000"/>
          </a:xfrm>
        </p:grpSpPr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A447F0E9-AD88-4036-A39F-5080F990B88C}"/>
                </a:ext>
              </a:extLst>
            </p:cNvPr>
            <p:cNvGrpSpPr/>
            <p:nvPr/>
          </p:nvGrpSpPr>
          <p:grpSpPr>
            <a:xfrm>
              <a:off x="6098099" y="5359345"/>
              <a:ext cx="477196" cy="954949"/>
              <a:chOff x="6098099" y="5359345"/>
              <a:chExt cx="477196" cy="954949"/>
            </a:xfrm>
          </p:grpSpPr>
          <p:grpSp>
            <p:nvGrpSpPr>
              <p:cNvPr id="195" name="Graphic 65" descr="Man with solid fill">
                <a:extLst>
                  <a:ext uri="{FF2B5EF4-FFF2-40B4-BE49-F238E27FC236}">
                    <a16:creationId xmlns:a16="http://schemas.microsoft.com/office/drawing/2014/main" id="{FCA957EF-BD56-4440-9823-3ABC6426D220}"/>
                  </a:ext>
                </a:extLst>
              </p:cNvPr>
              <p:cNvGrpSpPr/>
              <p:nvPr/>
            </p:nvGrpSpPr>
            <p:grpSpPr>
              <a:xfrm>
                <a:off x="6098099" y="5359345"/>
                <a:ext cx="477196" cy="954949"/>
                <a:chOff x="7894252" y="2427223"/>
                <a:chExt cx="419100" cy="857250"/>
              </a:xfrm>
              <a:gradFill flip="none" rotWithShape="1">
                <a:gsLst>
                  <a:gs pos="51000">
                    <a:schemeClr val="accent1"/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1"/>
                  </a:gs>
                </a:gsLst>
                <a:lin ang="16200000" scaled="1"/>
                <a:tileRect/>
              </a:gradFill>
            </p:grpSpPr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549FDC42-DA0F-497A-92D0-754F9A0B6D97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51823D00-B83A-4CDF-9218-5716B4953E03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86" name="Graphic 6" descr="Man outline">
                <a:extLst>
                  <a:ext uri="{FF2B5EF4-FFF2-40B4-BE49-F238E27FC236}">
                    <a16:creationId xmlns:a16="http://schemas.microsoft.com/office/drawing/2014/main" id="{F2C2A2AD-61C7-4C7B-8B8C-BD36D543EE7E}"/>
                  </a:ext>
                </a:extLst>
              </p:cNvPr>
              <p:cNvGrpSpPr/>
              <p:nvPr/>
            </p:nvGrpSpPr>
            <p:grpSpPr>
              <a:xfrm flipH="1">
                <a:off x="6128836" y="5372851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87" name="Freeform: Shape 286">
                  <a:extLst>
                    <a:ext uri="{FF2B5EF4-FFF2-40B4-BE49-F238E27FC236}">
                      <a16:creationId xmlns:a16="http://schemas.microsoft.com/office/drawing/2014/main" id="{16326160-311C-4C0B-9AE1-F44D4DEEE214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id="{134E36A7-F602-48C0-B4BA-75929788FA97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89" name="Freeform: Shape 288">
                  <a:extLst>
                    <a:ext uri="{FF2B5EF4-FFF2-40B4-BE49-F238E27FC236}">
                      <a16:creationId xmlns:a16="http://schemas.microsoft.com/office/drawing/2014/main" id="{0895E6C1-526F-47D5-8547-80FF7CC6CDE5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F43E8D2D-0DCA-44EE-A08A-0E22812A3E18}"/>
                </a:ext>
              </a:extLst>
            </p:cNvPr>
            <p:cNvGrpSpPr/>
            <p:nvPr/>
          </p:nvGrpSpPr>
          <p:grpSpPr>
            <a:xfrm>
              <a:off x="8925144" y="5363433"/>
              <a:ext cx="477196" cy="954949"/>
              <a:chOff x="8925144" y="5363433"/>
              <a:chExt cx="477196" cy="954949"/>
            </a:xfrm>
          </p:grpSpPr>
          <p:grpSp>
            <p:nvGrpSpPr>
              <p:cNvPr id="230" name="Graphic 65" descr="Man with solid fill">
                <a:extLst>
                  <a:ext uri="{FF2B5EF4-FFF2-40B4-BE49-F238E27FC236}">
                    <a16:creationId xmlns:a16="http://schemas.microsoft.com/office/drawing/2014/main" id="{19EE5E2F-796F-401B-886E-5D4550FAA6E5}"/>
                  </a:ext>
                </a:extLst>
              </p:cNvPr>
              <p:cNvGrpSpPr/>
              <p:nvPr/>
            </p:nvGrpSpPr>
            <p:grpSpPr>
              <a:xfrm>
                <a:off x="8925144" y="5363433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0690E27C-BCC0-4A53-9EAD-5A3ADA3158BD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8C543D7F-2559-4422-AFAC-F541FBC765AB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90" name="Graphic 6" descr="Man outline">
                <a:extLst>
                  <a:ext uri="{FF2B5EF4-FFF2-40B4-BE49-F238E27FC236}">
                    <a16:creationId xmlns:a16="http://schemas.microsoft.com/office/drawing/2014/main" id="{738C9DDE-01FD-4007-AD0B-9B9087766ACF}"/>
                  </a:ext>
                </a:extLst>
              </p:cNvPr>
              <p:cNvGrpSpPr/>
              <p:nvPr/>
            </p:nvGrpSpPr>
            <p:grpSpPr>
              <a:xfrm flipH="1">
                <a:off x="8955882" y="5376939"/>
                <a:ext cx="396187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C154CDDF-3D51-43D2-AF92-92BFB869E7BB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id="{E92E1238-4DBC-4243-92DD-CA7DF0008502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id="{B1B1D05B-DB17-4083-9BB6-185EA2E86F8E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C33B407E-977D-4666-A85D-C905F0EC388C}"/>
                </a:ext>
              </a:extLst>
            </p:cNvPr>
            <p:cNvGrpSpPr/>
            <p:nvPr/>
          </p:nvGrpSpPr>
          <p:grpSpPr>
            <a:xfrm>
              <a:off x="9490510" y="5353532"/>
              <a:ext cx="477196" cy="954949"/>
              <a:chOff x="9490510" y="5353532"/>
              <a:chExt cx="477196" cy="954949"/>
            </a:xfrm>
          </p:grpSpPr>
          <p:grpSp>
            <p:nvGrpSpPr>
              <p:cNvPr id="223" name="Graphic 65" descr="Man with solid fill">
                <a:extLst>
                  <a:ext uri="{FF2B5EF4-FFF2-40B4-BE49-F238E27FC236}">
                    <a16:creationId xmlns:a16="http://schemas.microsoft.com/office/drawing/2014/main" id="{81648CBF-C543-43ED-8B78-EB99D4384CB2}"/>
                  </a:ext>
                </a:extLst>
              </p:cNvPr>
              <p:cNvGrpSpPr/>
              <p:nvPr/>
            </p:nvGrpSpPr>
            <p:grpSpPr>
              <a:xfrm>
                <a:off x="9490510" y="5353532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49810957-01C2-4FAC-B807-335C1C6F408E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8DA7F030-6CCD-4B80-B82D-33D93C699C77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94" name="Graphic 6" descr="Man outline">
                <a:extLst>
                  <a:ext uri="{FF2B5EF4-FFF2-40B4-BE49-F238E27FC236}">
                    <a16:creationId xmlns:a16="http://schemas.microsoft.com/office/drawing/2014/main" id="{C122FB22-1403-454C-84DC-10FBD4F49454}"/>
                  </a:ext>
                </a:extLst>
              </p:cNvPr>
              <p:cNvGrpSpPr/>
              <p:nvPr/>
            </p:nvGrpSpPr>
            <p:grpSpPr>
              <a:xfrm flipH="1">
                <a:off x="9521248" y="5367038"/>
                <a:ext cx="396187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id="{AFCE88CD-D1CA-40BD-A591-C6FA20CE12E7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AA4A4EDC-955D-4469-9030-89F2D84D9C67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D291ADB1-2364-4991-B3A5-2A98033C173C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20CA27BA-0409-4ACF-93F5-8EBA32274A07}"/>
                </a:ext>
              </a:extLst>
            </p:cNvPr>
            <p:cNvGrpSpPr/>
            <p:nvPr/>
          </p:nvGrpSpPr>
          <p:grpSpPr>
            <a:xfrm>
              <a:off x="10055877" y="5363433"/>
              <a:ext cx="477196" cy="954949"/>
              <a:chOff x="10055877" y="5363433"/>
              <a:chExt cx="477196" cy="954949"/>
            </a:xfrm>
          </p:grpSpPr>
          <p:grpSp>
            <p:nvGrpSpPr>
              <p:cNvPr id="216" name="Graphic 65" descr="Man with solid fill">
                <a:extLst>
                  <a:ext uri="{FF2B5EF4-FFF2-40B4-BE49-F238E27FC236}">
                    <a16:creationId xmlns:a16="http://schemas.microsoft.com/office/drawing/2014/main" id="{AAAB67CD-10F4-4F63-821A-D4ED07CDACDC}"/>
                  </a:ext>
                </a:extLst>
              </p:cNvPr>
              <p:cNvGrpSpPr/>
              <p:nvPr/>
            </p:nvGrpSpPr>
            <p:grpSpPr>
              <a:xfrm>
                <a:off x="10055877" y="5363433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F13B6422-5F08-4888-AB98-61BE0BA19783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:a16="http://schemas.microsoft.com/office/drawing/2014/main" id="{EE632171-CEB9-4796-9733-31D24F498665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98" name="Graphic 6" descr="Man outline">
                <a:extLst>
                  <a:ext uri="{FF2B5EF4-FFF2-40B4-BE49-F238E27FC236}">
                    <a16:creationId xmlns:a16="http://schemas.microsoft.com/office/drawing/2014/main" id="{A138C8FA-877B-4BDC-9CB9-9C509C2D0C41}"/>
                  </a:ext>
                </a:extLst>
              </p:cNvPr>
              <p:cNvGrpSpPr/>
              <p:nvPr/>
            </p:nvGrpSpPr>
            <p:grpSpPr>
              <a:xfrm flipH="1">
                <a:off x="10086615" y="5376939"/>
                <a:ext cx="396187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0FBEAA79-64D9-4963-BF43-6525CA7941E9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FE9DE3E3-98F1-4696-82B9-9C4E44F1D97E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E9EC621E-E970-4D8E-8117-8F1FFC270C76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37D20C98-BB41-43B3-AB8C-DDB1ECF584A0}"/>
                </a:ext>
              </a:extLst>
            </p:cNvPr>
            <p:cNvGrpSpPr/>
            <p:nvPr/>
          </p:nvGrpSpPr>
          <p:grpSpPr>
            <a:xfrm>
              <a:off x="10563535" y="5356594"/>
              <a:ext cx="477196" cy="954949"/>
              <a:chOff x="10563535" y="5356594"/>
              <a:chExt cx="477196" cy="954949"/>
            </a:xfrm>
          </p:grpSpPr>
          <p:grpSp>
            <p:nvGrpSpPr>
              <p:cNvPr id="209" name="Graphic 65" descr="Man with solid fill">
                <a:extLst>
                  <a:ext uri="{FF2B5EF4-FFF2-40B4-BE49-F238E27FC236}">
                    <a16:creationId xmlns:a16="http://schemas.microsoft.com/office/drawing/2014/main" id="{244BA8EB-D452-4112-8A0E-CD7DA5867912}"/>
                  </a:ext>
                </a:extLst>
              </p:cNvPr>
              <p:cNvGrpSpPr/>
              <p:nvPr/>
            </p:nvGrpSpPr>
            <p:grpSpPr>
              <a:xfrm>
                <a:off x="10563535" y="5356594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E6D999FB-26D9-4F30-B49A-B3BE495BB700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D361103C-29F2-4EC8-B2E1-92358DC703EF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302" name="Graphic 6" descr="Man outline">
                <a:extLst>
                  <a:ext uri="{FF2B5EF4-FFF2-40B4-BE49-F238E27FC236}">
                    <a16:creationId xmlns:a16="http://schemas.microsoft.com/office/drawing/2014/main" id="{CCDC623D-66D3-4813-ADD4-3A4F29D598CF}"/>
                  </a:ext>
                </a:extLst>
              </p:cNvPr>
              <p:cNvGrpSpPr/>
              <p:nvPr/>
            </p:nvGrpSpPr>
            <p:grpSpPr>
              <a:xfrm flipH="1">
                <a:off x="10594273" y="5370100"/>
                <a:ext cx="396187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478D9B95-5A49-4250-B209-5DE78B589B10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5A8D294-011B-46DA-8A86-01A3524A4CE3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899BBE46-7CEE-4E23-9FA0-BE553206038A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9E77AB40-CB2B-4186-AD82-5001EEEF92C1}"/>
                </a:ext>
              </a:extLst>
            </p:cNvPr>
            <p:cNvGrpSpPr/>
            <p:nvPr/>
          </p:nvGrpSpPr>
          <p:grpSpPr>
            <a:xfrm>
              <a:off x="11128903" y="5366495"/>
              <a:ext cx="477196" cy="954949"/>
              <a:chOff x="11128903" y="5366495"/>
              <a:chExt cx="477196" cy="954949"/>
            </a:xfrm>
          </p:grpSpPr>
          <p:grpSp>
            <p:nvGrpSpPr>
              <p:cNvPr id="202" name="Graphic 65" descr="Man with solid fill">
                <a:extLst>
                  <a:ext uri="{FF2B5EF4-FFF2-40B4-BE49-F238E27FC236}">
                    <a16:creationId xmlns:a16="http://schemas.microsoft.com/office/drawing/2014/main" id="{377F71A9-8CD1-42CF-9838-E909B8852C0F}"/>
                  </a:ext>
                </a:extLst>
              </p:cNvPr>
              <p:cNvGrpSpPr/>
              <p:nvPr/>
            </p:nvGrpSpPr>
            <p:grpSpPr>
              <a:xfrm>
                <a:off x="11128903" y="5366495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15E0C275-4F20-4912-BBB1-CF717FAA5260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FD28BA92-0412-4BEA-AC0D-6241D15D3C02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306" name="Graphic 6" descr="Man outline">
                <a:extLst>
                  <a:ext uri="{FF2B5EF4-FFF2-40B4-BE49-F238E27FC236}">
                    <a16:creationId xmlns:a16="http://schemas.microsoft.com/office/drawing/2014/main" id="{78F4C9AF-4E18-4980-8A61-8138C7623829}"/>
                  </a:ext>
                </a:extLst>
              </p:cNvPr>
              <p:cNvGrpSpPr/>
              <p:nvPr/>
            </p:nvGrpSpPr>
            <p:grpSpPr>
              <a:xfrm flipH="1">
                <a:off x="11159641" y="5380001"/>
                <a:ext cx="396187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A79C1FAB-4555-46DD-969A-633BD7AF9E85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1F07497A-2ED2-42E1-A7AC-421008D69C01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7C1355B6-2215-4FB8-B2AD-8C57D77B3744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CEC0B34C-4478-452F-8C72-69B840555172}"/>
                </a:ext>
              </a:extLst>
            </p:cNvPr>
            <p:cNvGrpSpPr/>
            <p:nvPr/>
          </p:nvGrpSpPr>
          <p:grpSpPr>
            <a:xfrm>
              <a:off x="6663465" y="5359345"/>
              <a:ext cx="477196" cy="954949"/>
              <a:chOff x="6663465" y="5359345"/>
              <a:chExt cx="477196" cy="954949"/>
            </a:xfrm>
          </p:grpSpPr>
          <p:grpSp>
            <p:nvGrpSpPr>
              <p:cNvPr id="188" name="Graphic 65" descr="Man with solid fill">
                <a:extLst>
                  <a:ext uri="{FF2B5EF4-FFF2-40B4-BE49-F238E27FC236}">
                    <a16:creationId xmlns:a16="http://schemas.microsoft.com/office/drawing/2014/main" id="{3675426C-2716-4DE1-A968-7D27F5ECA05A}"/>
                  </a:ext>
                </a:extLst>
              </p:cNvPr>
              <p:cNvGrpSpPr/>
              <p:nvPr/>
            </p:nvGrpSpPr>
            <p:grpSpPr>
              <a:xfrm>
                <a:off x="6663465" y="5359345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D320F17F-0779-4300-BBBB-26879E7FBF46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7321EB67-122B-455F-BE36-A70514A66C69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310" name="Graphic 6" descr="Man outline">
                <a:extLst>
                  <a:ext uri="{FF2B5EF4-FFF2-40B4-BE49-F238E27FC236}">
                    <a16:creationId xmlns:a16="http://schemas.microsoft.com/office/drawing/2014/main" id="{B28D1809-74E2-4123-82BB-655C168764E7}"/>
                  </a:ext>
                </a:extLst>
              </p:cNvPr>
              <p:cNvGrpSpPr/>
              <p:nvPr/>
            </p:nvGrpSpPr>
            <p:grpSpPr>
              <a:xfrm flipH="1">
                <a:off x="6694202" y="5372851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A1A60504-FCF8-4DC8-B7FA-2AE7C4916815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B4433DBF-983E-4822-8C46-C0CEF8743231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BB159958-AFE7-49E2-AEE3-BDA1641E62AA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1ACAC1A1-8EC1-4365-9971-53464FB9D913}"/>
                </a:ext>
              </a:extLst>
            </p:cNvPr>
            <p:cNvGrpSpPr/>
            <p:nvPr/>
          </p:nvGrpSpPr>
          <p:grpSpPr>
            <a:xfrm>
              <a:off x="7228830" y="5349444"/>
              <a:ext cx="477196" cy="954949"/>
              <a:chOff x="7228830" y="5349444"/>
              <a:chExt cx="477196" cy="954949"/>
            </a:xfrm>
          </p:grpSpPr>
          <p:grpSp>
            <p:nvGrpSpPr>
              <p:cNvPr id="181" name="Graphic 65" descr="Man with solid fill">
                <a:extLst>
                  <a:ext uri="{FF2B5EF4-FFF2-40B4-BE49-F238E27FC236}">
                    <a16:creationId xmlns:a16="http://schemas.microsoft.com/office/drawing/2014/main" id="{7636B7A8-E8F3-4F4D-AA35-1D62CE789F54}"/>
                  </a:ext>
                </a:extLst>
              </p:cNvPr>
              <p:cNvGrpSpPr/>
              <p:nvPr/>
            </p:nvGrpSpPr>
            <p:grpSpPr>
              <a:xfrm>
                <a:off x="7228830" y="5349444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D424B6D1-309F-4093-AE31-F215F22B02AA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F8134FFD-9D22-42A5-B998-4A33610A411E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314" name="Graphic 6" descr="Man outline">
                <a:extLst>
                  <a:ext uri="{FF2B5EF4-FFF2-40B4-BE49-F238E27FC236}">
                    <a16:creationId xmlns:a16="http://schemas.microsoft.com/office/drawing/2014/main" id="{63A0FF3D-1FF4-428F-A4F2-C5C4FF906DCB}"/>
                  </a:ext>
                </a:extLst>
              </p:cNvPr>
              <p:cNvGrpSpPr/>
              <p:nvPr/>
            </p:nvGrpSpPr>
            <p:grpSpPr>
              <a:xfrm flipH="1">
                <a:off x="7259567" y="5362950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5B2C1618-48C5-4542-A547-D09D893D9971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1E7128D3-AFEC-4B01-8CB6-98380563B7AD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2A4BD194-51AF-4418-A7E1-E8498C3E81C7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28C652F1-0F62-41AF-94FE-34A9AFCB1274}"/>
                </a:ext>
              </a:extLst>
            </p:cNvPr>
            <p:cNvGrpSpPr/>
            <p:nvPr/>
          </p:nvGrpSpPr>
          <p:grpSpPr>
            <a:xfrm>
              <a:off x="7794197" y="5359345"/>
              <a:ext cx="477196" cy="954949"/>
              <a:chOff x="7794197" y="5359345"/>
              <a:chExt cx="477196" cy="954949"/>
            </a:xfrm>
          </p:grpSpPr>
          <p:grpSp>
            <p:nvGrpSpPr>
              <p:cNvPr id="174" name="Graphic 65" descr="Man with solid fill">
                <a:extLst>
                  <a:ext uri="{FF2B5EF4-FFF2-40B4-BE49-F238E27FC236}">
                    <a16:creationId xmlns:a16="http://schemas.microsoft.com/office/drawing/2014/main" id="{A1D1867A-9B7D-453A-9FAE-1EEDEAEFEEC9}"/>
                  </a:ext>
                </a:extLst>
              </p:cNvPr>
              <p:cNvGrpSpPr/>
              <p:nvPr/>
            </p:nvGrpSpPr>
            <p:grpSpPr>
              <a:xfrm>
                <a:off x="7794197" y="5359345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B3F1261E-174B-4CAD-B525-B2B309A72125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F44A432F-FC75-4571-B89E-37F0EAD79175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318" name="Graphic 6" descr="Man outline">
                <a:extLst>
                  <a:ext uri="{FF2B5EF4-FFF2-40B4-BE49-F238E27FC236}">
                    <a16:creationId xmlns:a16="http://schemas.microsoft.com/office/drawing/2014/main" id="{1833C0F7-936E-4EC5-8D56-185142DBBE7C}"/>
                  </a:ext>
                </a:extLst>
              </p:cNvPr>
              <p:cNvGrpSpPr/>
              <p:nvPr/>
            </p:nvGrpSpPr>
            <p:grpSpPr>
              <a:xfrm flipH="1">
                <a:off x="7824934" y="5372851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6C6A5E90-E940-4220-A12D-A49D9B4CD7B6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42CE2959-1CE3-4A27-AE45-E7B00CBD4D29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2D4599DB-6C83-4648-B695-C5B788CDD633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D34720D3-25EE-471B-8A7A-97833610DA4C}"/>
                </a:ext>
              </a:extLst>
            </p:cNvPr>
            <p:cNvGrpSpPr/>
            <p:nvPr/>
          </p:nvGrpSpPr>
          <p:grpSpPr>
            <a:xfrm>
              <a:off x="8359779" y="5363433"/>
              <a:ext cx="477196" cy="954949"/>
              <a:chOff x="8359779" y="5363433"/>
              <a:chExt cx="477196" cy="954949"/>
            </a:xfrm>
          </p:grpSpPr>
          <p:grpSp>
            <p:nvGrpSpPr>
              <p:cNvPr id="167" name="Graphic 65" descr="Man with solid fill">
                <a:extLst>
                  <a:ext uri="{FF2B5EF4-FFF2-40B4-BE49-F238E27FC236}">
                    <a16:creationId xmlns:a16="http://schemas.microsoft.com/office/drawing/2014/main" id="{C6F699EE-C77E-435F-8320-E78454822826}"/>
                  </a:ext>
                </a:extLst>
              </p:cNvPr>
              <p:cNvGrpSpPr/>
              <p:nvPr/>
            </p:nvGrpSpPr>
            <p:grpSpPr>
              <a:xfrm>
                <a:off x="8359779" y="5363433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D8E5C393-5503-4755-9E6C-287CAFF53988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A9551CD0-438A-4FE5-B271-D93FD94E1B0D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322" name="Graphic 6" descr="Man outline">
                <a:extLst>
                  <a:ext uri="{FF2B5EF4-FFF2-40B4-BE49-F238E27FC236}">
                    <a16:creationId xmlns:a16="http://schemas.microsoft.com/office/drawing/2014/main" id="{6297E90E-0BB2-468E-99DA-B55EC88D5265}"/>
                  </a:ext>
                </a:extLst>
              </p:cNvPr>
              <p:cNvGrpSpPr/>
              <p:nvPr/>
            </p:nvGrpSpPr>
            <p:grpSpPr>
              <a:xfrm flipH="1">
                <a:off x="8390516" y="5376939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E6D9D57C-50BB-4DDB-BDF3-7A1475FED1EA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147DBF58-E1EF-450F-96FC-2E8CA8EBB892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8D93D43F-C5BF-45B7-97B4-A22C131AC990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</p:grpSp>
      <p:sp>
        <p:nvSpPr>
          <p:cNvPr id="338" name="Graphic 4">
            <a:extLst>
              <a:ext uri="{FF2B5EF4-FFF2-40B4-BE49-F238E27FC236}">
                <a16:creationId xmlns:a16="http://schemas.microsoft.com/office/drawing/2014/main" id="{8AE85564-4364-4299-AFEF-0A4587B89722}"/>
              </a:ext>
            </a:extLst>
          </p:cNvPr>
          <p:cNvSpPr/>
          <p:nvPr/>
        </p:nvSpPr>
        <p:spPr>
          <a:xfrm rot="20700000">
            <a:off x="10526123" y="2679611"/>
            <a:ext cx="594016" cy="407526"/>
          </a:xfrm>
          <a:custGeom>
            <a:avLst/>
            <a:gdLst>
              <a:gd name="connsiteX0" fmla="*/ 297008 w 594016"/>
              <a:gd name="connsiteY0" fmla="*/ 0 h 407526"/>
              <a:gd name="connsiteX1" fmla="*/ 0 w 594016"/>
              <a:gd name="connsiteY1" fmla="*/ 119154 h 407526"/>
              <a:gd name="connsiteX2" fmla="*/ 0 w 594016"/>
              <a:gd name="connsiteY2" fmla="*/ 288371 h 407526"/>
              <a:gd name="connsiteX3" fmla="*/ 297008 w 594016"/>
              <a:gd name="connsiteY3" fmla="*/ 407526 h 407526"/>
              <a:gd name="connsiteX4" fmla="*/ 594016 w 594016"/>
              <a:gd name="connsiteY4" fmla="*/ 288371 h 407526"/>
              <a:gd name="connsiteX5" fmla="*/ 594016 w 594016"/>
              <a:gd name="connsiteY5" fmla="*/ 119154 h 407526"/>
              <a:gd name="connsiteX6" fmla="*/ 297008 w 594016"/>
              <a:gd name="connsiteY6" fmla="*/ 0 h 407526"/>
              <a:gd name="connsiteX7" fmla="*/ 567713 w 594016"/>
              <a:gd name="connsiteY7" fmla="*/ 119154 h 407526"/>
              <a:gd name="connsiteX8" fmla="*/ 460790 w 594016"/>
              <a:gd name="connsiteY8" fmla="*/ 192057 h 407526"/>
              <a:gd name="connsiteX9" fmla="*/ 460562 w 594016"/>
              <a:gd name="connsiteY9" fmla="*/ 191917 h 407526"/>
              <a:gd name="connsiteX10" fmla="*/ 150007 w 594016"/>
              <a:gd name="connsiteY10" fmla="*/ 41980 h 407526"/>
              <a:gd name="connsiteX11" fmla="*/ 297008 w 594016"/>
              <a:gd name="connsiteY11" fmla="*/ 26303 h 407526"/>
              <a:gd name="connsiteX12" fmla="*/ 567713 w 594016"/>
              <a:gd name="connsiteY12" fmla="*/ 119154 h 407526"/>
              <a:gd name="connsiteX13" fmla="*/ 111806 w 594016"/>
              <a:gd name="connsiteY13" fmla="*/ 52746 h 407526"/>
              <a:gd name="connsiteX14" fmla="*/ 419713 w 594016"/>
              <a:gd name="connsiteY14" fmla="*/ 201412 h 407526"/>
              <a:gd name="connsiteX15" fmla="*/ 297008 w 594016"/>
              <a:gd name="connsiteY15" fmla="*/ 212004 h 407526"/>
              <a:gd name="connsiteX16" fmla="*/ 26303 w 594016"/>
              <a:gd name="connsiteY16" fmla="*/ 119154 h 407526"/>
              <a:gd name="connsiteX17" fmla="*/ 111806 w 594016"/>
              <a:gd name="connsiteY17" fmla="*/ 52746 h 407526"/>
              <a:gd name="connsiteX18" fmla="*/ 297008 w 594016"/>
              <a:gd name="connsiteY18" fmla="*/ 381222 h 407526"/>
              <a:gd name="connsiteX19" fmla="*/ 26303 w 594016"/>
              <a:gd name="connsiteY19" fmla="*/ 288371 h 407526"/>
              <a:gd name="connsiteX20" fmla="*/ 26303 w 594016"/>
              <a:gd name="connsiteY20" fmla="*/ 169831 h 407526"/>
              <a:gd name="connsiteX21" fmla="*/ 297008 w 594016"/>
              <a:gd name="connsiteY21" fmla="*/ 238307 h 407526"/>
              <a:gd name="connsiteX22" fmla="*/ 567713 w 594016"/>
              <a:gd name="connsiteY22" fmla="*/ 169823 h 407526"/>
              <a:gd name="connsiteX23" fmla="*/ 567713 w 594016"/>
              <a:gd name="connsiteY23" fmla="*/ 288371 h 407526"/>
              <a:gd name="connsiteX24" fmla="*/ 297008 w 594016"/>
              <a:gd name="connsiteY24" fmla="*/ 381222 h 40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4016" h="407526" fill="none" extrusionOk="0">
                <a:moveTo>
                  <a:pt x="297008" y="0"/>
                </a:moveTo>
                <a:cubicBezTo>
                  <a:pt x="143319" y="10650"/>
                  <a:pt x="12" y="58856"/>
                  <a:pt x="0" y="119154"/>
                </a:cubicBezTo>
                <a:cubicBezTo>
                  <a:pt x="4810" y="163646"/>
                  <a:pt x="-1981" y="248743"/>
                  <a:pt x="0" y="288371"/>
                </a:cubicBezTo>
                <a:cubicBezTo>
                  <a:pt x="4916" y="355546"/>
                  <a:pt x="112394" y="410882"/>
                  <a:pt x="297008" y="407526"/>
                </a:cubicBezTo>
                <a:cubicBezTo>
                  <a:pt x="473318" y="415303"/>
                  <a:pt x="603029" y="355686"/>
                  <a:pt x="594016" y="288371"/>
                </a:cubicBezTo>
                <a:cubicBezTo>
                  <a:pt x="592809" y="206974"/>
                  <a:pt x="610352" y="163734"/>
                  <a:pt x="594016" y="119154"/>
                </a:cubicBezTo>
                <a:cubicBezTo>
                  <a:pt x="605997" y="56239"/>
                  <a:pt x="492126" y="18615"/>
                  <a:pt x="297008" y="0"/>
                </a:cubicBezTo>
                <a:close/>
                <a:moveTo>
                  <a:pt x="567713" y="119154"/>
                </a:moveTo>
                <a:cubicBezTo>
                  <a:pt x="562090" y="147633"/>
                  <a:pt x="530563" y="165721"/>
                  <a:pt x="460790" y="192057"/>
                </a:cubicBezTo>
                <a:cubicBezTo>
                  <a:pt x="460704" y="192045"/>
                  <a:pt x="460639" y="191967"/>
                  <a:pt x="460562" y="191917"/>
                </a:cubicBezTo>
                <a:cubicBezTo>
                  <a:pt x="390859" y="158353"/>
                  <a:pt x="298149" y="86113"/>
                  <a:pt x="150007" y="41980"/>
                </a:cubicBezTo>
                <a:cubicBezTo>
                  <a:pt x="194645" y="31182"/>
                  <a:pt x="242195" y="26808"/>
                  <a:pt x="297008" y="26303"/>
                </a:cubicBezTo>
                <a:cubicBezTo>
                  <a:pt x="454311" y="21116"/>
                  <a:pt x="574454" y="79504"/>
                  <a:pt x="567713" y="119154"/>
                </a:cubicBezTo>
                <a:close/>
                <a:moveTo>
                  <a:pt x="111806" y="52746"/>
                </a:moveTo>
                <a:cubicBezTo>
                  <a:pt x="218665" y="71000"/>
                  <a:pt x="261765" y="169579"/>
                  <a:pt x="419713" y="201412"/>
                </a:cubicBezTo>
                <a:cubicBezTo>
                  <a:pt x="383883" y="198697"/>
                  <a:pt x="342342" y="213632"/>
                  <a:pt x="297008" y="212004"/>
                </a:cubicBezTo>
                <a:cubicBezTo>
                  <a:pt x="138317" y="199964"/>
                  <a:pt x="20685" y="152204"/>
                  <a:pt x="26303" y="119154"/>
                </a:cubicBezTo>
                <a:cubicBezTo>
                  <a:pt x="22932" y="94981"/>
                  <a:pt x="59811" y="65768"/>
                  <a:pt x="111806" y="52746"/>
                </a:cubicBezTo>
                <a:close/>
                <a:moveTo>
                  <a:pt x="297008" y="381222"/>
                </a:moveTo>
                <a:cubicBezTo>
                  <a:pt x="141820" y="389340"/>
                  <a:pt x="35798" y="326685"/>
                  <a:pt x="26303" y="288371"/>
                </a:cubicBezTo>
                <a:cubicBezTo>
                  <a:pt x="21306" y="245860"/>
                  <a:pt x="36383" y="199104"/>
                  <a:pt x="26303" y="169831"/>
                </a:cubicBezTo>
                <a:cubicBezTo>
                  <a:pt x="54435" y="189923"/>
                  <a:pt x="160160" y="245284"/>
                  <a:pt x="297008" y="238307"/>
                </a:cubicBezTo>
                <a:cubicBezTo>
                  <a:pt x="424850" y="225229"/>
                  <a:pt x="524797" y="217031"/>
                  <a:pt x="567713" y="169823"/>
                </a:cubicBezTo>
                <a:cubicBezTo>
                  <a:pt x="571637" y="216636"/>
                  <a:pt x="559266" y="244099"/>
                  <a:pt x="567713" y="288371"/>
                </a:cubicBezTo>
                <a:cubicBezTo>
                  <a:pt x="563003" y="358738"/>
                  <a:pt x="438750" y="366380"/>
                  <a:pt x="297008" y="381222"/>
                </a:cubicBezTo>
                <a:close/>
              </a:path>
              <a:path w="594016" h="407526" stroke="0" extrusionOk="0">
                <a:moveTo>
                  <a:pt x="297008" y="0"/>
                </a:moveTo>
                <a:cubicBezTo>
                  <a:pt x="143857" y="-5327"/>
                  <a:pt x="-13021" y="51179"/>
                  <a:pt x="0" y="119154"/>
                </a:cubicBezTo>
                <a:cubicBezTo>
                  <a:pt x="4157" y="190530"/>
                  <a:pt x="-17381" y="220755"/>
                  <a:pt x="0" y="288371"/>
                </a:cubicBezTo>
                <a:cubicBezTo>
                  <a:pt x="5268" y="367369"/>
                  <a:pt x="123850" y="381168"/>
                  <a:pt x="297008" y="407526"/>
                </a:cubicBezTo>
                <a:cubicBezTo>
                  <a:pt x="473629" y="400047"/>
                  <a:pt x="579161" y="369396"/>
                  <a:pt x="594016" y="288371"/>
                </a:cubicBezTo>
                <a:cubicBezTo>
                  <a:pt x="577619" y="221324"/>
                  <a:pt x="603412" y="172995"/>
                  <a:pt x="594016" y="119154"/>
                </a:cubicBezTo>
                <a:cubicBezTo>
                  <a:pt x="584936" y="29207"/>
                  <a:pt x="493405" y="-22859"/>
                  <a:pt x="297008" y="0"/>
                </a:cubicBezTo>
                <a:close/>
                <a:moveTo>
                  <a:pt x="567713" y="119154"/>
                </a:moveTo>
                <a:cubicBezTo>
                  <a:pt x="563301" y="153904"/>
                  <a:pt x="523687" y="175835"/>
                  <a:pt x="460790" y="192057"/>
                </a:cubicBezTo>
                <a:cubicBezTo>
                  <a:pt x="460706" y="192027"/>
                  <a:pt x="460645" y="191958"/>
                  <a:pt x="460562" y="191917"/>
                </a:cubicBezTo>
                <a:cubicBezTo>
                  <a:pt x="345145" y="155689"/>
                  <a:pt x="293216" y="95638"/>
                  <a:pt x="150007" y="41980"/>
                </a:cubicBezTo>
                <a:cubicBezTo>
                  <a:pt x="202449" y="29723"/>
                  <a:pt x="250326" y="27137"/>
                  <a:pt x="297008" y="26303"/>
                </a:cubicBezTo>
                <a:cubicBezTo>
                  <a:pt x="461317" y="32091"/>
                  <a:pt x="568021" y="62209"/>
                  <a:pt x="567713" y="119154"/>
                </a:cubicBezTo>
                <a:close/>
                <a:moveTo>
                  <a:pt x="111806" y="52746"/>
                </a:moveTo>
                <a:cubicBezTo>
                  <a:pt x="280777" y="95094"/>
                  <a:pt x="345429" y="176731"/>
                  <a:pt x="419713" y="201412"/>
                </a:cubicBezTo>
                <a:cubicBezTo>
                  <a:pt x="393491" y="206343"/>
                  <a:pt x="333010" y="217456"/>
                  <a:pt x="297008" y="212004"/>
                </a:cubicBezTo>
                <a:cubicBezTo>
                  <a:pt x="135638" y="221770"/>
                  <a:pt x="26891" y="164044"/>
                  <a:pt x="26303" y="119154"/>
                </a:cubicBezTo>
                <a:cubicBezTo>
                  <a:pt x="21725" y="92639"/>
                  <a:pt x="62204" y="59543"/>
                  <a:pt x="111806" y="52746"/>
                </a:cubicBezTo>
                <a:close/>
                <a:moveTo>
                  <a:pt x="297008" y="381222"/>
                </a:moveTo>
                <a:cubicBezTo>
                  <a:pt x="148689" y="376409"/>
                  <a:pt x="28955" y="332344"/>
                  <a:pt x="26303" y="288371"/>
                </a:cubicBezTo>
                <a:cubicBezTo>
                  <a:pt x="14017" y="246422"/>
                  <a:pt x="37349" y="200141"/>
                  <a:pt x="26303" y="169831"/>
                </a:cubicBezTo>
                <a:cubicBezTo>
                  <a:pt x="87658" y="204144"/>
                  <a:pt x="160419" y="244115"/>
                  <a:pt x="297008" y="238307"/>
                </a:cubicBezTo>
                <a:cubicBezTo>
                  <a:pt x="415485" y="251601"/>
                  <a:pt x="537006" y="215051"/>
                  <a:pt x="567713" y="169823"/>
                </a:cubicBezTo>
                <a:cubicBezTo>
                  <a:pt x="570630" y="224030"/>
                  <a:pt x="566211" y="233636"/>
                  <a:pt x="567713" y="288371"/>
                </a:cubicBezTo>
                <a:cubicBezTo>
                  <a:pt x="548898" y="313833"/>
                  <a:pt x="436552" y="399998"/>
                  <a:pt x="297008" y="381222"/>
                </a:cubicBezTo>
                <a:close/>
              </a:path>
            </a:pathLst>
          </a:custGeom>
          <a:solidFill>
            <a:schemeClr val="accent2"/>
          </a:solidFill>
          <a:ln w="25400" cap="rnd">
            <a:solidFill>
              <a:schemeClr val="accent2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2811752229">
                  <a:custGeom>
                    <a:avLst/>
                    <a:gdLst>
                      <a:gd name="connsiteX0" fmla="*/ 322659 w 645318"/>
                      <a:gd name="connsiteY0" fmla="*/ 0 h 442722"/>
                      <a:gd name="connsiteX1" fmla="*/ 0 w 645318"/>
                      <a:gd name="connsiteY1" fmla="*/ 129445 h 442722"/>
                      <a:gd name="connsiteX2" fmla="*/ 0 w 645318"/>
                      <a:gd name="connsiteY2" fmla="*/ 313277 h 442722"/>
                      <a:gd name="connsiteX3" fmla="*/ 322659 w 645318"/>
                      <a:gd name="connsiteY3" fmla="*/ 442722 h 442722"/>
                      <a:gd name="connsiteX4" fmla="*/ 645319 w 645318"/>
                      <a:gd name="connsiteY4" fmla="*/ 313277 h 442722"/>
                      <a:gd name="connsiteX5" fmla="*/ 645319 w 645318"/>
                      <a:gd name="connsiteY5" fmla="*/ 129445 h 442722"/>
                      <a:gd name="connsiteX6" fmla="*/ 322659 w 645318"/>
                      <a:gd name="connsiteY6" fmla="*/ 0 h 442722"/>
                      <a:gd name="connsiteX7" fmla="*/ 616744 w 645318"/>
                      <a:gd name="connsiteY7" fmla="*/ 129445 h 442722"/>
                      <a:gd name="connsiteX8" fmla="*/ 500586 w 645318"/>
                      <a:gd name="connsiteY8" fmla="*/ 208645 h 442722"/>
                      <a:gd name="connsiteX9" fmla="*/ 500339 w 645318"/>
                      <a:gd name="connsiteY9" fmla="*/ 208493 h 442722"/>
                      <a:gd name="connsiteX10" fmla="*/ 162963 w 645318"/>
                      <a:gd name="connsiteY10" fmla="*/ 45606 h 442722"/>
                      <a:gd name="connsiteX11" fmla="*/ 322659 w 645318"/>
                      <a:gd name="connsiteY11" fmla="*/ 28575 h 442722"/>
                      <a:gd name="connsiteX12" fmla="*/ 616744 w 645318"/>
                      <a:gd name="connsiteY12" fmla="*/ 129445 h 442722"/>
                      <a:gd name="connsiteX13" fmla="*/ 121463 w 645318"/>
                      <a:gd name="connsiteY13" fmla="*/ 57302 h 442722"/>
                      <a:gd name="connsiteX14" fmla="*/ 455962 w 645318"/>
                      <a:gd name="connsiteY14" fmla="*/ 218808 h 442722"/>
                      <a:gd name="connsiteX15" fmla="*/ 322659 w 645318"/>
                      <a:gd name="connsiteY15" fmla="*/ 230314 h 442722"/>
                      <a:gd name="connsiteX16" fmla="*/ 28575 w 645318"/>
                      <a:gd name="connsiteY16" fmla="*/ 129445 h 442722"/>
                      <a:gd name="connsiteX17" fmla="*/ 121463 w 645318"/>
                      <a:gd name="connsiteY17" fmla="*/ 57302 h 442722"/>
                      <a:gd name="connsiteX18" fmla="*/ 322659 w 645318"/>
                      <a:gd name="connsiteY18" fmla="*/ 414147 h 442722"/>
                      <a:gd name="connsiteX19" fmla="*/ 28575 w 645318"/>
                      <a:gd name="connsiteY19" fmla="*/ 313277 h 442722"/>
                      <a:gd name="connsiteX20" fmla="*/ 28575 w 645318"/>
                      <a:gd name="connsiteY20" fmla="*/ 184499 h 442722"/>
                      <a:gd name="connsiteX21" fmla="*/ 322659 w 645318"/>
                      <a:gd name="connsiteY21" fmla="*/ 258889 h 442722"/>
                      <a:gd name="connsiteX22" fmla="*/ 616744 w 645318"/>
                      <a:gd name="connsiteY22" fmla="*/ 184490 h 442722"/>
                      <a:gd name="connsiteX23" fmla="*/ 616744 w 645318"/>
                      <a:gd name="connsiteY23" fmla="*/ 313277 h 442722"/>
                      <a:gd name="connsiteX24" fmla="*/ 322659 w 645318"/>
                      <a:gd name="connsiteY24" fmla="*/ 414147 h 442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645318" h="442722">
                        <a:moveTo>
                          <a:pt x="322659" y="0"/>
                        </a:moveTo>
                        <a:cubicBezTo>
                          <a:pt x="138713" y="0"/>
                          <a:pt x="0" y="55655"/>
                          <a:pt x="0" y="129445"/>
                        </a:cubicBezTo>
                        <a:lnTo>
                          <a:pt x="0" y="313277"/>
                        </a:lnTo>
                        <a:cubicBezTo>
                          <a:pt x="0" y="387067"/>
                          <a:pt x="138713" y="442722"/>
                          <a:pt x="322659" y="442722"/>
                        </a:cubicBezTo>
                        <a:cubicBezTo>
                          <a:pt x="506606" y="442722"/>
                          <a:pt x="645319" y="387067"/>
                          <a:pt x="645319" y="313277"/>
                        </a:cubicBezTo>
                        <a:lnTo>
                          <a:pt x="645319" y="129445"/>
                        </a:lnTo>
                        <a:cubicBezTo>
                          <a:pt x="645319" y="55655"/>
                          <a:pt x="506606" y="0"/>
                          <a:pt x="322659" y="0"/>
                        </a:cubicBezTo>
                        <a:close/>
                        <a:moveTo>
                          <a:pt x="616744" y="129445"/>
                        </a:moveTo>
                        <a:cubicBezTo>
                          <a:pt x="616744" y="158125"/>
                          <a:pt x="573053" y="188766"/>
                          <a:pt x="500586" y="208645"/>
                        </a:cubicBezTo>
                        <a:cubicBezTo>
                          <a:pt x="500501" y="208607"/>
                          <a:pt x="500424" y="208540"/>
                          <a:pt x="500339" y="208493"/>
                        </a:cubicBezTo>
                        <a:lnTo>
                          <a:pt x="162963" y="45606"/>
                        </a:lnTo>
                        <a:cubicBezTo>
                          <a:pt x="207826" y="35100"/>
                          <a:pt x="262004" y="28575"/>
                          <a:pt x="322659" y="28575"/>
                        </a:cubicBezTo>
                        <a:cubicBezTo>
                          <a:pt x="495967" y="28575"/>
                          <a:pt x="616744" y="81734"/>
                          <a:pt x="616744" y="129445"/>
                        </a:cubicBezTo>
                        <a:close/>
                        <a:moveTo>
                          <a:pt x="121463" y="57302"/>
                        </a:moveTo>
                        <a:lnTo>
                          <a:pt x="455962" y="218808"/>
                        </a:lnTo>
                        <a:cubicBezTo>
                          <a:pt x="416795" y="226028"/>
                          <a:pt x="371847" y="230314"/>
                          <a:pt x="322659" y="230314"/>
                        </a:cubicBezTo>
                        <a:cubicBezTo>
                          <a:pt x="149352" y="230314"/>
                          <a:pt x="28575" y="177155"/>
                          <a:pt x="28575" y="129445"/>
                        </a:cubicBezTo>
                        <a:cubicBezTo>
                          <a:pt x="28575" y="103975"/>
                          <a:pt x="63008" y="76962"/>
                          <a:pt x="121463" y="57302"/>
                        </a:cubicBezTo>
                        <a:close/>
                        <a:moveTo>
                          <a:pt x="322659" y="414147"/>
                        </a:moveTo>
                        <a:cubicBezTo>
                          <a:pt x="149352" y="414147"/>
                          <a:pt x="28575" y="360988"/>
                          <a:pt x="28575" y="313277"/>
                        </a:cubicBezTo>
                        <a:lnTo>
                          <a:pt x="28575" y="184499"/>
                        </a:lnTo>
                        <a:cubicBezTo>
                          <a:pt x="78286" y="229219"/>
                          <a:pt x="188376" y="258889"/>
                          <a:pt x="322659" y="258889"/>
                        </a:cubicBezTo>
                        <a:cubicBezTo>
                          <a:pt x="456943" y="258889"/>
                          <a:pt x="567033" y="229219"/>
                          <a:pt x="616744" y="184490"/>
                        </a:cubicBezTo>
                        <a:lnTo>
                          <a:pt x="616744" y="313277"/>
                        </a:lnTo>
                        <a:cubicBezTo>
                          <a:pt x="616744" y="360988"/>
                          <a:pt x="495967" y="414147"/>
                          <a:pt x="322659" y="41414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grpSp>
        <p:nvGrpSpPr>
          <p:cNvPr id="341" name="Graphic 339" descr="Partial sun outline">
            <a:extLst>
              <a:ext uri="{FF2B5EF4-FFF2-40B4-BE49-F238E27FC236}">
                <a16:creationId xmlns:a16="http://schemas.microsoft.com/office/drawing/2014/main" id="{EC32038D-D27C-4F33-A7AB-A093FB82065B}"/>
              </a:ext>
            </a:extLst>
          </p:cNvPr>
          <p:cNvGrpSpPr/>
          <p:nvPr/>
        </p:nvGrpSpPr>
        <p:grpSpPr>
          <a:xfrm>
            <a:off x="9023814" y="3324339"/>
            <a:ext cx="819760" cy="751094"/>
            <a:chOff x="12693007" y="1700520"/>
            <a:chExt cx="785128" cy="719364"/>
          </a:xfrm>
          <a:solidFill>
            <a:srgbClr val="000000"/>
          </a:solidFill>
        </p:grpSpPr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D3801D7D-6CF1-46A4-A17F-CE6341F897A0}"/>
                </a:ext>
              </a:extLst>
            </p:cNvPr>
            <p:cNvSpPr/>
            <p:nvPr/>
          </p:nvSpPr>
          <p:spPr>
            <a:xfrm>
              <a:off x="13182860" y="1700520"/>
              <a:ext cx="19050" cy="104775"/>
            </a:xfrm>
            <a:custGeom>
              <a:avLst/>
              <a:gdLst>
                <a:gd name="connsiteX0" fmla="*/ 0 w 19050"/>
                <a:gd name="connsiteY0" fmla="*/ 0 h 104775"/>
                <a:gd name="connsiteX1" fmla="*/ 19050 w 19050"/>
                <a:gd name="connsiteY1" fmla="*/ 0 h 104775"/>
                <a:gd name="connsiteX2" fmla="*/ 19050 w 19050"/>
                <a:gd name="connsiteY2" fmla="*/ 104775 h 104775"/>
                <a:gd name="connsiteX3" fmla="*/ 0 w 19050"/>
                <a:gd name="connsiteY3" fmla="*/ 104775 h 104775"/>
                <a:gd name="connsiteX4" fmla="*/ 0 w 19050"/>
                <a:gd name="connsiteY4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04775" fill="none" extrusionOk="0">
                  <a:moveTo>
                    <a:pt x="0" y="0"/>
                  </a:moveTo>
                  <a:cubicBezTo>
                    <a:pt x="7710" y="-481"/>
                    <a:pt x="11001" y="960"/>
                    <a:pt x="19050" y="0"/>
                  </a:cubicBezTo>
                  <a:cubicBezTo>
                    <a:pt x="26079" y="28201"/>
                    <a:pt x="11195" y="58689"/>
                    <a:pt x="19050" y="104775"/>
                  </a:cubicBezTo>
                  <a:cubicBezTo>
                    <a:pt x="12630" y="105721"/>
                    <a:pt x="6221" y="103507"/>
                    <a:pt x="0" y="104775"/>
                  </a:cubicBezTo>
                  <a:cubicBezTo>
                    <a:pt x="-931" y="56464"/>
                    <a:pt x="3007" y="24655"/>
                    <a:pt x="0" y="0"/>
                  </a:cubicBezTo>
                  <a:close/>
                </a:path>
                <a:path w="19050" h="104775" stroke="0" extrusionOk="0">
                  <a:moveTo>
                    <a:pt x="0" y="0"/>
                  </a:moveTo>
                  <a:cubicBezTo>
                    <a:pt x="9168" y="-1058"/>
                    <a:pt x="14240" y="1005"/>
                    <a:pt x="19050" y="0"/>
                  </a:cubicBezTo>
                  <a:cubicBezTo>
                    <a:pt x="29617" y="30654"/>
                    <a:pt x="10336" y="82146"/>
                    <a:pt x="19050" y="104775"/>
                  </a:cubicBezTo>
                  <a:cubicBezTo>
                    <a:pt x="10220" y="106477"/>
                    <a:pt x="6304" y="104343"/>
                    <a:pt x="0" y="104775"/>
                  </a:cubicBezTo>
                  <a:cubicBezTo>
                    <a:pt x="-7003" y="80291"/>
                    <a:pt x="1142" y="3204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4267468642">
                    <a:custGeom>
                      <a:avLst/>
                      <a:gdLst>
                        <a:gd name="connsiteX0" fmla="*/ 0 w 19050"/>
                        <a:gd name="connsiteY0" fmla="*/ 0 h 104775"/>
                        <a:gd name="connsiteX1" fmla="*/ 19050 w 19050"/>
                        <a:gd name="connsiteY1" fmla="*/ 0 h 104775"/>
                        <a:gd name="connsiteX2" fmla="*/ 19050 w 19050"/>
                        <a:gd name="connsiteY2" fmla="*/ 104775 h 104775"/>
                        <a:gd name="connsiteX3" fmla="*/ 0 w 19050"/>
                        <a:gd name="connsiteY3" fmla="*/ 104775 h 104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050" h="104775">
                          <a:moveTo>
                            <a:pt x="0" y="0"/>
                          </a:moveTo>
                          <a:lnTo>
                            <a:pt x="19050" y="0"/>
                          </a:lnTo>
                          <a:lnTo>
                            <a:pt x="19050" y="104775"/>
                          </a:lnTo>
                          <a:lnTo>
                            <a:pt x="0" y="104775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12D9F80A-5BC8-418A-A3D2-3EC88A8779EC}"/>
                </a:ext>
              </a:extLst>
            </p:cNvPr>
            <p:cNvSpPr/>
            <p:nvPr/>
          </p:nvSpPr>
          <p:spPr>
            <a:xfrm>
              <a:off x="13373360" y="1976745"/>
              <a:ext cx="104775" cy="19050"/>
            </a:xfrm>
            <a:custGeom>
              <a:avLst/>
              <a:gdLst>
                <a:gd name="connsiteX0" fmla="*/ 0 w 104775"/>
                <a:gd name="connsiteY0" fmla="*/ 0 h 19050"/>
                <a:gd name="connsiteX1" fmla="*/ 104775 w 104775"/>
                <a:gd name="connsiteY1" fmla="*/ 0 h 19050"/>
                <a:gd name="connsiteX2" fmla="*/ 104775 w 104775"/>
                <a:gd name="connsiteY2" fmla="*/ 19050 h 19050"/>
                <a:gd name="connsiteX3" fmla="*/ 0 w 104775"/>
                <a:gd name="connsiteY3" fmla="*/ 19050 h 19050"/>
                <a:gd name="connsiteX4" fmla="*/ 0 w 104775"/>
                <a:gd name="connsiteY4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9050" fill="none" extrusionOk="0">
                  <a:moveTo>
                    <a:pt x="0" y="0"/>
                  </a:moveTo>
                  <a:cubicBezTo>
                    <a:pt x="40123" y="-1149"/>
                    <a:pt x="76458" y="5770"/>
                    <a:pt x="104775" y="0"/>
                  </a:cubicBezTo>
                  <a:cubicBezTo>
                    <a:pt x="105349" y="7908"/>
                    <a:pt x="102919" y="12834"/>
                    <a:pt x="104775" y="19050"/>
                  </a:cubicBezTo>
                  <a:cubicBezTo>
                    <a:pt x="55271" y="29473"/>
                    <a:pt x="47092" y="9698"/>
                    <a:pt x="0" y="19050"/>
                  </a:cubicBezTo>
                  <a:cubicBezTo>
                    <a:pt x="-174" y="12340"/>
                    <a:pt x="192" y="6555"/>
                    <a:pt x="0" y="0"/>
                  </a:cubicBezTo>
                  <a:close/>
                </a:path>
                <a:path w="104775" h="19050" stroke="0" extrusionOk="0">
                  <a:moveTo>
                    <a:pt x="0" y="0"/>
                  </a:moveTo>
                  <a:cubicBezTo>
                    <a:pt x="37504" y="-195"/>
                    <a:pt x="58584" y="231"/>
                    <a:pt x="104775" y="0"/>
                  </a:cubicBezTo>
                  <a:cubicBezTo>
                    <a:pt x="104958" y="9248"/>
                    <a:pt x="103961" y="11571"/>
                    <a:pt x="104775" y="19050"/>
                  </a:cubicBezTo>
                  <a:cubicBezTo>
                    <a:pt x="83368" y="30880"/>
                    <a:pt x="45551" y="15905"/>
                    <a:pt x="0" y="19050"/>
                  </a:cubicBezTo>
                  <a:cubicBezTo>
                    <a:pt x="-1050" y="10524"/>
                    <a:pt x="1594" y="575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894854668">
                    <a:custGeom>
                      <a:avLst/>
                      <a:gdLst>
                        <a:gd name="connsiteX0" fmla="*/ 0 w 104775"/>
                        <a:gd name="connsiteY0" fmla="*/ 0 h 19050"/>
                        <a:gd name="connsiteX1" fmla="*/ 104775 w 104775"/>
                        <a:gd name="connsiteY1" fmla="*/ 0 h 19050"/>
                        <a:gd name="connsiteX2" fmla="*/ 104775 w 104775"/>
                        <a:gd name="connsiteY2" fmla="*/ 19050 h 19050"/>
                        <a:gd name="connsiteX3" fmla="*/ 0 w 104775"/>
                        <a:gd name="connsiteY3" fmla="*/ 19050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4775" h="19050">
                          <a:moveTo>
                            <a:pt x="0" y="0"/>
                          </a:moveTo>
                          <a:lnTo>
                            <a:pt x="104775" y="0"/>
                          </a:lnTo>
                          <a:lnTo>
                            <a:pt x="104775" y="19050"/>
                          </a:lnTo>
                          <a:lnTo>
                            <a:pt x="0" y="19050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3E178FBC-B334-4A2F-A059-F3AEE078E52B}"/>
                </a:ext>
              </a:extLst>
            </p:cNvPr>
            <p:cNvSpPr/>
            <p:nvPr/>
          </p:nvSpPr>
          <p:spPr>
            <a:xfrm>
              <a:off x="12906635" y="1976745"/>
              <a:ext cx="104775" cy="19050"/>
            </a:xfrm>
            <a:custGeom>
              <a:avLst/>
              <a:gdLst>
                <a:gd name="connsiteX0" fmla="*/ 0 w 104775"/>
                <a:gd name="connsiteY0" fmla="*/ 0 h 19050"/>
                <a:gd name="connsiteX1" fmla="*/ 104775 w 104775"/>
                <a:gd name="connsiteY1" fmla="*/ 0 h 19050"/>
                <a:gd name="connsiteX2" fmla="*/ 104775 w 104775"/>
                <a:gd name="connsiteY2" fmla="*/ 19050 h 19050"/>
                <a:gd name="connsiteX3" fmla="*/ 0 w 104775"/>
                <a:gd name="connsiteY3" fmla="*/ 19050 h 19050"/>
                <a:gd name="connsiteX4" fmla="*/ 0 w 104775"/>
                <a:gd name="connsiteY4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9050" fill="none" extrusionOk="0">
                  <a:moveTo>
                    <a:pt x="0" y="0"/>
                  </a:moveTo>
                  <a:cubicBezTo>
                    <a:pt x="23981" y="-5280"/>
                    <a:pt x="75131" y="3231"/>
                    <a:pt x="104775" y="0"/>
                  </a:cubicBezTo>
                  <a:cubicBezTo>
                    <a:pt x="106996" y="7962"/>
                    <a:pt x="104512" y="14490"/>
                    <a:pt x="104775" y="19050"/>
                  </a:cubicBezTo>
                  <a:cubicBezTo>
                    <a:pt x="61243" y="30298"/>
                    <a:pt x="26600" y="8571"/>
                    <a:pt x="0" y="19050"/>
                  </a:cubicBezTo>
                  <a:cubicBezTo>
                    <a:pt x="-710" y="11040"/>
                    <a:pt x="1838" y="8518"/>
                    <a:pt x="0" y="0"/>
                  </a:cubicBezTo>
                  <a:close/>
                </a:path>
                <a:path w="104775" h="19050" stroke="0" extrusionOk="0">
                  <a:moveTo>
                    <a:pt x="0" y="0"/>
                  </a:moveTo>
                  <a:cubicBezTo>
                    <a:pt x="46178" y="-3944"/>
                    <a:pt x="61822" y="1495"/>
                    <a:pt x="104775" y="0"/>
                  </a:cubicBezTo>
                  <a:cubicBezTo>
                    <a:pt x="105660" y="8285"/>
                    <a:pt x="102537" y="11976"/>
                    <a:pt x="104775" y="19050"/>
                  </a:cubicBezTo>
                  <a:cubicBezTo>
                    <a:pt x="73457" y="24729"/>
                    <a:pt x="29878" y="12695"/>
                    <a:pt x="0" y="19050"/>
                  </a:cubicBezTo>
                  <a:cubicBezTo>
                    <a:pt x="-1463" y="13595"/>
                    <a:pt x="2217" y="86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674485782">
                    <a:custGeom>
                      <a:avLst/>
                      <a:gdLst>
                        <a:gd name="connsiteX0" fmla="*/ 0 w 104775"/>
                        <a:gd name="connsiteY0" fmla="*/ 0 h 19050"/>
                        <a:gd name="connsiteX1" fmla="*/ 104775 w 104775"/>
                        <a:gd name="connsiteY1" fmla="*/ 0 h 19050"/>
                        <a:gd name="connsiteX2" fmla="*/ 104775 w 104775"/>
                        <a:gd name="connsiteY2" fmla="*/ 19050 h 19050"/>
                        <a:gd name="connsiteX3" fmla="*/ 0 w 104775"/>
                        <a:gd name="connsiteY3" fmla="*/ 19050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4775" h="19050">
                          <a:moveTo>
                            <a:pt x="0" y="0"/>
                          </a:moveTo>
                          <a:lnTo>
                            <a:pt x="104775" y="0"/>
                          </a:lnTo>
                          <a:lnTo>
                            <a:pt x="104775" y="19050"/>
                          </a:lnTo>
                          <a:lnTo>
                            <a:pt x="0" y="19050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64096CA8-AFA2-4DDC-9007-3A61051F252A}"/>
                </a:ext>
              </a:extLst>
            </p:cNvPr>
            <p:cNvSpPr/>
            <p:nvPr/>
          </p:nvSpPr>
          <p:spPr>
            <a:xfrm rot="-2700000">
              <a:off x="13347874" y="2098889"/>
              <a:ext cx="19048" cy="104776"/>
            </a:xfrm>
            <a:custGeom>
              <a:avLst/>
              <a:gdLst>
                <a:gd name="connsiteX0" fmla="*/ 0 w 19048"/>
                <a:gd name="connsiteY0" fmla="*/ 0 h 104776"/>
                <a:gd name="connsiteX1" fmla="*/ 19048 w 19048"/>
                <a:gd name="connsiteY1" fmla="*/ 0 h 104776"/>
                <a:gd name="connsiteX2" fmla="*/ 19048 w 19048"/>
                <a:gd name="connsiteY2" fmla="*/ 104777 h 104776"/>
                <a:gd name="connsiteX3" fmla="*/ 0 w 19048"/>
                <a:gd name="connsiteY3" fmla="*/ 104777 h 104776"/>
                <a:gd name="connsiteX4" fmla="*/ 0 w 19048"/>
                <a:gd name="connsiteY4" fmla="*/ 0 h 10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48" h="104776" fill="none" extrusionOk="0">
                  <a:moveTo>
                    <a:pt x="0" y="0"/>
                  </a:moveTo>
                  <a:cubicBezTo>
                    <a:pt x="5627" y="-433"/>
                    <a:pt x="11742" y="700"/>
                    <a:pt x="19048" y="0"/>
                  </a:cubicBezTo>
                  <a:cubicBezTo>
                    <a:pt x="27512" y="46656"/>
                    <a:pt x="10460" y="54091"/>
                    <a:pt x="19048" y="104777"/>
                  </a:cubicBezTo>
                  <a:cubicBezTo>
                    <a:pt x="14510" y="106041"/>
                    <a:pt x="3987" y="103529"/>
                    <a:pt x="0" y="104777"/>
                  </a:cubicBezTo>
                  <a:cubicBezTo>
                    <a:pt x="-8623" y="62843"/>
                    <a:pt x="12356" y="27295"/>
                    <a:pt x="0" y="0"/>
                  </a:cubicBezTo>
                  <a:close/>
                </a:path>
                <a:path w="19048" h="104776" stroke="0" extrusionOk="0">
                  <a:moveTo>
                    <a:pt x="0" y="0"/>
                  </a:moveTo>
                  <a:cubicBezTo>
                    <a:pt x="6337" y="-1763"/>
                    <a:pt x="12658" y="2194"/>
                    <a:pt x="19048" y="0"/>
                  </a:cubicBezTo>
                  <a:cubicBezTo>
                    <a:pt x="21332" y="35580"/>
                    <a:pt x="16916" y="59957"/>
                    <a:pt x="19048" y="104777"/>
                  </a:cubicBezTo>
                  <a:cubicBezTo>
                    <a:pt x="10259" y="105316"/>
                    <a:pt x="8226" y="102851"/>
                    <a:pt x="0" y="104777"/>
                  </a:cubicBezTo>
                  <a:cubicBezTo>
                    <a:pt x="-1940" y="53556"/>
                    <a:pt x="8457" y="2528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840131586">
                    <a:custGeom>
                      <a:avLst/>
                      <a:gdLst>
                        <a:gd name="connsiteX0" fmla="*/ 0 w 19048"/>
                        <a:gd name="connsiteY0" fmla="*/ 0 h 104776"/>
                        <a:gd name="connsiteX1" fmla="*/ 19048 w 19048"/>
                        <a:gd name="connsiteY1" fmla="*/ 0 h 104776"/>
                        <a:gd name="connsiteX2" fmla="*/ 19048 w 19048"/>
                        <a:gd name="connsiteY2" fmla="*/ 104777 h 104776"/>
                        <a:gd name="connsiteX3" fmla="*/ 0 w 19048"/>
                        <a:gd name="connsiteY3" fmla="*/ 104777 h 104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048" h="104776">
                          <a:moveTo>
                            <a:pt x="0" y="0"/>
                          </a:moveTo>
                          <a:lnTo>
                            <a:pt x="19048" y="0"/>
                          </a:lnTo>
                          <a:lnTo>
                            <a:pt x="19048" y="104777"/>
                          </a:lnTo>
                          <a:lnTo>
                            <a:pt x="0" y="104777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440BBE20-9D4F-4932-B9C5-5ADCE4E6AB0C}"/>
                </a:ext>
              </a:extLst>
            </p:cNvPr>
            <p:cNvSpPr/>
            <p:nvPr/>
          </p:nvSpPr>
          <p:spPr>
            <a:xfrm rot="-2700000">
              <a:off x="13017848" y="1768872"/>
              <a:ext cx="19048" cy="104776"/>
            </a:xfrm>
            <a:custGeom>
              <a:avLst/>
              <a:gdLst>
                <a:gd name="connsiteX0" fmla="*/ 0 w 19048"/>
                <a:gd name="connsiteY0" fmla="*/ 0 h 104776"/>
                <a:gd name="connsiteX1" fmla="*/ 19048 w 19048"/>
                <a:gd name="connsiteY1" fmla="*/ 0 h 104776"/>
                <a:gd name="connsiteX2" fmla="*/ 19048 w 19048"/>
                <a:gd name="connsiteY2" fmla="*/ 104777 h 104776"/>
                <a:gd name="connsiteX3" fmla="*/ 0 w 19048"/>
                <a:gd name="connsiteY3" fmla="*/ 104777 h 104776"/>
                <a:gd name="connsiteX4" fmla="*/ 0 w 19048"/>
                <a:gd name="connsiteY4" fmla="*/ 0 h 10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48" h="104776" fill="none" extrusionOk="0">
                  <a:moveTo>
                    <a:pt x="0" y="0"/>
                  </a:moveTo>
                  <a:cubicBezTo>
                    <a:pt x="6208" y="-1301"/>
                    <a:pt x="9775" y="902"/>
                    <a:pt x="19048" y="0"/>
                  </a:cubicBezTo>
                  <a:cubicBezTo>
                    <a:pt x="21057" y="35400"/>
                    <a:pt x="9276" y="53106"/>
                    <a:pt x="19048" y="104777"/>
                  </a:cubicBezTo>
                  <a:cubicBezTo>
                    <a:pt x="10656" y="106007"/>
                    <a:pt x="7867" y="102580"/>
                    <a:pt x="0" y="104777"/>
                  </a:cubicBezTo>
                  <a:cubicBezTo>
                    <a:pt x="-496" y="73813"/>
                    <a:pt x="5977" y="40577"/>
                    <a:pt x="0" y="0"/>
                  </a:cubicBezTo>
                  <a:close/>
                </a:path>
                <a:path w="19048" h="104776" stroke="0" extrusionOk="0">
                  <a:moveTo>
                    <a:pt x="0" y="0"/>
                  </a:moveTo>
                  <a:cubicBezTo>
                    <a:pt x="6285" y="-504"/>
                    <a:pt x="9698" y="937"/>
                    <a:pt x="19048" y="0"/>
                  </a:cubicBezTo>
                  <a:cubicBezTo>
                    <a:pt x="20003" y="21899"/>
                    <a:pt x="8928" y="59332"/>
                    <a:pt x="19048" y="104777"/>
                  </a:cubicBezTo>
                  <a:cubicBezTo>
                    <a:pt x="10758" y="106731"/>
                    <a:pt x="9104" y="103230"/>
                    <a:pt x="0" y="104777"/>
                  </a:cubicBezTo>
                  <a:cubicBezTo>
                    <a:pt x="-9943" y="52875"/>
                    <a:pt x="6587" y="346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326544259">
                    <a:custGeom>
                      <a:avLst/>
                      <a:gdLst>
                        <a:gd name="connsiteX0" fmla="*/ 0 w 19048"/>
                        <a:gd name="connsiteY0" fmla="*/ 0 h 104776"/>
                        <a:gd name="connsiteX1" fmla="*/ 19048 w 19048"/>
                        <a:gd name="connsiteY1" fmla="*/ 0 h 104776"/>
                        <a:gd name="connsiteX2" fmla="*/ 19048 w 19048"/>
                        <a:gd name="connsiteY2" fmla="*/ 104777 h 104776"/>
                        <a:gd name="connsiteX3" fmla="*/ 0 w 19048"/>
                        <a:gd name="connsiteY3" fmla="*/ 104777 h 104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048" h="104776">
                          <a:moveTo>
                            <a:pt x="0" y="0"/>
                          </a:moveTo>
                          <a:lnTo>
                            <a:pt x="19048" y="0"/>
                          </a:lnTo>
                          <a:lnTo>
                            <a:pt x="19048" y="104777"/>
                          </a:lnTo>
                          <a:lnTo>
                            <a:pt x="0" y="104777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A5F442A9-A00D-43DD-BE3F-E347F0433CDD}"/>
                </a:ext>
              </a:extLst>
            </p:cNvPr>
            <p:cNvSpPr/>
            <p:nvPr/>
          </p:nvSpPr>
          <p:spPr>
            <a:xfrm rot="-2700000">
              <a:off x="13305010" y="1811737"/>
              <a:ext cx="104776" cy="19048"/>
            </a:xfrm>
            <a:custGeom>
              <a:avLst/>
              <a:gdLst>
                <a:gd name="connsiteX0" fmla="*/ 0 w 104776"/>
                <a:gd name="connsiteY0" fmla="*/ 0 h 19048"/>
                <a:gd name="connsiteX1" fmla="*/ 104777 w 104776"/>
                <a:gd name="connsiteY1" fmla="*/ 0 h 19048"/>
                <a:gd name="connsiteX2" fmla="*/ 104777 w 104776"/>
                <a:gd name="connsiteY2" fmla="*/ 19048 h 19048"/>
                <a:gd name="connsiteX3" fmla="*/ 0 w 104776"/>
                <a:gd name="connsiteY3" fmla="*/ 19048 h 19048"/>
                <a:gd name="connsiteX4" fmla="*/ 0 w 104776"/>
                <a:gd name="connsiteY4" fmla="*/ 0 h 1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6" h="19048" fill="none" extrusionOk="0">
                  <a:moveTo>
                    <a:pt x="0" y="0"/>
                  </a:moveTo>
                  <a:cubicBezTo>
                    <a:pt x="40114" y="-5095"/>
                    <a:pt x="82545" y="36"/>
                    <a:pt x="104777" y="0"/>
                  </a:cubicBezTo>
                  <a:cubicBezTo>
                    <a:pt x="105423" y="7116"/>
                    <a:pt x="102568" y="14279"/>
                    <a:pt x="104777" y="19048"/>
                  </a:cubicBezTo>
                  <a:cubicBezTo>
                    <a:pt x="74966" y="24587"/>
                    <a:pt x="48299" y="18626"/>
                    <a:pt x="0" y="19048"/>
                  </a:cubicBezTo>
                  <a:cubicBezTo>
                    <a:pt x="-659" y="12332"/>
                    <a:pt x="1504" y="9323"/>
                    <a:pt x="0" y="0"/>
                  </a:cubicBezTo>
                  <a:close/>
                </a:path>
                <a:path w="104776" h="19048" stroke="0" extrusionOk="0">
                  <a:moveTo>
                    <a:pt x="0" y="0"/>
                  </a:moveTo>
                  <a:cubicBezTo>
                    <a:pt x="42005" y="-4816"/>
                    <a:pt x="75494" y="550"/>
                    <a:pt x="104777" y="0"/>
                  </a:cubicBezTo>
                  <a:cubicBezTo>
                    <a:pt x="105900" y="9174"/>
                    <a:pt x="103882" y="10169"/>
                    <a:pt x="104777" y="19048"/>
                  </a:cubicBezTo>
                  <a:cubicBezTo>
                    <a:pt x="74031" y="26047"/>
                    <a:pt x="46124" y="12412"/>
                    <a:pt x="0" y="19048"/>
                  </a:cubicBezTo>
                  <a:cubicBezTo>
                    <a:pt x="-2167" y="11873"/>
                    <a:pt x="2218" y="446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665679878">
                    <a:custGeom>
                      <a:avLst/>
                      <a:gdLst>
                        <a:gd name="connsiteX0" fmla="*/ 0 w 104776"/>
                        <a:gd name="connsiteY0" fmla="*/ 0 h 19048"/>
                        <a:gd name="connsiteX1" fmla="*/ 104777 w 104776"/>
                        <a:gd name="connsiteY1" fmla="*/ 0 h 19048"/>
                        <a:gd name="connsiteX2" fmla="*/ 104777 w 104776"/>
                        <a:gd name="connsiteY2" fmla="*/ 19048 h 19048"/>
                        <a:gd name="connsiteX3" fmla="*/ 0 w 104776"/>
                        <a:gd name="connsiteY3" fmla="*/ 19048 h 19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4776" h="19048">
                          <a:moveTo>
                            <a:pt x="0" y="0"/>
                          </a:moveTo>
                          <a:lnTo>
                            <a:pt x="104777" y="0"/>
                          </a:lnTo>
                          <a:lnTo>
                            <a:pt x="104777" y="19048"/>
                          </a:lnTo>
                          <a:lnTo>
                            <a:pt x="0" y="19048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AA03DF28-52EA-476C-9B63-310EF058F6B4}"/>
                </a:ext>
              </a:extLst>
            </p:cNvPr>
            <p:cNvSpPr/>
            <p:nvPr/>
          </p:nvSpPr>
          <p:spPr>
            <a:xfrm>
              <a:off x="13049510" y="1843390"/>
              <a:ext cx="285787" cy="277667"/>
            </a:xfrm>
            <a:custGeom>
              <a:avLst/>
              <a:gdLst>
                <a:gd name="connsiteX0" fmla="*/ 138479 w 285787"/>
                <a:gd name="connsiteY0" fmla="*/ 70 h 277667"/>
                <a:gd name="connsiteX1" fmla="*/ 331 w 285787"/>
                <a:gd name="connsiteY1" fmla="*/ 133143 h 277667"/>
                <a:gd name="connsiteX2" fmla="*/ 6944 w 285787"/>
                <a:gd name="connsiteY2" fmla="*/ 186794 h 277667"/>
                <a:gd name="connsiteX3" fmla="*/ 36529 w 285787"/>
                <a:gd name="connsiteY3" fmla="*/ 206289 h 277667"/>
                <a:gd name="connsiteX4" fmla="*/ 36651 w 285787"/>
                <a:gd name="connsiteY4" fmla="*/ 206184 h 277667"/>
                <a:gd name="connsiteX5" fmla="*/ 20188 w 285787"/>
                <a:gd name="connsiteY5" fmla="*/ 126054 h 277667"/>
                <a:gd name="connsiteX6" fmla="*/ 159574 w 285787"/>
                <a:gd name="connsiteY6" fmla="*/ 20049 h 277667"/>
                <a:gd name="connsiteX7" fmla="*/ 265578 w 285787"/>
                <a:gd name="connsiteY7" fmla="*/ 159435 h 277667"/>
                <a:gd name="connsiteX8" fmla="*/ 172293 w 285787"/>
                <a:gd name="connsiteY8" fmla="*/ 263026 h 277667"/>
                <a:gd name="connsiteX9" fmla="*/ 189905 w 285787"/>
                <a:gd name="connsiteY9" fmla="*/ 277667 h 277667"/>
                <a:gd name="connsiteX10" fmla="*/ 277806 w 285787"/>
                <a:gd name="connsiteY10" fmla="*/ 95843 h 277667"/>
                <a:gd name="connsiteX11" fmla="*/ 138479 w 285787"/>
                <a:gd name="connsiteY11" fmla="*/ 70 h 27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787" h="277667" fill="none" extrusionOk="0">
                  <a:moveTo>
                    <a:pt x="138479" y="70"/>
                  </a:moveTo>
                  <a:cubicBezTo>
                    <a:pt x="86703" y="-1375"/>
                    <a:pt x="3665" y="55166"/>
                    <a:pt x="331" y="133143"/>
                  </a:cubicBezTo>
                  <a:cubicBezTo>
                    <a:pt x="-814" y="150865"/>
                    <a:pt x="-1705" y="169818"/>
                    <a:pt x="6944" y="186794"/>
                  </a:cubicBezTo>
                  <a:cubicBezTo>
                    <a:pt x="15127" y="193523"/>
                    <a:pt x="26749" y="196315"/>
                    <a:pt x="36529" y="206289"/>
                  </a:cubicBezTo>
                  <a:cubicBezTo>
                    <a:pt x="36711" y="206453"/>
                    <a:pt x="36775" y="206391"/>
                    <a:pt x="36651" y="206184"/>
                  </a:cubicBezTo>
                  <a:cubicBezTo>
                    <a:pt x="15120" y="186182"/>
                    <a:pt x="18371" y="154448"/>
                    <a:pt x="20188" y="126054"/>
                  </a:cubicBezTo>
                  <a:cubicBezTo>
                    <a:pt x="45268" y="59886"/>
                    <a:pt x="98510" y="-2894"/>
                    <a:pt x="159574" y="20049"/>
                  </a:cubicBezTo>
                  <a:cubicBezTo>
                    <a:pt x="234770" y="45730"/>
                    <a:pt x="273331" y="86961"/>
                    <a:pt x="265578" y="159435"/>
                  </a:cubicBezTo>
                  <a:cubicBezTo>
                    <a:pt x="251236" y="216812"/>
                    <a:pt x="234621" y="253492"/>
                    <a:pt x="172293" y="263026"/>
                  </a:cubicBezTo>
                  <a:cubicBezTo>
                    <a:pt x="179767" y="265920"/>
                    <a:pt x="182499" y="272117"/>
                    <a:pt x="189905" y="277667"/>
                  </a:cubicBezTo>
                  <a:cubicBezTo>
                    <a:pt x="279342" y="235479"/>
                    <a:pt x="321222" y="160954"/>
                    <a:pt x="277806" y="95843"/>
                  </a:cubicBezTo>
                  <a:cubicBezTo>
                    <a:pt x="257101" y="44949"/>
                    <a:pt x="204162" y="-1139"/>
                    <a:pt x="138479" y="70"/>
                  </a:cubicBezTo>
                  <a:close/>
                </a:path>
                <a:path w="285787" h="277667" stroke="0" extrusionOk="0">
                  <a:moveTo>
                    <a:pt x="138479" y="70"/>
                  </a:moveTo>
                  <a:cubicBezTo>
                    <a:pt x="62435" y="5681"/>
                    <a:pt x="9262" y="58545"/>
                    <a:pt x="331" y="133143"/>
                  </a:cubicBezTo>
                  <a:cubicBezTo>
                    <a:pt x="2822" y="149144"/>
                    <a:pt x="2007" y="169501"/>
                    <a:pt x="6944" y="186794"/>
                  </a:cubicBezTo>
                  <a:cubicBezTo>
                    <a:pt x="20059" y="193663"/>
                    <a:pt x="27838" y="198957"/>
                    <a:pt x="36529" y="206289"/>
                  </a:cubicBezTo>
                  <a:cubicBezTo>
                    <a:pt x="36730" y="206449"/>
                    <a:pt x="36780" y="206413"/>
                    <a:pt x="36651" y="206184"/>
                  </a:cubicBezTo>
                  <a:cubicBezTo>
                    <a:pt x="20579" y="178674"/>
                    <a:pt x="13087" y="151043"/>
                    <a:pt x="20188" y="126054"/>
                  </a:cubicBezTo>
                  <a:cubicBezTo>
                    <a:pt x="20536" y="63754"/>
                    <a:pt x="71953" y="12334"/>
                    <a:pt x="159574" y="20049"/>
                  </a:cubicBezTo>
                  <a:cubicBezTo>
                    <a:pt x="232849" y="35126"/>
                    <a:pt x="276910" y="92257"/>
                    <a:pt x="265578" y="159435"/>
                  </a:cubicBezTo>
                  <a:cubicBezTo>
                    <a:pt x="260861" y="216443"/>
                    <a:pt x="219365" y="258354"/>
                    <a:pt x="172293" y="263026"/>
                  </a:cubicBezTo>
                  <a:cubicBezTo>
                    <a:pt x="178707" y="267570"/>
                    <a:pt x="182620" y="272505"/>
                    <a:pt x="189905" y="277667"/>
                  </a:cubicBezTo>
                  <a:cubicBezTo>
                    <a:pt x="259682" y="231013"/>
                    <a:pt x="319515" y="170439"/>
                    <a:pt x="277806" y="95843"/>
                  </a:cubicBezTo>
                  <a:cubicBezTo>
                    <a:pt x="258066" y="26943"/>
                    <a:pt x="196979" y="13417"/>
                    <a:pt x="138479" y="7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402274422">
                    <a:custGeom>
                      <a:avLst/>
                      <a:gdLst>
                        <a:gd name="connsiteX0" fmla="*/ 138479 w 285787"/>
                        <a:gd name="connsiteY0" fmla="*/ 70 h 277667"/>
                        <a:gd name="connsiteX1" fmla="*/ 331 w 285787"/>
                        <a:gd name="connsiteY1" fmla="*/ 133143 h 277667"/>
                        <a:gd name="connsiteX2" fmla="*/ 6944 w 285787"/>
                        <a:gd name="connsiteY2" fmla="*/ 186794 h 277667"/>
                        <a:gd name="connsiteX3" fmla="*/ 36529 w 285787"/>
                        <a:gd name="connsiteY3" fmla="*/ 206289 h 277667"/>
                        <a:gd name="connsiteX4" fmla="*/ 36651 w 285787"/>
                        <a:gd name="connsiteY4" fmla="*/ 206184 h 277667"/>
                        <a:gd name="connsiteX5" fmla="*/ 20188 w 285787"/>
                        <a:gd name="connsiteY5" fmla="*/ 126054 h 277667"/>
                        <a:gd name="connsiteX6" fmla="*/ 159574 w 285787"/>
                        <a:gd name="connsiteY6" fmla="*/ 20049 h 277667"/>
                        <a:gd name="connsiteX7" fmla="*/ 265578 w 285787"/>
                        <a:gd name="connsiteY7" fmla="*/ 159435 h 277667"/>
                        <a:gd name="connsiteX8" fmla="*/ 172293 w 285787"/>
                        <a:gd name="connsiteY8" fmla="*/ 263026 h 277667"/>
                        <a:gd name="connsiteX9" fmla="*/ 189905 w 285787"/>
                        <a:gd name="connsiteY9" fmla="*/ 277667 h 277667"/>
                        <a:gd name="connsiteX10" fmla="*/ 277806 w 285787"/>
                        <a:gd name="connsiteY10" fmla="*/ 95843 h 277667"/>
                        <a:gd name="connsiteX11" fmla="*/ 138479 w 285787"/>
                        <a:gd name="connsiteY11" fmla="*/ 70 h 277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85787" h="277667">
                          <a:moveTo>
                            <a:pt x="138479" y="70"/>
                          </a:moveTo>
                          <a:cubicBezTo>
                            <a:pt x="65303" y="2874"/>
                            <a:pt x="5870" y="60124"/>
                            <a:pt x="331" y="133143"/>
                          </a:cubicBezTo>
                          <a:cubicBezTo>
                            <a:pt x="-908" y="151285"/>
                            <a:pt x="1337" y="169496"/>
                            <a:pt x="6944" y="186794"/>
                          </a:cubicBezTo>
                          <a:cubicBezTo>
                            <a:pt x="17437" y="192280"/>
                            <a:pt x="27349" y="198811"/>
                            <a:pt x="36529" y="206289"/>
                          </a:cubicBezTo>
                          <a:cubicBezTo>
                            <a:pt x="36729" y="206452"/>
                            <a:pt x="36784" y="206407"/>
                            <a:pt x="36651" y="206184"/>
                          </a:cubicBezTo>
                          <a:cubicBezTo>
                            <a:pt x="22171" y="182139"/>
                            <a:pt x="16361" y="153860"/>
                            <a:pt x="20188" y="126054"/>
                          </a:cubicBezTo>
                          <a:cubicBezTo>
                            <a:pt x="29406" y="58291"/>
                            <a:pt x="91811" y="10832"/>
                            <a:pt x="159574" y="20049"/>
                          </a:cubicBezTo>
                          <a:cubicBezTo>
                            <a:pt x="227336" y="29267"/>
                            <a:pt x="274796" y="91672"/>
                            <a:pt x="265578" y="159435"/>
                          </a:cubicBezTo>
                          <a:cubicBezTo>
                            <a:pt x="258720" y="209852"/>
                            <a:pt x="221718" y="250942"/>
                            <a:pt x="172293" y="263026"/>
                          </a:cubicBezTo>
                          <a:cubicBezTo>
                            <a:pt x="178540" y="267434"/>
                            <a:pt x="184429" y="272330"/>
                            <a:pt x="189905" y="277667"/>
                          </a:cubicBezTo>
                          <a:cubicBezTo>
                            <a:pt x="264387" y="251730"/>
                            <a:pt x="303742" y="170326"/>
                            <a:pt x="277806" y="95843"/>
                          </a:cubicBezTo>
                          <a:cubicBezTo>
                            <a:pt x="257281" y="36904"/>
                            <a:pt x="200860" y="-1881"/>
                            <a:pt x="138479" y="7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E0ED8450-0981-4561-9FA5-6E165E4DEC29}"/>
                </a:ext>
              </a:extLst>
            </p:cNvPr>
            <p:cNvSpPr/>
            <p:nvPr/>
          </p:nvSpPr>
          <p:spPr>
            <a:xfrm>
              <a:off x="12693007" y="2038659"/>
              <a:ext cx="670830" cy="381224"/>
            </a:xfrm>
            <a:custGeom>
              <a:avLst/>
              <a:gdLst>
                <a:gd name="connsiteX0" fmla="*/ 116364 w 670830"/>
                <a:gd name="connsiteY0" fmla="*/ 380272 h 381224"/>
                <a:gd name="connsiteX1" fmla="*/ 573680 w 670830"/>
                <a:gd name="connsiteY1" fmla="*/ 381225 h 381224"/>
                <a:gd name="connsiteX2" fmla="*/ 573783 w 670830"/>
                <a:gd name="connsiteY2" fmla="*/ 381225 h 381224"/>
                <a:gd name="connsiteX3" fmla="*/ 670801 w 670830"/>
                <a:gd name="connsiteY3" fmla="*/ 279396 h 381224"/>
                <a:gd name="connsiteX4" fmla="*/ 670763 w 670830"/>
                <a:gd name="connsiteY4" fmla="*/ 278140 h 381224"/>
                <a:gd name="connsiteX5" fmla="*/ 569690 w 670830"/>
                <a:gd name="connsiteY5" fmla="*/ 181131 h 381224"/>
                <a:gd name="connsiteX6" fmla="*/ 562769 w 670830"/>
                <a:gd name="connsiteY6" fmla="*/ 181187 h 381224"/>
                <a:gd name="connsiteX7" fmla="*/ 439205 w 670830"/>
                <a:gd name="connsiteY7" fmla="*/ 66785 h 381224"/>
                <a:gd name="connsiteX8" fmla="*/ 407658 w 670830"/>
                <a:gd name="connsiteY8" fmla="*/ 70813 h 381224"/>
                <a:gd name="connsiteX9" fmla="*/ 204361 w 670830"/>
                <a:gd name="connsiteY9" fmla="*/ 21707 h 381224"/>
                <a:gd name="connsiteX10" fmla="*/ 134219 w 670830"/>
                <a:gd name="connsiteY10" fmla="*/ 134059 h 381224"/>
                <a:gd name="connsiteX11" fmla="*/ 122541 w 670830"/>
                <a:gd name="connsiteY11" fmla="*/ 133487 h 381224"/>
                <a:gd name="connsiteX12" fmla="*/ 25965 w 670830"/>
                <a:gd name="connsiteY12" fmla="*/ 180099 h 381224"/>
                <a:gd name="connsiteX13" fmla="*/ 10501 w 670830"/>
                <a:gd name="connsiteY13" fmla="*/ 306938 h 381224"/>
                <a:gd name="connsiteX14" fmla="*/ 116364 w 670830"/>
                <a:gd name="connsiteY14" fmla="*/ 380272 h 381224"/>
                <a:gd name="connsiteX15" fmla="*/ 40841 w 670830"/>
                <a:gd name="connsiteY15" fmla="*/ 192000 h 381224"/>
                <a:gd name="connsiteX16" fmla="*/ 122541 w 670830"/>
                <a:gd name="connsiteY16" fmla="*/ 152537 h 381224"/>
                <a:gd name="connsiteX17" fmla="*/ 132351 w 670830"/>
                <a:gd name="connsiteY17" fmla="*/ 153014 h 381224"/>
                <a:gd name="connsiteX18" fmla="*/ 151276 w 670830"/>
                <a:gd name="connsiteY18" fmla="*/ 154878 h 381224"/>
                <a:gd name="connsiteX19" fmla="*/ 153173 w 670830"/>
                <a:gd name="connsiteY19" fmla="*/ 135958 h 381224"/>
                <a:gd name="connsiteX20" fmla="*/ 251226 w 670830"/>
                <a:gd name="connsiteY20" fmla="*/ 22668 h 381224"/>
                <a:gd name="connsiteX21" fmla="*/ 391350 w 670830"/>
                <a:gd name="connsiteY21" fmla="*/ 80659 h 381224"/>
                <a:gd name="connsiteX22" fmla="*/ 398685 w 670830"/>
                <a:gd name="connsiteY22" fmla="*/ 92811 h 381224"/>
                <a:gd name="connsiteX23" fmla="*/ 412428 w 670830"/>
                <a:gd name="connsiteY23" fmla="*/ 89253 h 381224"/>
                <a:gd name="connsiteX24" fmla="*/ 439201 w 670830"/>
                <a:gd name="connsiteY24" fmla="*/ 85835 h 381224"/>
                <a:gd name="connsiteX25" fmla="*/ 500289 w 670830"/>
                <a:gd name="connsiteY25" fmla="*/ 105904 h 381224"/>
                <a:gd name="connsiteX26" fmla="*/ 500567 w 670830"/>
                <a:gd name="connsiteY26" fmla="*/ 106108 h 381224"/>
                <a:gd name="connsiteX27" fmla="*/ 500853 w 670830"/>
                <a:gd name="connsiteY27" fmla="*/ 106303 h 381224"/>
                <a:gd name="connsiteX28" fmla="*/ 543770 w 670830"/>
                <a:gd name="connsiteY28" fmla="*/ 182615 h 381224"/>
                <a:gd name="connsiteX29" fmla="*/ 545124 w 670830"/>
                <a:gd name="connsiteY29" fmla="*/ 200623 h 381224"/>
                <a:gd name="connsiteX30" fmla="*/ 569687 w 670830"/>
                <a:gd name="connsiteY30" fmla="*/ 200181 h 381224"/>
                <a:gd name="connsiteX31" fmla="*/ 651723 w 670830"/>
                <a:gd name="connsiteY31" fmla="*/ 278858 h 381224"/>
                <a:gd name="connsiteX32" fmla="*/ 629745 w 670830"/>
                <a:gd name="connsiteY32" fmla="*/ 337096 h 381224"/>
                <a:gd name="connsiteX33" fmla="*/ 573717 w 670830"/>
                <a:gd name="connsiteY33" fmla="*/ 362173 h 381224"/>
                <a:gd name="connsiteX34" fmla="*/ 117035 w 670830"/>
                <a:gd name="connsiteY34" fmla="*/ 361220 h 381224"/>
                <a:gd name="connsiteX35" fmla="*/ 27876 w 670830"/>
                <a:gd name="connsiteY35" fmla="*/ 299124 h 381224"/>
                <a:gd name="connsiteX36" fmla="*/ 40841 w 670830"/>
                <a:gd name="connsiteY36" fmla="*/ 192000 h 38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70830" h="381224" fill="none" extrusionOk="0">
                  <a:moveTo>
                    <a:pt x="116364" y="380272"/>
                  </a:moveTo>
                  <a:cubicBezTo>
                    <a:pt x="319993" y="346866"/>
                    <a:pt x="468685" y="422750"/>
                    <a:pt x="573680" y="381225"/>
                  </a:cubicBezTo>
                  <a:cubicBezTo>
                    <a:pt x="573730" y="381222"/>
                    <a:pt x="573747" y="381237"/>
                    <a:pt x="573783" y="381225"/>
                  </a:cubicBezTo>
                  <a:cubicBezTo>
                    <a:pt x="625812" y="382683"/>
                    <a:pt x="662123" y="335045"/>
                    <a:pt x="670801" y="279396"/>
                  </a:cubicBezTo>
                  <a:cubicBezTo>
                    <a:pt x="670858" y="278973"/>
                    <a:pt x="670803" y="278572"/>
                    <a:pt x="670763" y="278140"/>
                  </a:cubicBezTo>
                  <a:cubicBezTo>
                    <a:pt x="654846" y="218555"/>
                    <a:pt x="635175" y="188421"/>
                    <a:pt x="569690" y="181131"/>
                  </a:cubicBezTo>
                  <a:cubicBezTo>
                    <a:pt x="566782" y="181800"/>
                    <a:pt x="564346" y="180679"/>
                    <a:pt x="562769" y="181187"/>
                  </a:cubicBezTo>
                  <a:cubicBezTo>
                    <a:pt x="561704" y="104057"/>
                    <a:pt x="515188" y="53472"/>
                    <a:pt x="439205" y="66785"/>
                  </a:cubicBezTo>
                  <a:cubicBezTo>
                    <a:pt x="429165" y="67140"/>
                    <a:pt x="418780" y="67272"/>
                    <a:pt x="407658" y="70813"/>
                  </a:cubicBezTo>
                  <a:cubicBezTo>
                    <a:pt x="364157" y="6149"/>
                    <a:pt x="286444" y="-20992"/>
                    <a:pt x="204361" y="21707"/>
                  </a:cubicBezTo>
                  <a:cubicBezTo>
                    <a:pt x="162474" y="46772"/>
                    <a:pt x="138369" y="76589"/>
                    <a:pt x="134219" y="134059"/>
                  </a:cubicBezTo>
                  <a:cubicBezTo>
                    <a:pt x="130077" y="133320"/>
                    <a:pt x="126075" y="132585"/>
                    <a:pt x="122541" y="133487"/>
                  </a:cubicBezTo>
                  <a:cubicBezTo>
                    <a:pt x="88572" y="137255"/>
                    <a:pt x="53038" y="153896"/>
                    <a:pt x="25965" y="180099"/>
                  </a:cubicBezTo>
                  <a:cubicBezTo>
                    <a:pt x="-13785" y="219928"/>
                    <a:pt x="-17336" y="257857"/>
                    <a:pt x="10501" y="306938"/>
                  </a:cubicBezTo>
                  <a:cubicBezTo>
                    <a:pt x="28716" y="346656"/>
                    <a:pt x="69111" y="373712"/>
                    <a:pt x="116364" y="380272"/>
                  </a:cubicBezTo>
                  <a:close/>
                  <a:moveTo>
                    <a:pt x="40841" y="192000"/>
                  </a:moveTo>
                  <a:cubicBezTo>
                    <a:pt x="58985" y="171583"/>
                    <a:pt x="93429" y="156363"/>
                    <a:pt x="122541" y="152537"/>
                  </a:cubicBezTo>
                  <a:cubicBezTo>
                    <a:pt x="125474" y="153303"/>
                    <a:pt x="128744" y="153029"/>
                    <a:pt x="132351" y="153014"/>
                  </a:cubicBezTo>
                  <a:cubicBezTo>
                    <a:pt x="140289" y="153473"/>
                    <a:pt x="143164" y="156114"/>
                    <a:pt x="151276" y="154878"/>
                  </a:cubicBezTo>
                  <a:cubicBezTo>
                    <a:pt x="151081" y="147206"/>
                    <a:pt x="153583" y="140010"/>
                    <a:pt x="153173" y="135958"/>
                  </a:cubicBezTo>
                  <a:cubicBezTo>
                    <a:pt x="153235" y="82893"/>
                    <a:pt x="202634" y="37689"/>
                    <a:pt x="251226" y="22668"/>
                  </a:cubicBezTo>
                  <a:cubicBezTo>
                    <a:pt x="306592" y="24606"/>
                    <a:pt x="372673" y="33806"/>
                    <a:pt x="391350" y="80659"/>
                  </a:cubicBezTo>
                  <a:cubicBezTo>
                    <a:pt x="394769" y="84602"/>
                    <a:pt x="396306" y="90103"/>
                    <a:pt x="398685" y="92811"/>
                  </a:cubicBezTo>
                  <a:cubicBezTo>
                    <a:pt x="401995" y="91695"/>
                    <a:pt x="407355" y="90809"/>
                    <a:pt x="412428" y="89253"/>
                  </a:cubicBezTo>
                  <a:cubicBezTo>
                    <a:pt x="419181" y="85752"/>
                    <a:pt x="429633" y="86930"/>
                    <a:pt x="439201" y="85835"/>
                  </a:cubicBezTo>
                  <a:cubicBezTo>
                    <a:pt x="459554" y="88698"/>
                    <a:pt x="480794" y="96747"/>
                    <a:pt x="500289" y="105904"/>
                  </a:cubicBezTo>
                  <a:cubicBezTo>
                    <a:pt x="500411" y="105944"/>
                    <a:pt x="500492" y="106076"/>
                    <a:pt x="500567" y="106108"/>
                  </a:cubicBezTo>
                  <a:cubicBezTo>
                    <a:pt x="500701" y="106175"/>
                    <a:pt x="500711" y="106236"/>
                    <a:pt x="500853" y="106303"/>
                  </a:cubicBezTo>
                  <a:cubicBezTo>
                    <a:pt x="528173" y="124178"/>
                    <a:pt x="540351" y="153234"/>
                    <a:pt x="543770" y="182615"/>
                  </a:cubicBezTo>
                  <a:cubicBezTo>
                    <a:pt x="544298" y="189290"/>
                    <a:pt x="544492" y="192840"/>
                    <a:pt x="545124" y="200623"/>
                  </a:cubicBezTo>
                  <a:cubicBezTo>
                    <a:pt x="550061" y="199814"/>
                    <a:pt x="562668" y="203195"/>
                    <a:pt x="569687" y="200181"/>
                  </a:cubicBezTo>
                  <a:cubicBezTo>
                    <a:pt x="608183" y="190161"/>
                    <a:pt x="645467" y="242758"/>
                    <a:pt x="651723" y="278858"/>
                  </a:cubicBezTo>
                  <a:cubicBezTo>
                    <a:pt x="646981" y="299020"/>
                    <a:pt x="646749" y="320141"/>
                    <a:pt x="629745" y="337096"/>
                  </a:cubicBezTo>
                  <a:cubicBezTo>
                    <a:pt x="613020" y="353420"/>
                    <a:pt x="592832" y="357570"/>
                    <a:pt x="573717" y="362173"/>
                  </a:cubicBezTo>
                  <a:cubicBezTo>
                    <a:pt x="368078" y="396378"/>
                    <a:pt x="295932" y="336849"/>
                    <a:pt x="117035" y="361220"/>
                  </a:cubicBezTo>
                  <a:cubicBezTo>
                    <a:pt x="72844" y="360923"/>
                    <a:pt x="52826" y="332010"/>
                    <a:pt x="27876" y="299124"/>
                  </a:cubicBezTo>
                  <a:cubicBezTo>
                    <a:pt x="14406" y="254376"/>
                    <a:pt x="8773" y="230070"/>
                    <a:pt x="40841" y="192000"/>
                  </a:cubicBezTo>
                  <a:close/>
                </a:path>
                <a:path w="670830" h="381224" stroke="0" extrusionOk="0">
                  <a:moveTo>
                    <a:pt x="116364" y="380272"/>
                  </a:moveTo>
                  <a:cubicBezTo>
                    <a:pt x="212041" y="337311"/>
                    <a:pt x="383954" y="384790"/>
                    <a:pt x="573680" y="381225"/>
                  </a:cubicBezTo>
                  <a:cubicBezTo>
                    <a:pt x="573728" y="381218"/>
                    <a:pt x="573759" y="381237"/>
                    <a:pt x="573783" y="381225"/>
                  </a:cubicBezTo>
                  <a:cubicBezTo>
                    <a:pt x="640894" y="374257"/>
                    <a:pt x="663130" y="347878"/>
                    <a:pt x="670801" y="279396"/>
                  </a:cubicBezTo>
                  <a:cubicBezTo>
                    <a:pt x="670813" y="278979"/>
                    <a:pt x="670854" y="278530"/>
                    <a:pt x="670763" y="278140"/>
                  </a:cubicBezTo>
                  <a:cubicBezTo>
                    <a:pt x="668452" y="226107"/>
                    <a:pt x="621539" y="182039"/>
                    <a:pt x="569690" y="181131"/>
                  </a:cubicBezTo>
                  <a:cubicBezTo>
                    <a:pt x="568009" y="181885"/>
                    <a:pt x="565411" y="180452"/>
                    <a:pt x="562769" y="181187"/>
                  </a:cubicBezTo>
                  <a:cubicBezTo>
                    <a:pt x="571743" y="112833"/>
                    <a:pt x="500687" y="66416"/>
                    <a:pt x="439205" y="66785"/>
                  </a:cubicBezTo>
                  <a:cubicBezTo>
                    <a:pt x="429006" y="66158"/>
                    <a:pt x="418022" y="66165"/>
                    <a:pt x="407658" y="70813"/>
                  </a:cubicBezTo>
                  <a:cubicBezTo>
                    <a:pt x="381704" y="12116"/>
                    <a:pt x="287866" y="-21298"/>
                    <a:pt x="204361" y="21707"/>
                  </a:cubicBezTo>
                  <a:cubicBezTo>
                    <a:pt x="168105" y="56381"/>
                    <a:pt x="140751" y="89184"/>
                    <a:pt x="134219" y="134059"/>
                  </a:cubicBezTo>
                  <a:cubicBezTo>
                    <a:pt x="130356" y="133591"/>
                    <a:pt x="126321" y="134183"/>
                    <a:pt x="122541" y="133487"/>
                  </a:cubicBezTo>
                  <a:cubicBezTo>
                    <a:pt x="93086" y="131266"/>
                    <a:pt x="44930" y="158262"/>
                    <a:pt x="25965" y="180099"/>
                  </a:cubicBezTo>
                  <a:cubicBezTo>
                    <a:pt x="6649" y="219942"/>
                    <a:pt x="-17651" y="258547"/>
                    <a:pt x="10501" y="306938"/>
                  </a:cubicBezTo>
                  <a:cubicBezTo>
                    <a:pt x="29902" y="348286"/>
                    <a:pt x="68962" y="374612"/>
                    <a:pt x="116364" y="380272"/>
                  </a:cubicBezTo>
                  <a:close/>
                  <a:moveTo>
                    <a:pt x="40841" y="192000"/>
                  </a:moveTo>
                  <a:cubicBezTo>
                    <a:pt x="64859" y="158813"/>
                    <a:pt x="97952" y="148049"/>
                    <a:pt x="122541" y="152537"/>
                  </a:cubicBezTo>
                  <a:cubicBezTo>
                    <a:pt x="125889" y="152482"/>
                    <a:pt x="128857" y="152701"/>
                    <a:pt x="132351" y="153014"/>
                  </a:cubicBezTo>
                  <a:cubicBezTo>
                    <a:pt x="138738" y="153278"/>
                    <a:pt x="142240" y="155442"/>
                    <a:pt x="151276" y="154878"/>
                  </a:cubicBezTo>
                  <a:cubicBezTo>
                    <a:pt x="151542" y="150986"/>
                    <a:pt x="154198" y="140171"/>
                    <a:pt x="153173" y="135958"/>
                  </a:cubicBezTo>
                  <a:cubicBezTo>
                    <a:pt x="172509" y="74180"/>
                    <a:pt x="205506" y="29949"/>
                    <a:pt x="251226" y="22668"/>
                  </a:cubicBezTo>
                  <a:cubicBezTo>
                    <a:pt x="317582" y="6062"/>
                    <a:pt x="354408" y="46113"/>
                    <a:pt x="391350" y="80659"/>
                  </a:cubicBezTo>
                  <a:cubicBezTo>
                    <a:pt x="395389" y="85276"/>
                    <a:pt x="396612" y="90445"/>
                    <a:pt x="398685" y="92811"/>
                  </a:cubicBezTo>
                  <a:cubicBezTo>
                    <a:pt x="405338" y="90903"/>
                    <a:pt x="407978" y="90741"/>
                    <a:pt x="412428" y="89253"/>
                  </a:cubicBezTo>
                  <a:cubicBezTo>
                    <a:pt x="421053" y="84363"/>
                    <a:pt x="431155" y="86598"/>
                    <a:pt x="439201" y="85835"/>
                  </a:cubicBezTo>
                  <a:cubicBezTo>
                    <a:pt x="457262" y="83917"/>
                    <a:pt x="483690" y="93681"/>
                    <a:pt x="500289" y="105904"/>
                  </a:cubicBezTo>
                  <a:cubicBezTo>
                    <a:pt x="500382" y="105939"/>
                    <a:pt x="500484" y="106066"/>
                    <a:pt x="500567" y="106108"/>
                  </a:cubicBezTo>
                  <a:cubicBezTo>
                    <a:pt x="500698" y="106153"/>
                    <a:pt x="500774" y="106260"/>
                    <a:pt x="500853" y="106303"/>
                  </a:cubicBezTo>
                  <a:cubicBezTo>
                    <a:pt x="520906" y="126162"/>
                    <a:pt x="542476" y="147654"/>
                    <a:pt x="543770" y="182615"/>
                  </a:cubicBezTo>
                  <a:cubicBezTo>
                    <a:pt x="542765" y="188054"/>
                    <a:pt x="545115" y="193850"/>
                    <a:pt x="545124" y="200623"/>
                  </a:cubicBezTo>
                  <a:cubicBezTo>
                    <a:pt x="552924" y="198344"/>
                    <a:pt x="557479" y="200817"/>
                    <a:pt x="569687" y="200181"/>
                  </a:cubicBezTo>
                  <a:cubicBezTo>
                    <a:pt x="621960" y="198413"/>
                    <a:pt x="653161" y="244194"/>
                    <a:pt x="651723" y="278858"/>
                  </a:cubicBezTo>
                  <a:cubicBezTo>
                    <a:pt x="647383" y="300750"/>
                    <a:pt x="643015" y="320255"/>
                    <a:pt x="629745" y="337096"/>
                  </a:cubicBezTo>
                  <a:cubicBezTo>
                    <a:pt x="616171" y="347936"/>
                    <a:pt x="593087" y="362423"/>
                    <a:pt x="573717" y="362173"/>
                  </a:cubicBezTo>
                  <a:cubicBezTo>
                    <a:pt x="435898" y="371108"/>
                    <a:pt x="322421" y="315201"/>
                    <a:pt x="117035" y="361220"/>
                  </a:cubicBezTo>
                  <a:cubicBezTo>
                    <a:pt x="78192" y="349015"/>
                    <a:pt x="40705" y="344058"/>
                    <a:pt x="27876" y="299124"/>
                  </a:cubicBezTo>
                  <a:cubicBezTo>
                    <a:pt x="8165" y="259144"/>
                    <a:pt x="23177" y="213941"/>
                    <a:pt x="40841" y="19200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3847110924">
                    <a:custGeom>
                      <a:avLst/>
                      <a:gdLst>
                        <a:gd name="connsiteX0" fmla="*/ 116364 w 670830"/>
                        <a:gd name="connsiteY0" fmla="*/ 380272 h 381224"/>
                        <a:gd name="connsiteX1" fmla="*/ 573680 w 670830"/>
                        <a:gd name="connsiteY1" fmla="*/ 381225 h 381224"/>
                        <a:gd name="connsiteX2" fmla="*/ 573783 w 670830"/>
                        <a:gd name="connsiteY2" fmla="*/ 381225 h 381224"/>
                        <a:gd name="connsiteX3" fmla="*/ 670801 w 670830"/>
                        <a:gd name="connsiteY3" fmla="*/ 279396 h 381224"/>
                        <a:gd name="connsiteX4" fmla="*/ 670763 w 670830"/>
                        <a:gd name="connsiteY4" fmla="*/ 278140 h 381224"/>
                        <a:gd name="connsiteX5" fmla="*/ 569690 w 670830"/>
                        <a:gd name="connsiteY5" fmla="*/ 181131 h 381224"/>
                        <a:gd name="connsiteX6" fmla="*/ 562769 w 670830"/>
                        <a:gd name="connsiteY6" fmla="*/ 181187 h 381224"/>
                        <a:gd name="connsiteX7" fmla="*/ 439205 w 670830"/>
                        <a:gd name="connsiteY7" fmla="*/ 66785 h 381224"/>
                        <a:gd name="connsiteX8" fmla="*/ 407658 w 670830"/>
                        <a:gd name="connsiteY8" fmla="*/ 70813 h 381224"/>
                        <a:gd name="connsiteX9" fmla="*/ 204361 w 670830"/>
                        <a:gd name="connsiteY9" fmla="*/ 21707 h 381224"/>
                        <a:gd name="connsiteX10" fmla="*/ 134219 w 670830"/>
                        <a:gd name="connsiteY10" fmla="*/ 134059 h 381224"/>
                        <a:gd name="connsiteX11" fmla="*/ 122541 w 670830"/>
                        <a:gd name="connsiteY11" fmla="*/ 133487 h 381224"/>
                        <a:gd name="connsiteX12" fmla="*/ 25965 w 670830"/>
                        <a:gd name="connsiteY12" fmla="*/ 180099 h 381224"/>
                        <a:gd name="connsiteX13" fmla="*/ 10501 w 670830"/>
                        <a:gd name="connsiteY13" fmla="*/ 306938 h 381224"/>
                        <a:gd name="connsiteX14" fmla="*/ 116364 w 670830"/>
                        <a:gd name="connsiteY14" fmla="*/ 380272 h 381224"/>
                        <a:gd name="connsiteX15" fmla="*/ 40841 w 670830"/>
                        <a:gd name="connsiteY15" fmla="*/ 192000 h 381224"/>
                        <a:gd name="connsiteX16" fmla="*/ 122541 w 670830"/>
                        <a:gd name="connsiteY16" fmla="*/ 152537 h 381224"/>
                        <a:gd name="connsiteX17" fmla="*/ 132351 w 670830"/>
                        <a:gd name="connsiteY17" fmla="*/ 153014 h 381224"/>
                        <a:gd name="connsiteX18" fmla="*/ 151276 w 670830"/>
                        <a:gd name="connsiteY18" fmla="*/ 154878 h 381224"/>
                        <a:gd name="connsiteX19" fmla="*/ 153173 w 670830"/>
                        <a:gd name="connsiteY19" fmla="*/ 135958 h 381224"/>
                        <a:gd name="connsiteX20" fmla="*/ 251226 w 670830"/>
                        <a:gd name="connsiteY20" fmla="*/ 22668 h 381224"/>
                        <a:gd name="connsiteX21" fmla="*/ 391350 w 670830"/>
                        <a:gd name="connsiteY21" fmla="*/ 80659 h 381224"/>
                        <a:gd name="connsiteX22" fmla="*/ 398685 w 670830"/>
                        <a:gd name="connsiteY22" fmla="*/ 92811 h 381224"/>
                        <a:gd name="connsiteX23" fmla="*/ 412428 w 670830"/>
                        <a:gd name="connsiteY23" fmla="*/ 89253 h 381224"/>
                        <a:gd name="connsiteX24" fmla="*/ 439201 w 670830"/>
                        <a:gd name="connsiteY24" fmla="*/ 85835 h 381224"/>
                        <a:gd name="connsiteX25" fmla="*/ 500289 w 670830"/>
                        <a:gd name="connsiteY25" fmla="*/ 105904 h 381224"/>
                        <a:gd name="connsiteX26" fmla="*/ 500567 w 670830"/>
                        <a:gd name="connsiteY26" fmla="*/ 106108 h 381224"/>
                        <a:gd name="connsiteX27" fmla="*/ 500853 w 670830"/>
                        <a:gd name="connsiteY27" fmla="*/ 106303 h 381224"/>
                        <a:gd name="connsiteX28" fmla="*/ 543770 w 670830"/>
                        <a:gd name="connsiteY28" fmla="*/ 182615 h 381224"/>
                        <a:gd name="connsiteX29" fmla="*/ 545124 w 670830"/>
                        <a:gd name="connsiteY29" fmla="*/ 200623 h 381224"/>
                        <a:gd name="connsiteX30" fmla="*/ 569687 w 670830"/>
                        <a:gd name="connsiteY30" fmla="*/ 200181 h 381224"/>
                        <a:gd name="connsiteX31" fmla="*/ 651723 w 670830"/>
                        <a:gd name="connsiteY31" fmla="*/ 278858 h 381224"/>
                        <a:gd name="connsiteX32" fmla="*/ 629745 w 670830"/>
                        <a:gd name="connsiteY32" fmla="*/ 337096 h 381224"/>
                        <a:gd name="connsiteX33" fmla="*/ 573717 w 670830"/>
                        <a:gd name="connsiteY33" fmla="*/ 362173 h 381224"/>
                        <a:gd name="connsiteX34" fmla="*/ 117035 w 670830"/>
                        <a:gd name="connsiteY34" fmla="*/ 361220 h 381224"/>
                        <a:gd name="connsiteX35" fmla="*/ 27876 w 670830"/>
                        <a:gd name="connsiteY35" fmla="*/ 299124 h 381224"/>
                        <a:gd name="connsiteX36" fmla="*/ 40841 w 670830"/>
                        <a:gd name="connsiteY36" fmla="*/ 192000 h 3812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670830" h="381224">
                          <a:moveTo>
                            <a:pt x="116364" y="380272"/>
                          </a:moveTo>
                          <a:lnTo>
                            <a:pt x="573680" y="381225"/>
                          </a:lnTo>
                          <a:lnTo>
                            <a:pt x="573783" y="381225"/>
                          </a:lnTo>
                          <a:cubicBezTo>
                            <a:pt x="628693" y="379896"/>
                            <a:pt x="672129" y="334307"/>
                            <a:pt x="670801" y="279396"/>
                          </a:cubicBezTo>
                          <a:cubicBezTo>
                            <a:pt x="670791" y="278978"/>
                            <a:pt x="670778" y="278559"/>
                            <a:pt x="670763" y="278140"/>
                          </a:cubicBezTo>
                          <a:cubicBezTo>
                            <a:pt x="668843" y="223794"/>
                            <a:pt x="624068" y="180820"/>
                            <a:pt x="569690" y="181131"/>
                          </a:cubicBezTo>
                          <a:cubicBezTo>
                            <a:pt x="569690" y="181131"/>
                            <a:pt x="564500" y="181150"/>
                            <a:pt x="562769" y="181187"/>
                          </a:cubicBezTo>
                          <a:cubicBezTo>
                            <a:pt x="557313" y="116861"/>
                            <a:pt x="503760" y="67279"/>
                            <a:pt x="439205" y="66785"/>
                          </a:cubicBezTo>
                          <a:cubicBezTo>
                            <a:pt x="428561" y="66787"/>
                            <a:pt x="417960" y="68140"/>
                            <a:pt x="407658" y="70813"/>
                          </a:cubicBezTo>
                          <a:cubicBezTo>
                            <a:pt x="365080" y="1114"/>
                            <a:pt x="274061" y="-20872"/>
                            <a:pt x="204361" y="21707"/>
                          </a:cubicBezTo>
                          <a:cubicBezTo>
                            <a:pt x="164579" y="46009"/>
                            <a:pt x="138585" y="87646"/>
                            <a:pt x="134219" y="134059"/>
                          </a:cubicBezTo>
                          <a:cubicBezTo>
                            <a:pt x="130344" y="133678"/>
                            <a:pt x="126442" y="133487"/>
                            <a:pt x="122541" y="133487"/>
                          </a:cubicBezTo>
                          <a:cubicBezTo>
                            <a:pt x="84971" y="133685"/>
                            <a:pt x="49493" y="150808"/>
                            <a:pt x="25965" y="180099"/>
                          </a:cubicBezTo>
                          <a:cubicBezTo>
                            <a:pt x="-1882" y="216416"/>
                            <a:pt x="-7805" y="264993"/>
                            <a:pt x="10501" y="306938"/>
                          </a:cubicBezTo>
                          <a:cubicBezTo>
                            <a:pt x="29234" y="349308"/>
                            <a:pt x="70112" y="377625"/>
                            <a:pt x="116364" y="380272"/>
                          </a:cubicBezTo>
                          <a:close/>
                          <a:moveTo>
                            <a:pt x="40841" y="192000"/>
                          </a:moveTo>
                          <a:cubicBezTo>
                            <a:pt x="60747" y="167221"/>
                            <a:pt x="90757" y="152726"/>
                            <a:pt x="122541" y="152537"/>
                          </a:cubicBezTo>
                          <a:cubicBezTo>
                            <a:pt x="125844" y="152537"/>
                            <a:pt x="129146" y="152696"/>
                            <a:pt x="132351" y="153014"/>
                          </a:cubicBezTo>
                          <a:lnTo>
                            <a:pt x="151276" y="154878"/>
                          </a:lnTo>
                          <a:lnTo>
                            <a:pt x="153173" y="135958"/>
                          </a:lnTo>
                          <a:cubicBezTo>
                            <a:pt x="158271" y="81113"/>
                            <a:pt x="197680" y="35580"/>
                            <a:pt x="251226" y="22668"/>
                          </a:cubicBezTo>
                          <a:cubicBezTo>
                            <a:pt x="305598" y="9179"/>
                            <a:pt x="362413" y="32693"/>
                            <a:pt x="391350" y="80659"/>
                          </a:cubicBezTo>
                          <a:lnTo>
                            <a:pt x="398685" y="92811"/>
                          </a:lnTo>
                          <a:lnTo>
                            <a:pt x="412428" y="89253"/>
                          </a:lnTo>
                          <a:cubicBezTo>
                            <a:pt x="421172" y="86987"/>
                            <a:pt x="430169" y="85838"/>
                            <a:pt x="439201" y="85835"/>
                          </a:cubicBezTo>
                          <a:cubicBezTo>
                            <a:pt x="461198" y="85742"/>
                            <a:pt x="482632" y="92784"/>
                            <a:pt x="500289" y="105904"/>
                          </a:cubicBezTo>
                          <a:lnTo>
                            <a:pt x="500567" y="106108"/>
                          </a:lnTo>
                          <a:lnTo>
                            <a:pt x="500853" y="106303"/>
                          </a:lnTo>
                          <a:cubicBezTo>
                            <a:pt x="526025" y="123884"/>
                            <a:pt x="541823" y="151972"/>
                            <a:pt x="543770" y="182615"/>
                          </a:cubicBezTo>
                          <a:lnTo>
                            <a:pt x="545124" y="200623"/>
                          </a:lnTo>
                          <a:lnTo>
                            <a:pt x="569687" y="200181"/>
                          </a:lnTo>
                          <a:cubicBezTo>
                            <a:pt x="613829" y="199857"/>
                            <a:pt x="650202" y="234742"/>
                            <a:pt x="651723" y="278858"/>
                          </a:cubicBezTo>
                          <a:cubicBezTo>
                            <a:pt x="652577" y="300444"/>
                            <a:pt x="644648" y="321456"/>
                            <a:pt x="629745" y="337096"/>
                          </a:cubicBezTo>
                          <a:cubicBezTo>
                            <a:pt x="615218" y="352673"/>
                            <a:pt x="595012" y="361717"/>
                            <a:pt x="573717" y="362173"/>
                          </a:cubicBezTo>
                          <a:lnTo>
                            <a:pt x="117035" y="361220"/>
                          </a:lnTo>
                          <a:cubicBezTo>
                            <a:pt x="78067" y="358751"/>
                            <a:pt x="43705" y="334818"/>
                            <a:pt x="27876" y="299124"/>
                          </a:cubicBezTo>
                          <a:cubicBezTo>
                            <a:pt x="12414" y="263713"/>
                            <a:pt x="17377" y="222700"/>
                            <a:pt x="40841" y="19200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352" name="Graphic 350" descr="Clock outline">
            <a:extLst>
              <a:ext uri="{FF2B5EF4-FFF2-40B4-BE49-F238E27FC236}">
                <a16:creationId xmlns:a16="http://schemas.microsoft.com/office/drawing/2014/main" id="{49C8B400-2873-40A0-9596-8B0CA974D986}"/>
              </a:ext>
            </a:extLst>
          </p:cNvPr>
          <p:cNvGrpSpPr/>
          <p:nvPr/>
        </p:nvGrpSpPr>
        <p:grpSpPr>
          <a:xfrm>
            <a:off x="10654662" y="3955153"/>
            <a:ext cx="772137" cy="772137"/>
            <a:chOff x="5734050" y="3067050"/>
            <a:chExt cx="723900" cy="723900"/>
          </a:xfrm>
          <a:solidFill>
            <a:srgbClr val="000000"/>
          </a:solidFill>
        </p:grpSpPr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7EBA508F-2807-4248-8690-8327B78066C8}"/>
                </a:ext>
              </a:extLst>
            </p:cNvPr>
            <p:cNvSpPr/>
            <p:nvPr/>
          </p:nvSpPr>
          <p:spPr>
            <a:xfrm>
              <a:off x="5734050" y="3067050"/>
              <a:ext cx="723900" cy="723900"/>
            </a:xfrm>
            <a:custGeom>
              <a:avLst/>
              <a:gdLst>
                <a:gd name="connsiteX0" fmla="*/ 361950 w 723900"/>
                <a:gd name="connsiteY0" fmla="*/ 723900 h 723900"/>
                <a:gd name="connsiteX1" fmla="*/ 0 w 723900"/>
                <a:gd name="connsiteY1" fmla="*/ 361950 h 723900"/>
                <a:gd name="connsiteX2" fmla="*/ 361950 w 723900"/>
                <a:gd name="connsiteY2" fmla="*/ 0 h 723900"/>
                <a:gd name="connsiteX3" fmla="*/ 723900 w 723900"/>
                <a:gd name="connsiteY3" fmla="*/ 361950 h 723900"/>
                <a:gd name="connsiteX4" fmla="*/ 361950 w 723900"/>
                <a:gd name="connsiteY4" fmla="*/ 723900 h 723900"/>
                <a:gd name="connsiteX5" fmla="*/ 361950 w 723900"/>
                <a:gd name="connsiteY5" fmla="*/ 19050 h 723900"/>
                <a:gd name="connsiteX6" fmla="*/ 19050 w 723900"/>
                <a:gd name="connsiteY6" fmla="*/ 361950 h 723900"/>
                <a:gd name="connsiteX7" fmla="*/ 361950 w 723900"/>
                <a:gd name="connsiteY7" fmla="*/ 704850 h 723900"/>
                <a:gd name="connsiteX8" fmla="*/ 704850 w 723900"/>
                <a:gd name="connsiteY8" fmla="*/ 361950 h 723900"/>
                <a:gd name="connsiteX9" fmla="*/ 361950 w 723900"/>
                <a:gd name="connsiteY9" fmla="*/ 1905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3900" h="723900" fill="none" extrusionOk="0">
                  <a:moveTo>
                    <a:pt x="361950" y="723900"/>
                  </a:moveTo>
                  <a:cubicBezTo>
                    <a:pt x="176382" y="739281"/>
                    <a:pt x="-44219" y="549123"/>
                    <a:pt x="0" y="361950"/>
                  </a:cubicBezTo>
                  <a:cubicBezTo>
                    <a:pt x="20661" y="156672"/>
                    <a:pt x="132450" y="3814"/>
                    <a:pt x="361950" y="0"/>
                  </a:cubicBezTo>
                  <a:cubicBezTo>
                    <a:pt x="583523" y="53261"/>
                    <a:pt x="729224" y="170918"/>
                    <a:pt x="723900" y="361950"/>
                  </a:cubicBezTo>
                  <a:cubicBezTo>
                    <a:pt x="723873" y="556486"/>
                    <a:pt x="559370" y="671712"/>
                    <a:pt x="361950" y="723900"/>
                  </a:cubicBezTo>
                  <a:close/>
                  <a:moveTo>
                    <a:pt x="361950" y="19050"/>
                  </a:moveTo>
                  <a:cubicBezTo>
                    <a:pt x="204537" y="53438"/>
                    <a:pt x="22562" y="201388"/>
                    <a:pt x="19050" y="361950"/>
                  </a:cubicBezTo>
                  <a:cubicBezTo>
                    <a:pt x="-640" y="534750"/>
                    <a:pt x="167866" y="703338"/>
                    <a:pt x="361950" y="704850"/>
                  </a:cubicBezTo>
                  <a:cubicBezTo>
                    <a:pt x="521672" y="702777"/>
                    <a:pt x="662835" y="523744"/>
                    <a:pt x="704850" y="361950"/>
                  </a:cubicBezTo>
                  <a:cubicBezTo>
                    <a:pt x="703116" y="160309"/>
                    <a:pt x="569073" y="26311"/>
                    <a:pt x="361950" y="19050"/>
                  </a:cubicBezTo>
                  <a:close/>
                </a:path>
                <a:path w="723900" h="723900" stroke="0" extrusionOk="0">
                  <a:moveTo>
                    <a:pt x="361950" y="723900"/>
                  </a:moveTo>
                  <a:cubicBezTo>
                    <a:pt x="206075" y="725525"/>
                    <a:pt x="-6918" y="563216"/>
                    <a:pt x="0" y="361950"/>
                  </a:cubicBezTo>
                  <a:cubicBezTo>
                    <a:pt x="46304" y="142990"/>
                    <a:pt x="162715" y="-19416"/>
                    <a:pt x="361950" y="0"/>
                  </a:cubicBezTo>
                  <a:cubicBezTo>
                    <a:pt x="527908" y="32684"/>
                    <a:pt x="720729" y="180607"/>
                    <a:pt x="723900" y="361950"/>
                  </a:cubicBezTo>
                  <a:cubicBezTo>
                    <a:pt x="728988" y="564518"/>
                    <a:pt x="574863" y="698744"/>
                    <a:pt x="361950" y="723900"/>
                  </a:cubicBezTo>
                  <a:close/>
                  <a:moveTo>
                    <a:pt x="361950" y="19050"/>
                  </a:moveTo>
                  <a:cubicBezTo>
                    <a:pt x="137896" y="-20544"/>
                    <a:pt x="46478" y="137516"/>
                    <a:pt x="19050" y="361950"/>
                  </a:cubicBezTo>
                  <a:cubicBezTo>
                    <a:pt x="-30962" y="548363"/>
                    <a:pt x="215729" y="722697"/>
                    <a:pt x="361950" y="704850"/>
                  </a:cubicBezTo>
                  <a:cubicBezTo>
                    <a:pt x="503591" y="699569"/>
                    <a:pt x="731030" y="554280"/>
                    <a:pt x="704850" y="361950"/>
                  </a:cubicBezTo>
                  <a:cubicBezTo>
                    <a:pt x="709697" y="153670"/>
                    <a:pt x="578664" y="43238"/>
                    <a:pt x="361950" y="1905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75425863">
                    <a:custGeom>
                      <a:avLst/>
                      <a:gdLst>
                        <a:gd name="connsiteX0" fmla="*/ 361950 w 723900"/>
                        <a:gd name="connsiteY0" fmla="*/ 723900 h 723900"/>
                        <a:gd name="connsiteX1" fmla="*/ 0 w 723900"/>
                        <a:gd name="connsiteY1" fmla="*/ 361950 h 723900"/>
                        <a:gd name="connsiteX2" fmla="*/ 361950 w 723900"/>
                        <a:gd name="connsiteY2" fmla="*/ 0 h 723900"/>
                        <a:gd name="connsiteX3" fmla="*/ 723900 w 723900"/>
                        <a:gd name="connsiteY3" fmla="*/ 361950 h 723900"/>
                        <a:gd name="connsiteX4" fmla="*/ 361950 w 723900"/>
                        <a:gd name="connsiteY4" fmla="*/ 723900 h 723900"/>
                        <a:gd name="connsiteX5" fmla="*/ 361950 w 723900"/>
                        <a:gd name="connsiteY5" fmla="*/ 19050 h 723900"/>
                        <a:gd name="connsiteX6" fmla="*/ 19050 w 723900"/>
                        <a:gd name="connsiteY6" fmla="*/ 361950 h 723900"/>
                        <a:gd name="connsiteX7" fmla="*/ 361950 w 723900"/>
                        <a:gd name="connsiteY7" fmla="*/ 704850 h 723900"/>
                        <a:gd name="connsiteX8" fmla="*/ 704850 w 723900"/>
                        <a:gd name="connsiteY8" fmla="*/ 361950 h 723900"/>
                        <a:gd name="connsiteX9" fmla="*/ 361950 w 723900"/>
                        <a:gd name="connsiteY9" fmla="*/ 1905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23900" h="723900">
                          <a:moveTo>
                            <a:pt x="361950" y="723900"/>
                          </a:moveTo>
                          <a:cubicBezTo>
                            <a:pt x="162051" y="723900"/>
                            <a:pt x="0" y="561849"/>
                            <a:pt x="0" y="361950"/>
                          </a:cubicBezTo>
                          <a:cubicBezTo>
                            <a:pt x="0" y="162051"/>
                            <a:pt x="162051" y="0"/>
                            <a:pt x="361950" y="0"/>
                          </a:cubicBezTo>
                          <a:cubicBezTo>
                            <a:pt x="561849" y="0"/>
                            <a:pt x="723900" y="162051"/>
                            <a:pt x="723900" y="361950"/>
                          </a:cubicBezTo>
                          <a:cubicBezTo>
                            <a:pt x="723674" y="561756"/>
                            <a:pt x="561756" y="723674"/>
                            <a:pt x="361950" y="723900"/>
                          </a:cubicBezTo>
                          <a:close/>
                          <a:moveTo>
                            <a:pt x="361950" y="19050"/>
                          </a:moveTo>
                          <a:cubicBezTo>
                            <a:pt x="172571" y="19050"/>
                            <a:pt x="19050" y="172571"/>
                            <a:pt x="19050" y="361950"/>
                          </a:cubicBezTo>
                          <a:cubicBezTo>
                            <a:pt x="19050" y="551328"/>
                            <a:pt x="172571" y="704850"/>
                            <a:pt x="361950" y="704850"/>
                          </a:cubicBezTo>
                          <a:cubicBezTo>
                            <a:pt x="551328" y="704850"/>
                            <a:pt x="704850" y="551328"/>
                            <a:pt x="704850" y="361950"/>
                          </a:cubicBezTo>
                          <a:cubicBezTo>
                            <a:pt x="704640" y="172659"/>
                            <a:pt x="551241" y="19260"/>
                            <a:pt x="361950" y="1905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67F86D7D-4ABD-4BA8-995D-AF19D9C0BF85}"/>
                </a:ext>
              </a:extLst>
            </p:cNvPr>
            <p:cNvSpPr/>
            <p:nvPr/>
          </p:nvSpPr>
          <p:spPr>
            <a:xfrm>
              <a:off x="6086475" y="3248025"/>
              <a:ext cx="149609" cy="321059"/>
            </a:xfrm>
            <a:custGeom>
              <a:avLst/>
              <a:gdLst>
                <a:gd name="connsiteX0" fmla="*/ 136141 w 149609"/>
                <a:gd name="connsiteY0" fmla="*/ 321059 h 321059"/>
                <a:gd name="connsiteX1" fmla="*/ 2791 w 149609"/>
                <a:gd name="connsiteY1" fmla="*/ 187709 h 321059"/>
                <a:gd name="connsiteX2" fmla="*/ 0 w 149609"/>
                <a:gd name="connsiteY2" fmla="*/ 180975 h 321059"/>
                <a:gd name="connsiteX3" fmla="*/ 0 w 149609"/>
                <a:gd name="connsiteY3" fmla="*/ 0 h 321059"/>
                <a:gd name="connsiteX4" fmla="*/ 19050 w 149609"/>
                <a:gd name="connsiteY4" fmla="*/ 0 h 321059"/>
                <a:gd name="connsiteX5" fmla="*/ 19050 w 149609"/>
                <a:gd name="connsiteY5" fmla="*/ 177032 h 321059"/>
                <a:gd name="connsiteX6" fmla="*/ 149609 w 149609"/>
                <a:gd name="connsiteY6" fmla="*/ 307591 h 321059"/>
                <a:gd name="connsiteX7" fmla="*/ 136141 w 149609"/>
                <a:gd name="connsiteY7" fmla="*/ 321059 h 32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609" h="321059" fill="none" extrusionOk="0">
                  <a:moveTo>
                    <a:pt x="136141" y="321059"/>
                  </a:moveTo>
                  <a:cubicBezTo>
                    <a:pt x="90618" y="303062"/>
                    <a:pt x="66564" y="222615"/>
                    <a:pt x="2791" y="187709"/>
                  </a:cubicBezTo>
                  <a:cubicBezTo>
                    <a:pt x="511" y="185836"/>
                    <a:pt x="135" y="183282"/>
                    <a:pt x="0" y="180975"/>
                  </a:cubicBezTo>
                  <a:cubicBezTo>
                    <a:pt x="-11442" y="117438"/>
                    <a:pt x="20323" y="86265"/>
                    <a:pt x="0" y="0"/>
                  </a:cubicBezTo>
                  <a:cubicBezTo>
                    <a:pt x="6075" y="-1186"/>
                    <a:pt x="12221" y="554"/>
                    <a:pt x="19050" y="0"/>
                  </a:cubicBezTo>
                  <a:cubicBezTo>
                    <a:pt x="28482" y="57427"/>
                    <a:pt x="8379" y="125319"/>
                    <a:pt x="19050" y="177032"/>
                  </a:cubicBezTo>
                  <a:cubicBezTo>
                    <a:pt x="62294" y="201177"/>
                    <a:pt x="102364" y="272613"/>
                    <a:pt x="149609" y="307591"/>
                  </a:cubicBezTo>
                  <a:cubicBezTo>
                    <a:pt x="147106" y="312058"/>
                    <a:pt x="141671" y="314656"/>
                    <a:pt x="136141" y="321059"/>
                  </a:cubicBezTo>
                  <a:close/>
                </a:path>
                <a:path w="149609" h="321059" stroke="0" extrusionOk="0">
                  <a:moveTo>
                    <a:pt x="136141" y="321059"/>
                  </a:moveTo>
                  <a:cubicBezTo>
                    <a:pt x="63819" y="263351"/>
                    <a:pt x="67836" y="246726"/>
                    <a:pt x="2791" y="187709"/>
                  </a:cubicBezTo>
                  <a:cubicBezTo>
                    <a:pt x="1061" y="186059"/>
                    <a:pt x="10" y="184206"/>
                    <a:pt x="0" y="180975"/>
                  </a:cubicBezTo>
                  <a:cubicBezTo>
                    <a:pt x="-19457" y="125558"/>
                    <a:pt x="12361" y="83786"/>
                    <a:pt x="0" y="0"/>
                  </a:cubicBezTo>
                  <a:cubicBezTo>
                    <a:pt x="6537" y="-265"/>
                    <a:pt x="15233" y="815"/>
                    <a:pt x="19050" y="0"/>
                  </a:cubicBezTo>
                  <a:cubicBezTo>
                    <a:pt x="23345" y="83471"/>
                    <a:pt x="10732" y="104848"/>
                    <a:pt x="19050" y="177032"/>
                  </a:cubicBezTo>
                  <a:cubicBezTo>
                    <a:pt x="59803" y="214939"/>
                    <a:pt x="116372" y="288604"/>
                    <a:pt x="149609" y="307591"/>
                  </a:cubicBezTo>
                  <a:cubicBezTo>
                    <a:pt x="146477" y="313298"/>
                    <a:pt x="141199" y="314139"/>
                    <a:pt x="136141" y="321059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642421381">
                    <a:custGeom>
                      <a:avLst/>
                      <a:gdLst>
                        <a:gd name="connsiteX0" fmla="*/ 136141 w 149609"/>
                        <a:gd name="connsiteY0" fmla="*/ 321059 h 321059"/>
                        <a:gd name="connsiteX1" fmla="*/ 2791 w 149609"/>
                        <a:gd name="connsiteY1" fmla="*/ 187709 h 321059"/>
                        <a:gd name="connsiteX2" fmla="*/ 0 w 149609"/>
                        <a:gd name="connsiteY2" fmla="*/ 180975 h 321059"/>
                        <a:gd name="connsiteX3" fmla="*/ 0 w 149609"/>
                        <a:gd name="connsiteY3" fmla="*/ 0 h 321059"/>
                        <a:gd name="connsiteX4" fmla="*/ 19050 w 149609"/>
                        <a:gd name="connsiteY4" fmla="*/ 0 h 321059"/>
                        <a:gd name="connsiteX5" fmla="*/ 19050 w 149609"/>
                        <a:gd name="connsiteY5" fmla="*/ 177032 h 321059"/>
                        <a:gd name="connsiteX6" fmla="*/ 149609 w 149609"/>
                        <a:gd name="connsiteY6" fmla="*/ 307591 h 3210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9609" h="321059">
                          <a:moveTo>
                            <a:pt x="136141" y="321059"/>
                          </a:moveTo>
                          <a:lnTo>
                            <a:pt x="2791" y="187709"/>
                          </a:lnTo>
                          <a:cubicBezTo>
                            <a:pt x="1004" y="185923"/>
                            <a:pt x="1" y="183501"/>
                            <a:pt x="0" y="180975"/>
                          </a:cubicBezTo>
                          <a:lnTo>
                            <a:pt x="0" y="0"/>
                          </a:lnTo>
                          <a:lnTo>
                            <a:pt x="19050" y="0"/>
                          </a:lnTo>
                          <a:lnTo>
                            <a:pt x="19050" y="177032"/>
                          </a:lnTo>
                          <a:lnTo>
                            <a:pt x="149609" y="307591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1DB1FF33-3BFC-4AD3-ABC3-94CD79E77E79}"/>
                </a:ext>
              </a:extLst>
            </p:cNvPr>
            <p:cNvSpPr/>
            <p:nvPr/>
          </p:nvSpPr>
          <p:spPr>
            <a:xfrm>
              <a:off x="6076950" y="3171825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 fill="none" extrusionOk="0">
                  <a:moveTo>
                    <a:pt x="38100" y="19050"/>
                  </a:moveTo>
                  <a:cubicBezTo>
                    <a:pt x="35165" y="30114"/>
                    <a:pt x="27542" y="37384"/>
                    <a:pt x="19050" y="38100"/>
                  </a:cubicBezTo>
                  <a:cubicBezTo>
                    <a:pt x="7240" y="39251"/>
                    <a:pt x="-1632" y="31641"/>
                    <a:pt x="0" y="19050"/>
                  </a:cubicBezTo>
                  <a:cubicBezTo>
                    <a:pt x="431" y="8872"/>
                    <a:pt x="8775" y="38"/>
                    <a:pt x="19050" y="0"/>
                  </a:cubicBezTo>
                  <a:cubicBezTo>
                    <a:pt x="29847" y="2898"/>
                    <a:pt x="36832" y="5831"/>
                    <a:pt x="38100" y="19050"/>
                  </a:cubicBezTo>
                  <a:close/>
                </a:path>
                <a:path w="38100" h="38100" stroke="0" extrusionOk="0">
                  <a:moveTo>
                    <a:pt x="38100" y="19050"/>
                  </a:moveTo>
                  <a:cubicBezTo>
                    <a:pt x="37609" y="26629"/>
                    <a:pt x="29340" y="39852"/>
                    <a:pt x="19050" y="38100"/>
                  </a:cubicBezTo>
                  <a:cubicBezTo>
                    <a:pt x="7174" y="38081"/>
                    <a:pt x="-1987" y="31531"/>
                    <a:pt x="0" y="19050"/>
                  </a:cubicBezTo>
                  <a:cubicBezTo>
                    <a:pt x="1020" y="9137"/>
                    <a:pt x="7234" y="423"/>
                    <a:pt x="19050" y="0"/>
                  </a:cubicBezTo>
                  <a:cubicBezTo>
                    <a:pt x="31844" y="-1833"/>
                    <a:pt x="37135" y="9872"/>
                    <a:pt x="38100" y="1905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635918830">
                    <a:custGeom>
                      <a:avLst/>
                      <a:gdLst>
                        <a:gd name="connsiteX0" fmla="*/ 38100 w 38100"/>
                        <a:gd name="connsiteY0" fmla="*/ 19050 h 38100"/>
                        <a:gd name="connsiteX1" fmla="*/ 19050 w 38100"/>
                        <a:gd name="connsiteY1" fmla="*/ 38100 h 38100"/>
                        <a:gd name="connsiteX2" fmla="*/ 0 w 38100"/>
                        <a:gd name="connsiteY2" fmla="*/ 19050 h 38100"/>
                        <a:gd name="connsiteX3" fmla="*/ 19050 w 38100"/>
                        <a:gd name="connsiteY3" fmla="*/ 0 h 38100"/>
                        <a:gd name="connsiteX4" fmla="*/ 38100 w 38100"/>
                        <a:gd name="connsiteY4" fmla="*/ 19050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100" h="38100">
                          <a:moveTo>
                            <a:pt x="38100" y="19050"/>
                          </a:moveTo>
                          <a:cubicBezTo>
                            <a:pt x="38100" y="29571"/>
                            <a:pt x="29571" y="38100"/>
                            <a:pt x="19050" y="38100"/>
                          </a:cubicBezTo>
                          <a:cubicBezTo>
                            <a:pt x="8529" y="38100"/>
                            <a:pt x="0" y="29571"/>
                            <a:pt x="0" y="19050"/>
                          </a:cubicBezTo>
                          <a:cubicBezTo>
                            <a:pt x="0" y="8529"/>
                            <a:pt x="8529" y="0"/>
                            <a:pt x="19050" y="0"/>
                          </a:cubicBezTo>
                          <a:cubicBezTo>
                            <a:pt x="29571" y="0"/>
                            <a:pt x="38100" y="8529"/>
                            <a:pt x="38100" y="1905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ECE77549-DC92-4357-9713-6ED12F11111D}"/>
                </a:ext>
              </a:extLst>
            </p:cNvPr>
            <p:cNvSpPr/>
            <p:nvPr/>
          </p:nvSpPr>
          <p:spPr>
            <a:xfrm>
              <a:off x="5838825" y="3409950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 fill="none" extrusionOk="0">
                  <a:moveTo>
                    <a:pt x="38100" y="19050"/>
                  </a:moveTo>
                  <a:cubicBezTo>
                    <a:pt x="39424" y="31183"/>
                    <a:pt x="29343" y="37639"/>
                    <a:pt x="19050" y="38100"/>
                  </a:cubicBezTo>
                  <a:cubicBezTo>
                    <a:pt x="8386" y="39147"/>
                    <a:pt x="325" y="28846"/>
                    <a:pt x="0" y="19050"/>
                  </a:cubicBezTo>
                  <a:cubicBezTo>
                    <a:pt x="414" y="9967"/>
                    <a:pt x="8141" y="809"/>
                    <a:pt x="19050" y="0"/>
                  </a:cubicBezTo>
                  <a:cubicBezTo>
                    <a:pt x="29795" y="-120"/>
                    <a:pt x="38182" y="8754"/>
                    <a:pt x="38100" y="19050"/>
                  </a:cubicBezTo>
                  <a:close/>
                </a:path>
                <a:path w="38100" h="38100" stroke="0" extrusionOk="0">
                  <a:moveTo>
                    <a:pt x="38100" y="19050"/>
                  </a:moveTo>
                  <a:cubicBezTo>
                    <a:pt x="37250" y="29599"/>
                    <a:pt x="30519" y="39289"/>
                    <a:pt x="19050" y="38100"/>
                  </a:cubicBezTo>
                  <a:cubicBezTo>
                    <a:pt x="7112" y="37803"/>
                    <a:pt x="310" y="29505"/>
                    <a:pt x="0" y="19050"/>
                  </a:cubicBezTo>
                  <a:cubicBezTo>
                    <a:pt x="1637" y="9273"/>
                    <a:pt x="8683" y="285"/>
                    <a:pt x="19050" y="0"/>
                  </a:cubicBezTo>
                  <a:cubicBezTo>
                    <a:pt x="27445" y="-2171"/>
                    <a:pt x="38572" y="9007"/>
                    <a:pt x="38100" y="1905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3553530142">
                    <a:custGeom>
                      <a:avLst/>
                      <a:gdLst>
                        <a:gd name="connsiteX0" fmla="*/ 38100 w 38100"/>
                        <a:gd name="connsiteY0" fmla="*/ 19050 h 38100"/>
                        <a:gd name="connsiteX1" fmla="*/ 19050 w 38100"/>
                        <a:gd name="connsiteY1" fmla="*/ 38100 h 38100"/>
                        <a:gd name="connsiteX2" fmla="*/ 0 w 38100"/>
                        <a:gd name="connsiteY2" fmla="*/ 19050 h 38100"/>
                        <a:gd name="connsiteX3" fmla="*/ 19050 w 38100"/>
                        <a:gd name="connsiteY3" fmla="*/ 0 h 38100"/>
                        <a:gd name="connsiteX4" fmla="*/ 38100 w 38100"/>
                        <a:gd name="connsiteY4" fmla="*/ 19050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100" h="38100">
                          <a:moveTo>
                            <a:pt x="38100" y="19050"/>
                          </a:moveTo>
                          <a:cubicBezTo>
                            <a:pt x="38100" y="29571"/>
                            <a:pt x="29571" y="38100"/>
                            <a:pt x="19050" y="38100"/>
                          </a:cubicBezTo>
                          <a:cubicBezTo>
                            <a:pt x="8529" y="38100"/>
                            <a:pt x="0" y="29571"/>
                            <a:pt x="0" y="19050"/>
                          </a:cubicBezTo>
                          <a:cubicBezTo>
                            <a:pt x="0" y="8529"/>
                            <a:pt x="8529" y="0"/>
                            <a:pt x="19050" y="0"/>
                          </a:cubicBezTo>
                          <a:cubicBezTo>
                            <a:pt x="29571" y="0"/>
                            <a:pt x="38100" y="8529"/>
                            <a:pt x="38100" y="1905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E5D174CE-6FAA-43B6-9029-62D26EAE5BE8}"/>
                </a:ext>
              </a:extLst>
            </p:cNvPr>
            <p:cNvSpPr/>
            <p:nvPr/>
          </p:nvSpPr>
          <p:spPr>
            <a:xfrm>
              <a:off x="6076950" y="3648075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 fill="none" extrusionOk="0">
                  <a:moveTo>
                    <a:pt x="38100" y="19050"/>
                  </a:moveTo>
                  <a:cubicBezTo>
                    <a:pt x="37195" y="29016"/>
                    <a:pt x="29290" y="35982"/>
                    <a:pt x="19050" y="38100"/>
                  </a:cubicBezTo>
                  <a:cubicBezTo>
                    <a:pt x="5682" y="36997"/>
                    <a:pt x="306" y="29721"/>
                    <a:pt x="0" y="19050"/>
                  </a:cubicBezTo>
                  <a:cubicBezTo>
                    <a:pt x="713" y="10238"/>
                    <a:pt x="9049" y="-2842"/>
                    <a:pt x="19050" y="0"/>
                  </a:cubicBezTo>
                  <a:cubicBezTo>
                    <a:pt x="29396" y="-3043"/>
                    <a:pt x="38681" y="8407"/>
                    <a:pt x="38100" y="19050"/>
                  </a:cubicBezTo>
                  <a:close/>
                </a:path>
                <a:path w="38100" h="38100" stroke="0" extrusionOk="0">
                  <a:moveTo>
                    <a:pt x="38100" y="19050"/>
                  </a:moveTo>
                  <a:cubicBezTo>
                    <a:pt x="39477" y="28187"/>
                    <a:pt x="29730" y="37938"/>
                    <a:pt x="19050" y="38100"/>
                  </a:cubicBezTo>
                  <a:cubicBezTo>
                    <a:pt x="7842" y="37949"/>
                    <a:pt x="513" y="31705"/>
                    <a:pt x="0" y="19050"/>
                  </a:cubicBezTo>
                  <a:cubicBezTo>
                    <a:pt x="-284" y="10102"/>
                    <a:pt x="9363" y="-221"/>
                    <a:pt x="19050" y="0"/>
                  </a:cubicBezTo>
                  <a:cubicBezTo>
                    <a:pt x="27155" y="-683"/>
                    <a:pt x="36047" y="7345"/>
                    <a:pt x="38100" y="1905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3911290379">
                    <a:custGeom>
                      <a:avLst/>
                      <a:gdLst>
                        <a:gd name="connsiteX0" fmla="*/ 38100 w 38100"/>
                        <a:gd name="connsiteY0" fmla="*/ 19050 h 38100"/>
                        <a:gd name="connsiteX1" fmla="*/ 19050 w 38100"/>
                        <a:gd name="connsiteY1" fmla="*/ 38100 h 38100"/>
                        <a:gd name="connsiteX2" fmla="*/ 0 w 38100"/>
                        <a:gd name="connsiteY2" fmla="*/ 19050 h 38100"/>
                        <a:gd name="connsiteX3" fmla="*/ 19050 w 38100"/>
                        <a:gd name="connsiteY3" fmla="*/ 0 h 38100"/>
                        <a:gd name="connsiteX4" fmla="*/ 38100 w 38100"/>
                        <a:gd name="connsiteY4" fmla="*/ 19050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100" h="38100">
                          <a:moveTo>
                            <a:pt x="38100" y="19050"/>
                          </a:moveTo>
                          <a:cubicBezTo>
                            <a:pt x="38100" y="29571"/>
                            <a:pt x="29571" y="38100"/>
                            <a:pt x="19050" y="38100"/>
                          </a:cubicBezTo>
                          <a:cubicBezTo>
                            <a:pt x="8529" y="38100"/>
                            <a:pt x="0" y="29571"/>
                            <a:pt x="0" y="19050"/>
                          </a:cubicBezTo>
                          <a:cubicBezTo>
                            <a:pt x="0" y="8529"/>
                            <a:pt x="8529" y="0"/>
                            <a:pt x="19050" y="0"/>
                          </a:cubicBezTo>
                          <a:cubicBezTo>
                            <a:pt x="29571" y="0"/>
                            <a:pt x="38100" y="8529"/>
                            <a:pt x="38100" y="1905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3654CB12-4182-4E2A-96B3-47E25C27FE83}"/>
                </a:ext>
              </a:extLst>
            </p:cNvPr>
            <p:cNvSpPr/>
            <p:nvPr/>
          </p:nvSpPr>
          <p:spPr>
            <a:xfrm>
              <a:off x="6315075" y="3409950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 fill="none" extrusionOk="0">
                  <a:moveTo>
                    <a:pt x="38100" y="19050"/>
                  </a:moveTo>
                  <a:cubicBezTo>
                    <a:pt x="36012" y="28258"/>
                    <a:pt x="31459" y="38507"/>
                    <a:pt x="19050" y="38100"/>
                  </a:cubicBezTo>
                  <a:cubicBezTo>
                    <a:pt x="8581" y="35583"/>
                    <a:pt x="2064" y="28824"/>
                    <a:pt x="0" y="19050"/>
                  </a:cubicBezTo>
                  <a:cubicBezTo>
                    <a:pt x="284" y="8877"/>
                    <a:pt x="8625" y="1136"/>
                    <a:pt x="19050" y="0"/>
                  </a:cubicBezTo>
                  <a:cubicBezTo>
                    <a:pt x="29872" y="506"/>
                    <a:pt x="39455" y="10414"/>
                    <a:pt x="38100" y="19050"/>
                  </a:cubicBezTo>
                  <a:close/>
                </a:path>
                <a:path w="38100" h="38100" stroke="0" extrusionOk="0">
                  <a:moveTo>
                    <a:pt x="38100" y="19050"/>
                  </a:moveTo>
                  <a:cubicBezTo>
                    <a:pt x="36944" y="31244"/>
                    <a:pt x="30513" y="36621"/>
                    <a:pt x="19050" y="38100"/>
                  </a:cubicBezTo>
                  <a:cubicBezTo>
                    <a:pt x="7839" y="38283"/>
                    <a:pt x="-462" y="28246"/>
                    <a:pt x="0" y="19050"/>
                  </a:cubicBezTo>
                  <a:cubicBezTo>
                    <a:pt x="-2687" y="8681"/>
                    <a:pt x="6796" y="-886"/>
                    <a:pt x="19050" y="0"/>
                  </a:cubicBezTo>
                  <a:cubicBezTo>
                    <a:pt x="30853" y="2421"/>
                    <a:pt x="38960" y="11405"/>
                    <a:pt x="38100" y="1905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3231879010">
                    <a:custGeom>
                      <a:avLst/>
                      <a:gdLst>
                        <a:gd name="connsiteX0" fmla="*/ 38100 w 38100"/>
                        <a:gd name="connsiteY0" fmla="*/ 19050 h 38100"/>
                        <a:gd name="connsiteX1" fmla="*/ 19050 w 38100"/>
                        <a:gd name="connsiteY1" fmla="*/ 38100 h 38100"/>
                        <a:gd name="connsiteX2" fmla="*/ 0 w 38100"/>
                        <a:gd name="connsiteY2" fmla="*/ 19050 h 38100"/>
                        <a:gd name="connsiteX3" fmla="*/ 19050 w 38100"/>
                        <a:gd name="connsiteY3" fmla="*/ 0 h 38100"/>
                        <a:gd name="connsiteX4" fmla="*/ 38100 w 38100"/>
                        <a:gd name="connsiteY4" fmla="*/ 19050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100" h="38100">
                          <a:moveTo>
                            <a:pt x="38100" y="19050"/>
                          </a:moveTo>
                          <a:cubicBezTo>
                            <a:pt x="38100" y="29571"/>
                            <a:pt x="29571" y="38100"/>
                            <a:pt x="19050" y="38100"/>
                          </a:cubicBezTo>
                          <a:cubicBezTo>
                            <a:pt x="8529" y="38100"/>
                            <a:pt x="0" y="29571"/>
                            <a:pt x="0" y="19050"/>
                          </a:cubicBezTo>
                          <a:cubicBezTo>
                            <a:pt x="0" y="8529"/>
                            <a:pt x="8529" y="0"/>
                            <a:pt x="19050" y="0"/>
                          </a:cubicBezTo>
                          <a:cubicBezTo>
                            <a:pt x="29571" y="0"/>
                            <a:pt x="38100" y="8529"/>
                            <a:pt x="38100" y="1905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F3CDD177-3B2E-44C6-AC47-478236251DEA}"/>
                </a:ext>
              </a:extLst>
            </p:cNvPr>
            <p:cNvSpPr/>
            <p:nvPr/>
          </p:nvSpPr>
          <p:spPr>
            <a:xfrm>
              <a:off x="5781675" y="3114675"/>
              <a:ext cx="628650" cy="628650"/>
            </a:xfrm>
            <a:custGeom>
              <a:avLst/>
              <a:gdLst>
                <a:gd name="connsiteX0" fmla="*/ 314325 w 628650"/>
                <a:gd name="connsiteY0" fmla="*/ 628650 h 628650"/>
                <a:gd name="connsiteX1" fmla="*/ 0 w 628650"/>
                <a:gd name="connsiteY1" fmla="*/ 314325 h 628650"/>
                <a:gd name="connsiteX2" fmla="*/ 314325 w 628650"/>
                <a:gd name="connsiteY2" fmla="*/ 0 h 628650"/>
                <a:gd name="connsiteX3" fmla="*/ 628650 w 628650"/>
                <a:gd name="connsiteY3" fmla="*/ 314325 h 628650"/>
                <a:gd name="connsiteX4" fmla="*/ 314325 w 628650"/>
                <a:gd name="connsiteY4" fmla="*/ 628650 h 628650"/>
                <a:gd name="connsiteX5" fmla="*/ 314325 w 628650"/>
                <a:gd name="connsiteY5" fmla="*/ 19050 h 628650"/>
                <a:gd name="connsiteX6" fmla="*/ 19050 w 628650"/>
                <a:gd name="connsiteY6" fmla="*/ 314325 h 628650"/>
                <a:gd name="connsiteX7" fmla="*/ 314325 w 628650"/>
                <a:gd name="connsiteY7" fmla="*/ 609600 h 628650"/>
                <a:gd name="connsiteX8" fmla="*/ 609600 w 628650"/>
                <a:gd name="connsiteY8" fmla="*/ 314325 h 628650"/>
                <a:gd name="connsiteX9" fmla="*/ 314325 w 628650"/>
                <a:gd name="connsiteY9" fmla="*/ 190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650" h="628650" fill="none" extrusionOk="0">
                  <a:moveTo>
                    <a:pt x="314325" y="628650"/>
                  </a:moveTo>
                  <a:cubicBezTo>
                    <a:pt x="174076" y="667616"/>
                    <a:pt x="-9702" y="481123"/>
                    <a:pt x="0" y="314325"/>
                  </a:cubicBezTo>
                  <a:cubicBezTo>
                    <a:pt x="-11721" y="133526"/>
                    <a:pt x="191287" y="-3956"/>
                    <a:pt x="314325" y="0"/>
                  </a:cubicBezTo>
                  <a:cubicBezTo>
                    <a:pt x="474979" y="34175"/>
                    <a:pt x="658174" y="115441"/>
                    <a:pt x="628650" y="314325"/>
                  </a:cubicBezTo>
                  <a:cubicBezTo>
                    <a:pt x="598466" y="499686"/>
                    <a:pt x="481409" y="629894"/>
                    <a:pt x="314325" y="628650"/>
                  </a:cubicBezTo>
                  <a:close/>
                  <a:moveTo>
                    <a:pt x="314325" y="19050"/>
                  </a:moveTo>
                  <a:cubicBezTo>
                    <a:pt x="167754" y="30730"/>
                    <a:pt x="9960" y="168843"/>
                    <a:pt x="19050" y="314325"/>
                  </a:cubicBezTo>
                  <a:cubicBezTo>
                    <a:pt x="38583" y="464676"/>
                    <a:pt x="162434" y="623941"/>
                    <a:pt x="314325" y="609600"/>
                  </a:cubicBezTo>
                  <a:cubicBezTo>
                    <a:pt x="488985" y="645292"/>
                    <a:pt x="562227" y="471235"/>
                    <a:pt x="609600" y="314325"/>
                  </a:cubicBezTo>
                  <a:cubicBezTo>
                    <a:pt x="623960" y="188575"/>
                    <a:pt x="455027" y="29718"/>
                    <a:pt x="314325" y="19050"/>
                  </a:cubicBezTo>
                  <a:close/>
                </a:path>
                <a:path w="628650" h="628650" stroke="0" extrusionOk="0">
                  <a:moveTo>
                    <a:pt x="314325" y="628650"/>
                  </a:moveTo>
                  <a:cubicBezTo>
                    <a:pt x="168092" y="666594"/>
                    <a:pt x="-43770" y="475583"/>
                    <a:pt x="0" y="314325"/>
                  </a:cubicBezTo>
                  <a:cubicBezTo>
                    <a:pt x="36588" y="154675"/>
                    <a:pt x="127330" y="-6591"/>
                    <a:pt x="314325" y="0"/>
                  </a:cubicBezTo>
                  <a:cubicBezTo>
                    <a:pt x="473520" y="47614"/>
                    <a:pt x="639638" y="180182"/>
                    <a:pt x="628650" y="314325"/>
                  </a:cubicBezTo>
                  <a:cubicBezTo>
                    <a:pt x="646383" y="499878"/>
                    <a:pt x="539298" y="626491"/>
                    <a:pt x="314325" y="628650"/>
                  </a:cubicBezTo>
                  <a:close/>
                  <a:moveTo>
                    <a:pt x="314325" y="19050"/>
                  </a:moveTo>
                  <a:cubicBezTo>
                    <a:pt x="124549" y="-11809"/>
                    <a:pt x="4149" y="112296"/>
                    <a:pt x="19050" y="314325"/>
                  </a:cubicBezTo>
                  <a:cubicBezTo>
                    <a:pt x="-4461" y="498660"/>
                    <a:pt x="119810" y="603993"/>
                    <a:pt x="314325" y="609600"/>
                  </a:cubicBezTo>
                  <a:cubicBezTo>
                    <a:pt x="435695" y="630365"/>
                    <a:pt x="640821" y="466413"/>
                    <a:pt x="609600" y="314325"/>
                  </a:cubicBezTo>
                  <a:cubicBezTo>
                    <a:pt x="600301" y="197360"/>
                    <a:pt x="491165" y="12432"/>
                    <a:pt x="314325" y="19050"/>
                  </a:cubicBezTo>
                  <a:close/>
                </a:path>
              </a:pathLst>
            </a:custGeom>
            <a:solidFill>
              <a:schemeClr val="accent2"/>
            </a:solidFill>
            <a:ln w="25400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538423561">
                    <a:custGeom>
                      <a:avLst/>
                      <a:gdLst>
                        <a:gd name="connsiteX0" fmla="*/ 314325 w 628650"/>
                        <a:gd name="connsiteY0" fmla="*/ 628650 h 628650"/>
                        <a:gd name="connsiteX1" fmla="*/ 0 w 628650"/>
                        <a:gd name="connsiteY1" fmla="*/ 314325 h 628650"/>
                        <a:gd name="connsiteX2" fmla="*/ 314325 w 628650"/>
                        <a:gd name="connsiteY2" fmla="*/ 0 h 628650"/>
                        <a:gd name="connsiteX3" fmla="*/ 628650 w 628650"/>
                        <a:gd name="connsiteY3" fmla="*/ 314325 h 628650"/>
                        <a:gd name="connsiteX4" fmla="*/ 314325 w 628650"/>
                        <a:gd name="connsiteY4" fmla="*/ 628650 h 628650"/>
                        <a:gd name="connsiteX5" fmla="*/ 314325 w 628650"/>
                        <a:gd name="connsiteY5" fmla="*/ 19050 h 628650"/>
                        <a:gd name="connsiteX6" fmla="*/ 19050 w 628650"/>
                        <a:gd name="connsiteY6" fmla="*/ 314325 h 628650"/>
                        <a:gd name="connsiteX7" fmla="*/ 314325 w 628650"/>
                        <a:gd name="connsiteY7" fmla="*/ 609600 h 628650"/>
                        <a:gd name="connsiteX8" fmla="*/ 609600 w 628650"/>
                        <a:gd name="connsiteY8" fmla="*/ 314325 h 628650"/>
                        <a:gd name="connsiteX9" fmla="*/ 314325 w 628650"/>
                        <a:gd name="connsiteY9" fmla="*/ 19050 h 628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28650" h="628650">
                          <a:moveTo>
                            <a:pt x="314325" y="628650"/>
                          </a:moveTo>
                          <a:cubicBezTo>
                            <a:pt x="140728" y="628650"/>
                            <a:pt x="0" y="487922"/>
                            <a:pt x="0" y="314325"/>
                          </a:cubicBezTo>
                          <a:cubicBezTo>
                            <a:pt x="0" y="140728"/>
                            <a:pt x="140728" y="0"/>
                            <a:pt x="314325" y="0"/>
                          </a:cubicBezTo>
                          <a:cubicBezTo>
                            <a:pt x="487922" y="0"/>
                            <a:pt x="628650" y="140728"/>
                            <a:pt x="628650" y="314325"/>
                          </a:cubicBezTo>
                          <a:cubicBezTo>
                            <a:pt x="628451" y="487839"/>
                            <a:pt x="487839" y="628451"/>
                            <a:pt x="314325" y="628650"/>
                          </a:cubicBezTo>
                          <a:close/>
                          <a:moveTo>
                            <a:pt x="314325" y="19050"/>
                          </a:moveTo>
                          <a:cubicBezTo>
                            <a:pt x="151249" y="19050"/>
                            <a:pt x="19050" y="151249"/>
                            <a:pt x="19050" y="314325"/>
                          </a:cubicBezTo>
                          <a:cubicBezTo>
                            <a:pt x="19050" y="477401"/>
                            <a:pt x="151249" y="609600"/>
                            <a:pt x="314325" y="609600"/>
                          </a:cubicBezTo>
                          <a:cubicBezTo>
                            <a:pt x="477401" y="609600"/>
                            <a:pt x="609600" y="477401"/>
                            <a:pt x="609600" y="314325"/>
                          </a:cubicBezTo>
                          <a:cubicBezTo>
                            <a:pt x="609411" y="151327"/>
                            <a:pt x="477323" y="19239"/>
                            <a:pt x="314325" y="1905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D00C9BD2-D26D-4303-84AD-79AA2DF3FCF5}"/>
              </a:ext>
            </a:extLst>
          </p:cNvPr>
          <p:cNvGrpSpPr/>
          <p:nvPr/>
        </p:nvGrpSpPr>
        <p:grpSpPr>
          <a:xfrm>
            <a:off x="9174673" y="-128895"/>
            <a:ext cx="2683652" cy="2449335"/>
            <a:chOff x="9108879" y="-140927"/>
            <a:chExt cx="2821638" cy="2575273"/>
          </a:xfrm>
        </p:grpSpPr>
        <p:sp>
          <p:nvSpPr>
            <p:cNvPr id="361" name="Graphic 17">
              <a:extLst>
                <a:ext uri="{FF2B5EF4-FFF2-40B4-BE49-F238E27FC236}">
                  <a16:creationId xmlns:a16="http://schemas.microsoft.com/office/drawing/2014/main" id="{698C4AC7-A773-47D8-88CE-1EC03D42E848}"/>
                </a:ext>
              </a:extLst>
            </p:cNvPr>
            <p:cNvSpPr/>
            <p:nvPr/>
          </p:nvSpPr>
          <p:spPr>
            <a:xfrm rot="10800000" flipH="1" flipV="1">
              <a:off x="9108879" y="-140927"/>
              <a:ext cx="2821638" cy="2575273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sp>
          <p:nvSpPr>
            <p:cNvPr id="362" name="Text Placeholder 3">
              <a:extLst>
                <a:ext uri="{FF2B5EF4-FFF2-40B4-BE49-F238E27FC236}">
                  <a16:creationId xmlns:a16="http://schemas.microsoft.com/office/drawing/2014/main" id="{60B7DDC0-CCFF-419A-9F23-AF93846E89FD}"/>
                </a:ext>
              </a:extLst>
            </p:cNvPr>
            <p:cNvSpPr txBox="1">
              <a:spLocks/>
            </p:cNvSpPr>
            <p:nvPr/>
          </p:nvSpPr>
          <p:spPr>
            <a:xfrm rot="21194601" flipH="1">
              <a:off x="9312048" y="43229"/>
              <a:ext cx="2386219" cy="210757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200">
                  <a:solidFill>
                    <a:schemeClr val="tx1"/>
                  </a:solidFill>
                </a:rPr>
                <a:t>Treatment is 1 tablet, once a day for 12 weeks </a:t>
              </a:r>
              <a:br>
                <a:rPr lang="en-AU" sz="2200">
                  <a:solidFill>
                    <a:schemeClr val="tx1"/>
                  </a:solidFill>
                </a:rPr>
              </a:br>
              <a:r>
                <a:rPr lang="en-AU" sz="2200">
                  <a:solidFill>
                    <a:schemeClr val="tx1"/>
                  </a:solidFill>
                </a:rPr>
                <a:t>OR</a:t>
              </a:r>
              <a:br>
                <a:rPr lang="en-AU" sz="2200">
                  <a:solidFill>
                    <a:schemeClr val="tx1"/>
                  </a:solidFill>
                </a:rPr>
              </a:br>
              <a:r>
                <a:rPr lang="en-AU" sz="2200">
                  <a:solidFill>
                    <a:schemeClr val="tx1"/>
                  </a:solidFill>
                </a:rPr>
                <a:t>3 tablets once a day for 8 weeks.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532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16" grpId="0" animBg="1"/>
      <p:bldP spid="42" grpId="0"/>
      <p:bldP spid="27" grpId="0" animBg="1"/>
      <p:bldP spid="150" grpId="0"/>
      <p:bldP spid="151" grpId="0"/>
      <p:bldP spid="152" grpId="0"/>
      <p:bldP spid="153" grpId="0"/>
      <p:bldP spid="155" grpId="0"/>
      <p:bldP spid="3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B493836-0F5D-4ACB-803E-D0683798D7BB}"/>
              </a:ext>
            </a:extLst>
          </p:cNvPr>
          <p:cNvGrpSpPr/>
          <p:nvPr/>
        </p:nvGrpSpPr>
        <p:grpSpPr>
          <a:xfrm>
            <a:off x="41116" y="717504"/>
            <a:ext cx="4087830" cy="3730909"/>
            <a:chOff x="41116" y="717504"/>
            <a:chExt cx="4087830" cy="3730909"/>
          </a:xfrm>
        </p:grpSpPr>
        <p:sp>
          <p:nvSpPr>
            <p:cNvPr id="10" name="Graphic 17">
              <a:extLst>
                <a:ext uri="{FF2B5EF4-FFF2-40B4-BE49-F238E27FC236}">
                  <a16:creationId xmlns:a16="http://schemas.microsoft.com/office/drawing/2014/main" id="{F103744F-E0E3-4358-96F8-EBDD59FFBFAE}"/>
                </a:ext>
              </a:extLst>
            </p:cNvPr>
            <p:cNvSpPr/>
            <p:nvPr/>
          </p:nvSpPr>
          <p:spPr>
            <a:xfrm rot="20700000" flipH="1">
              <a:off x="41116" y="717504"/>
              <a:ext cx="4087830" cy="3730909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accent4"/>
            </a:solidFill>
            <a:ln w="1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94C36D1-3DD6-450F-9E79-D7BB0253A9F8}"/>
                </a:ext>
              </a:extLst>
            </p:cNvPr>
            <p:cNvSpPr txBox="1">
              <a:spLocks/>
            </p:cNvSpPr>
            <p:nvPr/>
          </p:nvSpPr>
          <p:spPr>
            <a:xfrm rot="21035205">
              <a:off x="441374" y="1144207"/>
              <a:ext cx="3277397" cy="279094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400">
                  <a:solidFill>
                    <a:schemeClr val="tx1"/>
                  </a:solidFill>
                  <a:latin typeface="+mn-lt"/>
                  <a:cs typeface="Times New Roman"/>
                </a:rPr>
                <a:t>If an inmate gets</a:t>
              </a:r>
              <a:br>
                <a:rPr lang="en-AU" sz="2400">
                  <a:latin typeface="+mn-lt"/>
                </a:rPr>
              </a:br>
              <a:r>
                <a:rPr lang="en-AU" sz="2400">
                  <a:solidFill>
                    <a:schemeClr val="tx1"/>
                  </a:solidFill>
                  <a:latin typeface="+mn-lt"/>
                  <a:cs typeface="Times New Roman"/>
                </a:rPr>
                <a:t>released before the end of their treatment the</a:t>
              </a:r>
              <a:br>
                <a:rPr lang="en-AU" sz="2400">
                  <a:latin typeface="+mn-lt"/>
                </a:rPr>
              </a:br>
              <a:r>
                <a:rPr lang="en-AU" sz="2400">
                  <a:solidFill>
                    <a:schemeClr val="tx1"/>
                  </a:solidFill>
                  <a:latin typeface="+mn-lt"/>
                  <a:cs typeface="Times New Roman"/>
                </a:rPr>
                <a:t>nurse will give them</a:t>
              </a:r>
              <a:br>
                <a:rPr lang="en-AU" sz="2400">
                  <a:latin typeface="+mn-lt"/>
                </a:rPr>
              </a:br>
              <a:r>
                <a:rPr lang="en-AU" sz="2400">
                  <a:solidFill>
                    <a:schemeClr val="tx1"/>
                  </a:solidFill>
                  <a:latin typeface="+mn-lt"/>
                  <a:cs typeface="Times New Roman"/>
                </a:rPr>
                <a:t>their medication or prescription to keep them going on the outside.</a:t>
              </a:r>
              <a:endParaRPr lang="en-AU" sz="240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56F38C6-59C9-4609-926A-54F9C6EFBD32}"/>
              </a:ext>
            </a:extLst>
          </p:cNvPr>
          <p:cNvGrpSpPr/>
          <p:nvPr/>
        </p:nvGrpSpPr>
        <p:grpSpPr>
          <a:xfrm>
            <a:off x="3800200" y="-5790"/>
            <a:ext cx="5178809" cy="4726634"/>
            <a:chOff x="3800200" y="-5790"/>
            <a:chExt cx="5178809" cy="4726634"/>
          </a:xfrm>
        </p:grpSpPr>
        <p:sp>
          <p:nvSpPr>
            <p:cNvPr id="12" name="Graphic 17">
              <a:extLst>
                <a:ext uri="{FF2B5EF4-FFF2-40B4-BE49-F238E27FC236}">
                  <a16:creationId xmlns:a16="http://schemas.microsoft.com/office/drawing/2014/main" id="{1B1DD65E-AA73-4118-9246-EA8E90415DF3}"/>
                </a:ext>
              </a:extLst>
            </p:cNvPr>
            <p:cNvSpPr/>
            <p:nvPr/>
          </p:nvSpPr>
          <p:spPr>
            <a:xfrm>
              <a:off x="3800200" y="-5790"/>
              <a:ext cx="5178809" cy="4726634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rgbClr val="323232"/>
            </a:solidFill>
            <a:ln w="1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" name="Text Placeholder 3">
              <a:extLst>
                <a:ext uri="{FF2B5EF4-FFF2-40B4-BE49-F238E27FC236}">
                  <a16:creationId xmlns:a16="http://schemas.microsoft.com/office/drawing/2014/main" id="{CB13071A-CA08-4DDE-86B0-2DE9AE931CBE}"/>
                </a:ext>
              </a:extLst>
            </p:cNvPr>
            <p:cNvSpPr txBox="1">
              <a:spLocks/>
            </p:cNvSpPr>
            <p:nvPr/>
          </p:nvSpPr>
          <p:spPr>
            <a:xfrm rot="21177393">
              <a:off x="4412247" y="504097"/>
              <a:ext cx="4122902" cy="350471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3600">
                  <a:solidFill>
                    <a:schemeClr val="bg2"/>
                  </a:solidFill>
                  <a:latin typeface="+mn-lt"/>
                </a:rPr>
                <a:t>What are the important things to know for those on treatment for hep C?</a:t>
              </a:r>
              <a:endParaRPr lang="en-AU" sz="2800">
                <a:solidFill>
                  <a:schemeClr val="bg2"/>
                </a:solidFill>
                <a:latin typeface="+mn-lt"/>
              </a:endParaRPr>
            </a:p>
            <a:p>
              <a:pPr algn="ctr"/>
              <a:r>
                <a:rPr lang="en-AU" sz="2800">
                  <a:solidFill>
                    <a:schemeClr val="bg2"/>
                  </a:solidFill>
                  <a:latin typeface="+mn-lt"/>
                </a:rPr>
                <a:t>It’s pretty simple, </a:t>
              </a:r>
              <a:br>
                <a:rPr lang="en-AU" sz="2800">
                  <a:solidFill>
                    <a:schemeClr val="bg2"/>
                  </a:solidFill>
                  <a:latin typeface="+mn-lt"/>
                </a:rPr>
              </a:br>
              <a:r>
                <a:rPr lang="en-AU" sz="2800">
                  <a:solidFill>
                    <a:schemeClr val="bg2"/>
                  </a:solidFill>
                  <a:latin typeface="+mn-lt"/>
                </a:rPr>
                <a:t>just pills each day and follow up visits with the nurse or doctor.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2B08E5D-1E2A-4920-A762-FC0736B61E7C}"/>
              </a:ext>
            </a:extLst>
          </p:cNvPr>
          <p:cNvGrpSpPr/>
          <p:nvPr/>
        </p:nvGrpSpPr>
        <p:grpSpPr>
          <a:xfrm>
            <a:off x="1947281" y="3721047"/>
            <a:ext cx="2830529" cy="2790945"/>
            <a:chOff x="1947281" y="3721047"/>
            <a:chExt cx="2830529" cy="2790945"/>
          </a:xfrm>
        </p:grpSpPr>
        <p:sp>
          <p:nvSpPr>
            <p:cNvPr id="13" name="Graphic 17">
              <a:extLst>
                <a:ext uri="{FF2B5EF4-FFF2-40B4-BE49-F238E27FC236}">
                  <a16:creationId xmlns:a16="http://schemas.microsoft.com/office/drawing/2014/main" id="{6580FC93-E7E2-4AF3-AADD-7425E1BB42F1}"/>
                </a:ext>
              </a:extLst>
            </p:cNvPr>
            <p:cNvSpPr/>
            <p:nvPr/>
          </p:nvSpPr>
          <p:spPr>
            <a:xfrm rot="11700000" flipH="1" flipV="1">
              <a:off x="1947281" y="3871931"/>
              <a:ext cx="2830529" cy="2583388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bg2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sp>
          <p:nvSpPr>
            <p:cNvPr id="14" name="Text Placeholder 3">
              <a:extLst>
                <a:ext uri="{FF2B5EF4-FFF2-40B4-BE49-F238E27FC236}">
                  <a16:creationId xmlns:a16="http://schemas.microsoft.com/office/drawing/2014/main" id="{B4D58875-0FBE-4FC2-BE25-EC05AA976144}"/>
                </a:ext>
              </a:extLst>
            </p:cNvPr>
            <p:cNvSpPr txBox="1">
              <a:spLocks/>
            </p:cNvSpPr>
            <p:nvPr/>
          </p:nvSpPr>
          <p:spPr>
            <a:xfrm rot="405399">
              <a:off x="2290555" y="3721047"/>
              <a:ext cx="2159760" cy="279094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400">
                  <a:solidFill>
                    <a:schemeClr val="tx1"/>
                  </a:solidFill>
                  <a:latin typeface="+mn-lt"/>
                  <a:cs typeface="Times New Roman"/>
                </a:rPr>
                <a:t>An inmate’s medication should go with them if they get transferred to another centre.</a:t>
              </a:r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D4EB62CB-9816-4CC5-8D33-5BF4F37F8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H="1">
            <a:off x="-432147" y="4487292"/>
            <a:ext cx="2487855" cy="777454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9DE6E8D-E0DB-44FC-86D3-C5D68A938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60981" y="4495359"/>
            <a:ext cx="2346092" cy="752090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17FC87A-4FD0-4DA1-81A3-3DC8382B9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733933" y="726419"/>
            <a:ext cx="4146405" cy="129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6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6" y="771866"/>
            <a:ext cx="9324695" cy="1731962"/>
          </a:xfrm>
        </p:spPr>
        <p:txBody>
          <a:bodyPr/>
          <a:lstStyle/>
          <a:p>
            <a:r>
              <a:rPr lang="en-AU" dirty="0"/>
              <a:t>Why should inmates get treatment for hep C while inside?</a:t>
            </a:r>
            <a:endParaRPr lang="en-AU" dirty="0">
              <a:highlight>
                <a:srgbClr val="FF0000"/>
              </a:highlight>
            </a:endParaRP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D8E9B70-EB53-81A7-0AB0-7C31B9AA68AD}"/>
              </a:ext>
            </a:extLst>
          </p:cNvPr>
          <p:cNvSpPr txBox="1">
            <a:spLocks/>
          </p:cNvSpPr>
          <p:nvPr/>
        </p:nvSpPr>
        <p:spPr>
          <a:xfrm>
            <a:off x="349667" y="2717051"/>
            <a:ext cx="7025457" cy="3883773"/>
          </a:xfrm>
          <a:prstGeom prst="rect">
            <a:avLst/>
          </a:prstGeom>
        </p:spPr>
        <p:txBody>
          <a:bodyPr lIns="0" tIns="0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1" spc="-100" dirty="0">
                <a:latin typeface="+mn-lt"/>
              </a:rPr>
              <a:t>Make it safer for everyone working in the prisons.</a:t>
            </a:r>
            <a:endParaRPr lang="en-GB" b="1" spc="-100" dirty="0">
              <a:latin typeface="+mn-lt"/>
              <a:ea typeface="Verdana"/>
            </a:endParaRPr>
          </a:p>
          <a:p>
            <a:pPr>
              <a:lnSpc>
                <a:spcPct val="100000"/>
              </a:lnSpc>
            </a:pPr>
            <a:r>
              <a:rPr lang="en-GB" b="1" spc="-100" dirty="0">
                <a:latin typeface="+mn-lt"/>
                <a:ea typeface="Verdana"/>
              </a:rPr>
              <a:t>Contribute to Australia’s national efforts in eliminating hep C by 2030.</a:t>
            </a:r>
          </a:p>
          <a:p>
            <a:pPr>
              <a:lnSpc>
                <a:spcPct val="100000"/>
              </a:lnSpc>
            </a:pPr>
            <a:r>
              <a:rPr lang="en-GB" b="1" spc="-100" dirty="0">
                <a:latin typeface="+mn-lt"/>
                <a:ea typeface="Verdana"/>
              </a:rPr>
              <a:t>As a significant proportion of Australians with hep C spend time in prison, this is an important time for intervention. </a:t>
            </a:r>
            <a:endParaRPr lang="en-GB" b="1" spc="-100" dirty="0">
              <a:latin typeface="+mn-lt"/>
              <a:ea typeface="Verdana"/>
              <a:cs typeface="Arial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411809F-EDCC-491B-A5B7-522AB975E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02962" y="2894082"/>
            <a:ext cx="2768209" cy="839562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3C398B5-F5FB-4302-AF6D-BAEB198114E4}"/>
              </a:ext>
            </a:extLst>
          </p:cNvPr>
          <p:cNvGrpSpPr/>
          <p:nvPr/>
        </p:nvGrpSpPr>
        <p:grpSpPr>
          <a:xfrm flipH="1">
            <a:off x="7217491" y="2609344"/>
            <a:ext cx="3283501" cy="2996809"/>
            <a:chOff x="7014970" y="3527815"/>
            <a:chExt cx="3283501" cy="2996809"/>
          </a:xfrm>
        </p:grpSpPr>
        <p:sp>
          <p:nvSpPr>
            <p:cNvPr id="20" name="Graphic 17">
              <a:extLst>
                <a:ext uri="{FF2B5EF4-FFF2-40B4-BE49-F238E27FC236}">
                  <a16:creationId xmlns:a16="http://schemas.microsoft.com/office/drawing/2014/main" id="{86F31111-B3AB-4916-8109-2AF7C09C3583}"/>
                </a:ext>
              </a:extLst>
            </p:cNvPr>
            <p:cNvSpPr/>
            <p:nvPr/>
          </p:nvSpPr>
          <p:spPr>
            <a:xfrm rot="10800000" flipV="1">
              <a:off x="7014970" y="3527815"/>
              <a:ext cx="3283501" cy="2996809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bg2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sp>
          <p:nvSpPr>
            <p:cNvPr id="21" name="Text Placeholder 3">
              <a:extLst>
                <a:ext uri="{FF2B5EF4-FFF2-40B4-BE49-F238E27FC236}">
                  <a16:creationId xmlns:a16="http://schemas.microsoft.com/office/drawing/2014/main" id="{5A85147D-8FC3-42DA-B8F4-B040B5B42F0D}"/>
                </a:ext>
              </a:extLst>
            </p:cNvPr>
            <p:cNvSpPr txBox="1">
              <a:spLocks/>
            </p:cNvSpPr>
            <p:nvPr/>
          </p:nvSpPr>
          <p:spPr>
            <a:xfrm rot="405399">
              <a:off x="7401432" y="3979641"/>
              <a:ext cx="2510576" cy="233797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200" dirty="0">
                  <a:solidFill>
                    <a:schemeClr val="tx1"/>
                  </a:solidFill>
                  <a:latin typeface="+mn-lt"/>
                </a:rPr>
                <a:t>If all inmates with hep C are tested, treated and cured, no new infections can occur by any means. This is called ‘Treatment as Prevention’.</a:t>
              </a:r>
            </a:p>
            <a:p>
              <a:pPr algn="ctr"/>
              <a:endParaRPr lang="en-AU" sz="220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1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70B4278-1F15-43F7-AB2A-E71ABD9AD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483646" y="522863"/>
            <a:ext cx="4483782" cy="140118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087E-A52A-362E-E244-E78D637AE3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en-AU">
                <a:cs typeface="Times New Roman"/>
              </a:rPr>
              <a:t>Teach back scenario</a:t>
            </a:r>
            <a:br>
              <a:rPr lang="en-AU"/>
            </a:br>
            <a:r>
              <a:rPr lang="en-AU" sz="3600">
                <a:solidFill>
                  <a:schemeClr val="tx1"/>
                </a:solidFill>
                <a:cs typeface="Times New Roman"/>
              </a:rPr>
              <a:t>The argument for hep C testing and</a:t>
            </a:r>
            <a:br>
              <a:rPr lang="en-AU" sz="3600"/>
            </a:br>
            <a:r>
              <a:rPr lang="en-AU" sz="3600">
                <a:solidFill>
                  <a:schemeClr val="tx1"/>
                </a:solidFill>
                <a:cs typeface="Times New Roman"/>
              </a:rPr>
              <a:t>treatment in the prisons</a:t>
            </a:r>
            <a:endParaRPr lang="en-AU">
              <a:solidFill>
                <a:schemeClr val="tx1"/>
              </a:solidFill>
              <a:highlight>
                <a:srgbClr val="FF0000"/>
              </a:highlight>
              <a:cs typeface="Times New Roma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B97819-8B92-42AF-81B7-E6373AD220CE}"/>
              </a:ext>
            </a:extLst>
          </p:cNvPr>
          <p:cNvGrpSpPr/>
          <p:nvPr/>
        </p:nvGrpSpPr>
        <p:grpSpPr>
          <a:xfrm>
            <a:off x="2041129" y="2503828"/>
            <a:ext cx="4640793" cy="4235593"/>
            <a:chOff x="3781030" y="2037078"/>
            <a:chExt cx="4870581" cy="4445318"/>
          </a:xfrm>
        </p:grpSpPr>
        <p:sp>
          <p:nvSpPr>
            <p:cNvPr id="587" name="Graphic 17">
              <a:extLst>
                <a:ext uri="{FF2B5EF4-FFF2-40B4-BE49-F238E27FC236}">
                  <a16:creationId xmlns:a16="http://schemas.microsoft.com/office/drawing/2014/main" id="{E7AD330F-CE1C-4C7F-8E35-86BA0E4D217F}"/>
                </a:ext>
              </a:extLst>
            </p:cNvPr>
            <p:cNvSpPr/>
            <p:nvPr/>
          </p:nvSpPr>
          <p:spPr>
            <a:xfrm>
              <a:off x="3781030" y="2037078"/>
              <a:ext cx="4870581" cy="4445318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rgbClr val="323232"/>
            </a:solidFill>
            <a:ln w="1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8" name="Text Placeholder 3">
              <a:extLst>
                <a:ext uri="{FF2B5EF4-FFF2-40B4-BE49-F238E27FC236}">
                  <a16:creationId xmlns:a16="http://schemas.microsoft.com/office/drawing/2014/main" id="{770F3707-A492-4F91-9824-863C3C49A631}"/>
                </a:ext>
              </a:extLst>
            </p:cNvPr>
            <p:cNvSpPr txBox="1">
              <a:spLocks/>
            </p:cNvSpPr>
            <p:nvPr/>
          </p:nvSpPr>
          <p:spPr>
            <a:xfrm rot="21177393">
              <a:off x="4243746" y="2413343"/>
              <a:ext cx="4122902" cy="350471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3400">
                  <a:solidFill>
                    <a:schemeClr val="bg2"/>
                  </a:solidFill>
                </a:rPr>
                <a:t>Your partner or friend on the outside has heard about inmates being tested and treated for hep C, and wants to know why bother.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52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What happens after treatment?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66196D-FF06-4CE2-94D7-6CAEAB854393}"/>
              </a:ext>
            </a:extLst>
          </p:cNvPr>
          <p:cNvGrpSpPr/>
          <p:nvPr/>
        </p:nvGrpSpPr>
        <p:grpSpPr>
          <a:xfrm>
            <a:off x="6922478" y="1568175"/>
            <a:ext cx="3500037" cy="3194439"/>
            <a:chOff x="6922478" y="3120533"/>
            <a:chExt cx="3500037" cy="3194439"/>
          </a:xfrm>
        </p:grpSpPr>
        <p:sp>
          <p:nvSpPr>
            <p:cNvPr id="80" name="Graphic 17">
              <a:extLst>
                <a:ext uri="{FF2B5EF4-FFF2-40B4-BE49-F238E27FC236}">
                  <a16:creationId xmlns:a16="http://schemas.microsoft.com/office/drawing/2014/main" id="{62E81ED4-8585-4596-820D-46B123A8646D}"/>
                </a:ext>
              </a:extLst>
            </p:cNvPr>
            <p:cNvSpPr/>
            <p:nvPr/>
          </p:nvSpPr>
          <p:spPr>
            <a:xfrm rot="10800000" flipH="1" flipV="1">
              <a:off x="6922478" y="3120533"/>
              <a:ext cx="3500037" cy="3194439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bg2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sp>
          <p:nvSpPr>
            <p:cNvPr id="81" name="Text Placeholder 3">
              <a:extLst>
                <a:ext uri="{FF2B5EF4-FFF2-40B4-BE49-F238E27FC236}">
                  <a16:creationId xmlns:a16="http://schemas.microsoft.com/office/drawing/2014/main" id="{D05A91E2-92DA-478A-845C-E4E5665006D1}"/>
                </a:ext>
              </a:extLst>
            </p:cNvPr>
            <p:cNvSpPr txBox="1">
              <a:spLocks/>
            </p:cNvSpPr>
            <p:nvPr/>
          </p:nvSpPr>
          <p:spPr>
            <a:xfrm rot="21194601" flipH="1">
              <a:off x="7318225" y="3618088"/>
              <a:ext cx="2740599" cy="210758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200">
                  <a:solidFill>
                    <a:schemeClr val="tx1"/>
                  </a:solidFill>
                  <a:latin typeface="+mn-lt"/>
                </a:rPr>
                <a:t>For the 1 out of 20 who does not clear the virus, another course of 12 weeks of treatment (called </a:t>
              </a:r>
              <a:r>
                <a:rPr lang="en-AU" sz="2200" err="1">
                  <a:solidFill>
                    <a:schemeClr val="tx1"/>
                  </a:solidFill>
                  <a:latin typeface="+mn-lt"/>
                </a:rPr>
                <a:t>Vosevi</a:t>
              </a:r>
              <a:r>
                <a:rPr lang="en-AU" sz="2200">
                  <a:solidFill>
                    <a:schemeClr val="tx1"/>
                  </a:solidFill>
                  <a:latin typeface="+mn-lt"/>
                </a:rPr>
                <a:t>) is very effective – 9 out of 10 people are cured. </a:t>
              </a:r>
            </a:p>
          </p:txBody>
        </p:sp>
      </p:grpSp>
      <p:pic>
        <p:nvPicPr>
          <p:cNvPr id="88" name="Graphic 87">
            <a:extLst>
              <a:ext uri="{FF2B5EF4-FFF2-40B4-BE49-F238E27FC236}">
                <a16:creationId xmlns:a16="http://schemas.microsoft.com/office/drawing/2014/main" id="{626EBF43-ADF3-455A-AA17-0245889E6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66222" y="1098155"/>
            <a:ext cx="2626326" cy="8194508"/>
          </a:xfrm>
          <a:prstGeom prst="rect">
            <a:avLst/>
          </a:prstGeom>
        </p:spPr>
      </p:pic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3EC69F2-792B-4946-A40D-17D1DA494563}"/>
              </a:ext>
            </a:extLst>
          </p:cNvPr>
          <p:cNvSpPr txBox="1">
            <a:spLocks/>
          </p:cNvSpPr>
          <p:nvPr/>
        </p:nvSpPr>
        <p:spPr>
          <a:xfrm>
            <a:off x="349668" y="1994039"/>
            <a:ext cx="5746332" cy="54143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3200" b="1" spc="-100">
                <a:latin typeface="+mn-lt"/>
              </a:rPr>
              <a:t>A final PCR blood test is taken 1 to 3 months after treatment is completed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893A9ECF-9F5C-4B28-915C-8B7E451690B9}"/>
              </a:ext>
            </a:extLst>
          </p:cNvPr>
          <p:cNvSpPr txBox="1">
            <a:spLocks/>
          </p:cNvSpPr>
          <p:nvPr/>
        </p:nvSpPr>
        <p:spPr>
          <a:xfrm>
            <a:off x="348517" y="3673981"/>
            <a:ext cx="5746332" cy="53891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3200" b="1" spc="-100">
                <a:latin typeface="+mn-lt"/>
              </a:rPr>
              <a:t>19 out of 20 clear the virus after DAA treatment, meaning they are cured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386BB0-2860-4B2B-BA0C-6BBE5B72BF92}"/>
              </a:ext>
            </a:extLst>
          </p:cNvPr>
          <p:cNvGrpSpPr/>
          <p:nvPr/>
        </p:nvGrpSpPr>
        <p:grpSpPr>
          <a:xfrm>
            <a:off x="346211" y="5579347"/>
            <a:ext cx="8500531" cy="741762"/>
            <a:chOff x="346211" y="5579347"/>
            <a:chExt cx="8500531" cy="74176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D2AFE6A-8F44-4D2E-9B44-B1611A7B0278}"/>
                </a:ext>
              </a:extLst>
            </p:cNvPr>
            <p:cNvGrpSpPr/>
            <p:nvPr/>
          </p:nvGrpSpPr>
          <p:grpSpPr>
            <a:xfrm>
              <a:off x="346211" y="5586848"/>
              <a:ext cx="361503" cy="723429"/>
              <a:chOff x="346211" y="5353594"/>
              <a:chExt cx="477196" cy="954949"/>
            </a:xfrm>
          </p:grpSpPr>
          <p:grpSp>
            <p:nvGrpSpPr>
              <p:cNvPr id="66" name="Graphic 65" descr="Man with solid fill">
                <a:extLst>
                  <a:ext uri="{FF2B5EF4-FFF2-40B4-BE49-F238E27FC236}">
                    <a16:creationId xmlns:a16="http://schemas.microsoft.com/office/drawing/2014/main" id="{764E277E-0EF6-4209-A14A-B41322D1D28A}"/>
                  </a:ext>
                </a:extLst>
              </p:cNvPr>
              <p:cNvGrpSpPr/>
              <p:nvPr/>
            </p:nvGrpSpPr>
            <p:grpSpPr>
              <a:xfrm>
                <a:off x="346211" y="5353594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E7B8122D-F67C-4B01-A058-B9FE9E8EA642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5A01E5F4-388E-4CC4-8B5F-A313AB93BB45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7" name="Graphic 6" descr="Man outline">
                <a:extLst>
                  <a:ext uri="{FF2B5EF4-FFF2-40B4-BE49-F238E27FC236}">
                    <a16:creationId xmlns:a16="http://schemas.microsoft.com/office/drawing/2014/main" id="{8BCAF81B-3C1A-405A-B5EE-5F01441B7CED}"/>
                  </a:ext>
                </a:extLst>
              </p:cNvPr>
              <p:cNvGrpSpPr/>
              <p:nvPr/>
            </p:nvGrpSpPr>
            <p:grpSpPr>
              <a:xfrm flipH="1">
                <a:off x="376948" y="5367100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2D73B94E-C537-4C95-BB71-9759D285444D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624B0C56-FF08-4619-9ED5-495BAD9FF036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B0763A58-93D3-47FF-AF7F-6807F04DCB0F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57CD82B-7364-47F7-A8A4-63C5381CC30B}"/>
                </a:ext>
              </a:extLst>
            </p:cNvPr>
            <p:cNvGrpSpPr/>
            <p:nvPr/>
          </p:nvGrpSpPr>
          <p:grpSpPr>
            <a:xfrm>
              <a:off x="774508" y="5586848"/>
              <a:ext cx="361503" cy="723429"/>
              <a:chOff x="911577" y="5353594"/>
              <a:chExt cx="477196" cy="954949"/>
            </a:xfrm>
          </p:grpSpPr>
          <p:grpSp>
            <p:nvGrpSpPr>
              <p:cNvPr id="59" name="Graphic 65" descr="Man with solid fill">
                <a:extLst>
                  <a:ext uri="{FF2B5EF4-FFF2-40B4-BE49-F238E27FC236}">
                    <a16:creationId xmlns:a16="http://schemas.microsoft.com/office/drawing/2014/main" id="{41AD3FD2-4077-4198-BEB3-47E805C85957}"/>
                  </a:ext>
                </a:extLst>
              </p:cNvPr>
              <p:cNvGrpSpPr/>
              <p:nvPr/>
            </p:nvGrpSpPr>
            <p:grpSpPr>
              <a:xfrm>
                <a:off x="911577" y="5353594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C5FB2901-736F-4971-BAA2-F68E4C945374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418AAB5F-05A1-45EA-852A-FBDFC7A41650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60" name="Graphic 6" descr="Man outline">
                <a:extLst>
                  <a:ext uri="{FF2B5EF4-FFF2-40B4-BE49-F238E27FC236}">
                    <a16:creationId xmlns:a16="http://schemas.microsoft.com/office/drawing/2014/main" id="{01BEB9CE-1D4F-4BE2-AFC6-CC589C24A958}"/>
                  </a:ext>
                </a:extLst>
              </p:cNvPr>
              <p:cNvGrpSpPr/>
              <p:nvPr/>
            </p:nvGrpSpPr>
            <p:grpSpPr>
              <a:xfrm flipH="1">
                <a:off x="942314" y="5367100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40499D2-BD06-4879-802B-D2C5E7790513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3939C7A2-E760-4B1D-A6D8-DEA675F3872D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54E9F1C3-16FB-4566-99FD-3C675C161FFC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0A90B79-C4D9-4B22-81FA-EAD3A074C0FA}"/>
                </a:ext>
              </a:extLst>
            </p:cNvPr>
            <p:cNvGrpSpPr/>
            <p:nvPr/>
          </p:nvGrpSpPr>
          <p:grpSpPr>
            <a:xfrm>
              <a:off x="1202805" y="5579347"/>
              <a:ext cx="361503" cy="723429"/>
              <a:chOff x="1476942" y="5343693"/>
              <a:chExt cx="477196" cy="954949"/>
            </a:xfrm>
          </p:grpSpPr>
          <p:grpSp>
            <p:nvGrpSpPr>
              <p:cNvPr id="50" name="Graphic 65" descr="Man with solid fill">
                <a:extLst>
                  <a:ext uri="{FF2B5EF4-FFF2-40B4-BE49-F238E27FC236}">
                    <a16:creationId xmlns:a16="http://schemas.microsoft.com/office/drawing/2014/main" id="{E3EAD99A-25C5-44FF-9425-4E2C1B5AEA67}"/>
                  </a:ext>
                </a:extLst>
              </p:cNvPr>
              <p:cNvGrpSpPr/>
              <p:nvPr/>
            </p:nvGrpSpPr>
            <p:grpSpPr>
              <a:xfrm>
                <a:off x="1476942" y="5343693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F8251A71-EDD0-4EE7-8BAD-A9B9BB04A2C2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4874DC92-0462-423B-AECE-7C0ED5E2453A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52" name="Graphic 6" descr="Man outline">
                <a:extLst>
                  <a:ext uri="{FF2B5EF4-FFF2-40B4-BE49-F238E27FC236}">
                    <a16:creationId xmlns:a16="http://schemas.microsoft.com/office/drawing/2014/main" id="{86A40B7E-DA19-47BA-84F4-4BD7C6D7115D}"/>
                  </a:ext>
                </a:extLst>
              </p:cNvPr>
              <p:cNvGrpSpPr/>
              <p:nvPr/>
            </p:nvGrpSpPr>
            <p:grpSpPr>
              <a:xfrm flipH="1">
                <a:off x="1507679" y="5357199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B6C3474F-D020-4370-9706-2DE0B3CAAF47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FA07DD5C-AD8A-418E-822F-033586B7B1F7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4542D7B-D4A8-420B-8980-E8477FDDD295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97263BD-EEEA-42F9-AC13-8B6F3572C82A}"/>
                </a:ext>
              </a:extLst>
            </p:cNvPr>
            <p:cNvGrpSpPr/>
            <p:nvPr/>
          </p:nvGrpSpPr>
          <p:grpSpPr>
            <a:xfrm>
              <a:off x="1631103" y="5586848"/>
              <a:ext cx="361503" cy="723429"/>
              <a:chOff x="2042309" y="5353594"/>
              <a:chExt cx="477196" cy="954949"/>
            </a:xfrm>
          </p:grpSpPr>
          <p:grpSp>
            <p:nvGrpSpPr>
              <p:cNvPr id="43" name="Graphic 65" descr="Man with solid fill">
                <a:extLst>
                  <a:ext uri="{FF2B5EF4-FFF2-40B4-BE49-F238E27FC236}">
                    <a16:creationId xmlns:a16="http://schemas.microsoft.com/office/drawing/2014/main" id="{2DCD3CF3-5471-4DDA-AE62-1926105C61C3}"/>
                  </a:ext>
                </a:extLst>
              </p:cNvPr>
              <p:cNvGrpSpPr/>
              <p:nvPr/>
            </p:nvGrpSpPr>
            <p:grpSpPr>
              <a:xfrm>
                <a:off x="2042309" y="5353594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C7F881B1-CDDE-41E9-80CA-65E24BCE725E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FC39B7C6-71DA-417A-B2B2-C8A5BA72516A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44" name="Graphic 6" descr="Man outline">
                <a:extLst>
                  <a:ext uri="{FF2B5EF4-FFF2-40B4-BE49-F238E27FC236}">
                    <a16:creationId xmlns:a16="http://schemas.microsoft.com/office/drawing/2014/main" id="{3E01C62E-43DF-48D5-BD83-8E31B8A3D317}"/>
                  </a:ext>
                </a:extLst>
              </p:cNvPr>
              <p:cNvGrpSpPr/>
              <p:nvPr/>
            </p:nvGrpSpPr>
            <p:grpSpPr>
              <a:xfrm flipH="1">
                <a:off x="2073046" y="5367100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4D0C190E-21C8-4AC0-9642-16DE14B80661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4ECEF716-21AE-4FC6-9A0A-67387E453ECC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2DE72B90-67C7-4906-BD97-0AAFD7A45487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B5545C-FD8A-485E-8825-0ABD0F131231}"/>
                </a:ext>
              </a:extLst>
            </p:cNvPr>
            <p:cNvGrpSpPr/>
            <p:nvPr/>
          </p:nvGrpSpPr>
          <p:grpSpPr>
            <a:xfrm>
              <a:off x="2059563" y="5589944"/>
              <a:ext cx="361503" cy="723429"/>
              <a:chOff x="2607891" y="5357682"/>
              <a:chExt cx="477196" cy="954949"/>
            </a:xfrm>
          </p:grpSpPr>
          <p:grpSp>
            <p:nvGrpSpPr>
              <p:cNvPr id="36" name="Graphic 65" descr="Man with solid fill">
                <a:extLst>
                  <a:ext uri="{FF2B5EF4-FFF2-40B4-BE49-F238E27FC236}">
                    <a16:creationId xmlns:a16="http://schemas.microsoft.com/office/drawing/2014/main" id="{47D2D0BB-BB1D-4964-B6E7-61B3960A881A}"/>
                  </a:ext>
                </a:extLst>
              </p:cNvPr>
              <p:cNvGrpSpPr/>
              <p:nvPr/>
            </p:nvGrpSpPr>
            <p:grpSpPr>
              <a:xfrm>
                <a:off x="2607891" y="5357682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AE3676B3-9CDE-496E-8098-42F6CF64F818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5F559E2-C508-4135-9FD6-9047A64201CB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37" name="Graphic 6" descr="Man outline">
                <a:extLst>
                  <a:ext uri="{FF2B5EF4-FFF2-40B4-BE49-F238E27FC236}">
                    <a16:creationId xmlns:a16="http://schemas.microsoft.com/office/drawing/2014/main" id="{9174521B-9E1E-4AA9-92B8-CABC212918BF}"/>
                  </a:ext>
                </a:extLst>
              </p:cNvPr>
              <p:cNvGrpSpPr/>
              <p:nvPr/>
            </p:nvGrpSpPr>
            <p:grpSpPr>
              <a:xfrm flipH="1">
                <a:off x="2638628" y="5371188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30559098-B28E-436D-9DED-77E200495678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7ACC1D10-A8D1-452A-9698-4842C17A301A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34874B52-7A28-4C93-814A-3694F13D6F85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1B03939C-A2C7-4B6A-9334-12D8500FDA26}"/>
                </a:ext>
              </a:extLst>
            </p:cNvPr>
            <p:cNvGrpSpPr/>
            <p:nvPr/>
          </p:nvGrpSpPr>
          <p:grpSpPr>
            <a:xfrm>
              <a:off x="2487860" y="5592264"/>
              <a:ext cx="361503" cy="723429"/>
              <a:chOff x="346211" y="5353594"/>
              <a:chExt cx="477196" cy="954949"/>
            </a:xfrm>
          </p:grpSpPr>
          <p:grpSp>
            <p:nvGrpSpPr>
              <p:cNvPr id="159" name="Graphic 65" descr="Man with solid fill">
                <a:extLst>
                  <a:ext uri="{FF2B5EF4-FFF2-40B4-BE49-F238E27FC236}">
                    <a16:creationId xmlns:a16="http://schemas.microsoft.com/office/drawing/2014/main" id="{AF594465-262F-48B9-BD60-B08103E06D91}"/>
                  </a:ext>
                </a:extLst>
              </p:cNvPr>
              <p:cNvGrpSpPr/>
              <p:nvPr/>
            </p:nvGrpSpPr>
            <p:grpSpPr>
              <a:xfrm>
                <a:off x="346211" y="5353594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57FB2682-BB92-405C-A8E4-EAA6931EE158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B2495A2E-3ADC-4678-A0D4-6E7F3B84CFCE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60" name="Graphic 6" descr="Man outline">
                <a:extLst>
                  <a:ext uri="{FF2B5EF4-FFF2-40B4-BE49-F238E27FC236}">
                    <a16:creationId xmlns:a16="http://schemas.microsoft.com/office/drawing/2014/main" id="{BBD4148B-1FEB-48B5-B1C9-04565B70469D}"/>
                  </a:ext>
                </a:extLst>
              </p:cNvPr>
              <p:cNvGrpSpPr/>
              <p:nvPr/>
            </p:nvGrpSpPr>
            <p:grpSpPr>
              <a:xfrm flipH="1">
                <a:off x="376948" y="5367100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6E549CA2-F9DF-415A-B524-C275F013E0E7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EC1F94D0-E4C2-4E59-BCBE-0FFCEFB5325A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CEF8E706-57E3-4FB5-A625-A24E5BBD9BF1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E1333EA9-13A0-4C76-BCDB-4EE52EF5AB06}"/>
                </a:ext>
              </a:extLst>
            </p:cNvPr>
            <p:cNvGrpSpPr/>
            <p:nvPr/>
          </p:nvGrpSpPr>
          <p:grpSpPr>
            <a:xfrm>
              <a:off x="2916157" y="5592264"/>
              <a:ext cx="361503" cy="723429"/>
              <a:chOff x="911577" y="5353594"/>
              <a:chExt cx="477196" cy="954949"/>
            </a:xfrm>
          </p:grpSpPr>
          <p:grpSp>
            <p:nvGrpSpPr>
              <p:cNvPr id="167" name="Graphic 65" descr="Man with solid fill">
                <a:extLst>
                  <a:ext uri="{FF2B5EF4-FFF2-40B4-BE49-F238E27FC236}">
                    <a16:creationId xmlns:a16="http://schemas.microsoft.com/office/drawing/2014/main" id="{6527EADA-1F27-4CB2-9639-4B2F805106BB}"/>
                  </a:ext>
                </a:extLst>
              </p:cNvPr>
              <p:cNvGrpSpPr/>
              <p:nvPr/>
            </p:nvGrpSpPr>
            <p:grpSpPr>
              <a:xfrm>
                <a:off x="911577" y="5353594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643B4F12-CB0B-4A5C-B2BA-5BF311C76417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FE0039FD-CE7F-485D-BB03-7962F0FC6EC1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68" name="Graphic 6" descr="Man outline">
                <a:extLst>
                  <a:ext uri="{FF2B5EF4-FFF2-40B4-BE49-F238E27FC236}">
                    <a16:creationId xmlns:a16="http://schemas.microsoft.com/office/drawing/2014/main" id="{1B65EA81-944B-4DFB-8921-3CAB1A3E802E}"/>
                  </a:ext>
                </a:extLst>
              </p:cNvPr>
              <p:cNvGrpSpPr/>
              <p:nvPr/>
            </p:nvGrpSpPr>
            <p:grpSpPr>
              <a:xfrm flipH="1">
                <a:off x="942314" y="5367100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62F4BF91-00C9-4C00-971A-4B2B610E4CEB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E8C42854-44D4-48F6-9557-CB3624F0E2BA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4727AD81-1C24-4951-9423-39AA9A053FE8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51BD1C25-5CE3-47F3-99E8-1D7C996C822C}"/>
                </a:ext>
              </a:extLst>
            </p:cNvPr>
            <p:cNvGrpSpPr/>
            <p:nvPr/>
          </p:nvGrpSpPr>
          <p:grpSpPr>
            <a:xfrm>
              <a:off x="3344454" y="5584763"/>
              <a:ext cx="361503" cy="723429"/>
              <a:chOff x="1476942" y="5343693"/>
              <a:chExt cx="477196" cy="954949"/>
            </a:xfrm>
          </p:grpSpPr>
          <p:grpSp>
            <p:nvGrpSpPr>
              <p:cNvPr id="175" name="Graphic 65" descr="Man with solid fill">
                <a:extLst>
                  <a:ext uri="{FF2B5EF4-FFF2-40B4-BE49-F238E27FC236}">
                    <a16:creationId xmlns:a16="http://schemas.microsoft.com/office/drawing/2014/main" id="{0A08FFCB-B666-45F1-B17C-D2CC0096A738}"/>
                  </a:ext>
                </a:extLst>
              </p:cNvPr>
              <p:cNvGrpSpPr/>
              <p:nvPr/>
            </p:nvGrpSpPr>
            <p:grpSpPr>
              <a:xfrm>
                <a:off x="1476942" y="5343693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21CDAD24-2255-4802-80FF-27D2911EC902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F3E66264-879F-47DE-BF1F-CFF07DB92855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76" name="Graphic 6" descr="Man outline">
                <a:extLst>
                  <a:ext uri="{FF2B5EF4-FFF2-40B4-BE49-F238E27FC236}">
                    <a16:creationId xmlns:a16="http://schemas.microsoft.com/office/drawing/2014/main" id="{DE9A8762-A268-46CC-834D-A0647BA7886E}"/>
                  </a:ext>
                </a:extLst>
              </p:cNvPr>
              <p:cNvGrpSpPr/>
              <p:nvPr/>
            </p:nvGrpSpPr>
            <p:grpSpPr>
              <a:xfrm flipH="1">
                <a:off x="1507679" y="5357199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C4617635-BA65-4783-A7AE-D9F5C6E18BE2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50AE97FF-FEC1-4427-BD21-173CF1D73D74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6E1C9663-6437-44FD-A0AD-0CF34F8872A8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F8084D01-436C-458D-A617-245208829889}"/>
                </a:ext>
              </a:extLst>
            </p:cNvPr>
            <p:cNvGrpSpPr/>
            <p:nvPr/>
          </p:nvGrpSpPr>
          <p:grpSpPr>
            <a:xfrm>
              <a:off x="3772752" y="5592264"/>
              <a:ext cx="361503" cy="723429"/>
              <a:chOff x="2042309" y="5353594"/>
              <a:chExt cx="477196" cy="954949"/>
            </a:xfrm>
          </p:grpSpPr>
          <p:grpSp>
            <p:nvGrpSpPr>
              <p:cNvPr id="183" name="Graphic 65" descr="Man with solid fill">
                <a:extLst>
                  <a:ext uri="{FF2B5EF4-FFF2-40B4-BE49-F238E27FC236}">
                    <a16:creationId xmlns:a16="http://schemas.microsoft.com/office/drawing/2014/main" id="{54F4801F-B2A7-4271-9918-EFAC909D2DAE}"/>
                  </a:ext>
                </a:extLst>
              </p:cNvPr>
              <p:cNvGrpSpPr/>
              <p:nvPr/>
            </p:nvGrpSpPr>
            <p:grpSpPr>
              <a:xfrm>
                <a:off x="2042309" y="5353594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769F8530-CFFA-4BF2-AA92-A335F1AE4011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9556E484-7CE4-4D2E-BD95-814E940C3793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84" name="Graphic 6" descr="Man outline">
                <a:extLst>
                  <a:ext uri="{FF2B5EF4-FFF2-40B4-BE49-F238E27FC236}">
                    <a16:creationId xmlns:a16="http://schemas.microsoft.com/office/drawing/2014/main" id="{A31C9200-0C7C-4157-BFEB-E738CB117B51}"/>
                  </a:ext>
                </a:extLst>
              </p:cNvPr>
              <p:cNvGrpSpPr/>
              <p:nvPr/>
            </p:nvGrpSpPr>
            <p:grpSpPr>
              <a:xfrm flipH="1">
                <a:off x="2073046" y="5367100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2A907997-B303-4169-9E2D-AD2912E4BC66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95167F23-F961-4F0B-98A5-706A68FF4A01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A0736D53-7613-45EA-AC91-C4264DAFB6AA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A4FCBDFA-AB5E-489F-B533-9855FC2D8345}"/>
                </a:ext>
              </a:extLst>
            </p:cNvPr>
            <p:cNvGrpSpPr/>
            <p:nvPr/>
          </p:nvGrpSpPr>
          <p:grpSpPr>
            <a:xfrm>
              <a:off x="4201212" y="5595360"/>
              <a:ext cx="361503" cy="723429"/>
              <a:chOff x="2607891" y="5357682"/>
              <a:chExt cx="477196" cy="954949"/>
            </a:xfrm>
          </p:grpSpPr>
          <p:grpSp>
            <p:nvGrpSpPr>
              <p:cNvPr id="191" name="Graphic 65" descr="Man with solid fill">
                <a:extLst>
                  <a:ext uri="{FF2B5EF4-FFF2-40B4-BE49-F238E27FC236}">
                    <a16:creationId xmlns:a16="http://schemas.microsoft.com/office/drawing/2014/main" id="{DC6FADC1-A8B8-46B1-936F-F93397927D05}"/>
                  </a:ext>
                </a:extLst>
              </p:cNvPr>
              <p:cNvGrpSpPr/>
              <p:nvPr/>
            </p:nvGrpSpPr>
            <p:grpSpPr>
              <a:xfrm>
                <a:off x="2607891" y="5357682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4B6B6FA5-06DA-4CA5-9635-D551BBF630EE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1D33DA3B-EF45-426D-9747-3333E3D8D526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192" name="Graphic 6" descr="Man outline">
                <a:extLst>
                  <a:ext uri="{FF2B5EF4-FFF2-40B4-BE49-F238E27FC236}">
                    <a16:creationId xmlns:a16="http://schemas.microsoft.com/office/drawing/2014/main" id="{7574E8A4-0FFC-4041-931B-F759F2719C8D}"/>
                  </a:ext>
                </a:extLst>
              </p:cNvPr>
              <p:cNvGrpSpPr/>
              <p:nvPr/>
            </p:nvGrpSpPr>
            <p:grpSpPr>
              <a:xfrm flipH="1">
                <a:off x="2638628" y="5371188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187260F9-55C1-47F0-A2CB-D9798DAD7E58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E5269FC1-01D4-4C66-B059-5121F08B5CB6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4F1B3C95-D4A4-45D7-86FB-626A3F0E42A5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03D67012-9B0E-4FC4-BAF2-59576CCC1F9C}"/>
                </a:ext>
              </a:extLst>
            </p:cNvPr>
            <p:cNvGrpSpPr/>
            <p:nvPr/>
          </p:nvGrpSpPr>
          <p:grpSpPr>
            <a:xfrm>
              <a:off x="4624070" y="5592264"/>
              <a:ext cx="361503" cy="723429"/>
              <a:chOff x="346211" y="5353594"/>
              <a:chExt cx="477196" cy="954949"/>
            </a:xfrm>
          </p:grpSpPr>
          <p:grpSp>
            <p:nvGrpSpPr>
              <p:cNvPr id="199" name="Graphic 65" descr="Man with solid fill">
                <a:extLst>
                  <a:ext uri="{FF2B5EF4-FFF2-40B4-BE49-F238E27FC236}">
                    <a16:creationId xmlns:a16="http://schemas.microsoft.com/office/drawing/2014/main" id="{253AC595-D008-44BC-868E-DEF64FFF6EB2}"/>
                  </a:ext>
                </a:extLst>
              </p:cNvPr>
              <p:cNvGrpSpPr/>
              <p:nvPr/>
            </p:nvGrpSpPr>
            <p:grpSpPr>
              <a:xfrm>
                <a:off x="346211" y="5353594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31934621-0CDC-40F2-A744-C3B0D19DFCBE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57D1D2D7-6699-443F-8BD7-01B26E994FF5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00" name="Graphic 6" descr="Man outline">
                <a:extLst>
                  <a:ext uri="{FF2B5EF4-FFF2-40B4-BE49-F238E27FC236}">
                    <a16:creationId xmlns:a16="http://schemas.microsoft.com/office/drawing/2014/main" id="{6AC26765-B5D4-4914-9B3D-E20F5B6A5879}"/>
                  </a:ext>
                </a:extLst>
              </p:cNvPr>
              <p:cNvGrpSpPr/>
              <p:nvPr/>
            </p:nvGrpSpPr>
            <p:grpSpPr>
              <a:xfrm flipH="1">
                <a:off x="376948" y="5367100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70A6E08E-6E8F-48FB-A532-D2167E60767C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0F40FFEB-F3D0-4725-8373-D849C2467A8F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945392C2-496A-400B-AD1F-8E8EC5F02059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65E239B7-4947-4236-84EB-FED7AF187350}"/>
                </a:ext>
              </a:extLst>
            </p:cNvPr>
            <p:cNvGrpSpPr/>
            <p:nvPr/>
          </p:nvGrpSpPr>
          <p:grpSpPr>
            <a:xfrm>
              <a:off x="5052367" y="5592264"/>
              <a:ext cx="361503" cy="723429"/>
              <a:chOff x="911577" y="5353594"/>
              <a:chExt cx="477196" cy="954949"/>
            </a:xfrm>
          </p:grpSpPr>
          <p:grpSp>
            <p:nvGrpSpPr>
              <p:cNvPr id="207" name="Graphic 65" descr="Man with solid fill">
                <a:extLst>
                  <a:ext uri="{FF2B5EF4-FFF2-40B4-BE49-F238E27FC236}">
                    <a16:creationId xmlns:a16="http://schemas.microsoft.com/office/drawing/2014/main" id="{BFD07599-0406-4CDE-A198-132F7CE5E806}"/>
                  </a:ext>
                </a:extLst>
              </p:cNvPr>
              <p:cNvGrpSpPr/>
              <p:nvPr/>
            </p:nvGrpSpPr>
            <p:grpSpPr>
              <a:xfrm>
                <a:off x="911577" y="5353594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D40C0A23-B615-4505-96D3-ED1B75AD3C91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646597D2-AD4F-4AD8-B47E-E1820410BEF8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08" name="Graphic 6" descr="Man outline">
                <a:extLst>
                  <a:ext uri="{FF2B5EF4-FFF2-40B4-BE49-F238E27FC236}">
                    <a16:creationId xmlns:a16="http://schemas.microsoft.com/office/drawing/2014/main" id="{A1C512DD-190C-46F5-B3C9-D3F712C2ABD1}"/>
                  </a:ext>
                </a:extLst>
              </p:cNvPr>
              <p:cNvGrpSpPr/>
              <p:nvPr/>
            </p:nvGrpSpPr>
            <p:grpSpPr>
              <a:xfrm flipH="1">
                <a:off x="942314" y="5367100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8A9DE8D9-A0F9-4DB3-AF1B-A16286CE421F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A0B9EAE8-D53B-430E-800D-4591762EC6AB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CF2D0316-6CEE-4E80-BE6B-80921A01B88C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9A04B397-15AB-4A31-9066-1EB05FCF3451}"/>
                </a:ext>
              </a:extLst>
            </p:cNvPr>
            <p:cNvGrpSpPr/>
            <p:nvPr/>
          </p:nvGrpSpPr>
          <p:grpSpPr>
            <a:xfrm>
              <a:off x="5480664" y="5584763"/>
              <a:ext cx="361503" cy="723429"/>
              <a:chOff x="1476942" y="5343693"/>
              <a:chExt cx="477196" cy="954949"/>
            </a:xfrm>
          </p:grpSpPr>
          <p:grpSp>
            <p:nvGrpSpPr>
              <p:cNvPr id="215" name="Graphic 65" descr="Man with solid fill">
                <a:extLst>
                  <a:ext uri="{FF2B5EF4-FFF2-40B4-BE49-F238E27FC236}">
                    <a16:creationId xmlns:a16="http://schemas.microsoft.com/office/drawing/2014/main" id="{9C40B554-3D1A-4361-961E-CCBA2675DC75}"/>
                  </a:ext>
                </a:extLst>
              </p:cNvPr>
              <p:cNvGrpSpPr/>
              <p:nvPr/>
            </p:nvGrpSpPr>
            <p:grpSpPr>
              <a:xfrm>
                <a:off x="1476942" y="5343693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19708731-5ABE-4360-9DC4-B224C46A5B67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D7ABD58D-7DA4-4C22-AA16-7B09BEFDABDD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16" name="Graphic 6" descr="Man outline">
                <a:extLst>
                  <a:ext uri="{FF2B5EF4-FFF2-40B4-BE49-F238E27FC236}">
                    <a16:creationId xmlns:a16="http://schemas.microsoft.com/office/drawing/2014/main" id="{6145B300-6CB5-477F-AD88-F0D051F0229B}"/>
                  </a:ext>
                </a:extLst>
              </p:cNvPr>
              <p:cNvGrpSpPr/>
              <p:nvPr/>
            </p:nvGrpSpPr>
            <p:grpSpPr>
              <a:xfrm flipH="1">
                <a:off x="1507679" y="5357199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1D1806CF-F6E2-4BEC-85C0-D13C4485BEEF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682794A7-18D7-415A-AD21-A619A056D273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81310FDD-08A6-410D-86DA-516AFD3EEF88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3E6AF716-C2A6-40D0-B4EE-38D3096A71BF}"/>
                </a:ext>
              </a:extLst>
            </p:cNvPr>
            <p:cNvGrpSpPr/>
            <p:nvPr/>
          </p:nvGrpSpPr>
          <p:grpSpPr>
            <a:xfrm>
              <a:off x="5908962" y="5592264"/>
              <a:ext cx="361503" cy="723429"/>
              <a:chOff x="2042309" y="5353594"/>
              <a:chExt cx="477196" cy="954949"/>
            </a:xfrm>
          </p:grpSpPr>
          <p:grpSp>
            <p:nvGrpSpPr>
              <p:cNvPr id="223" name="Graphic 65" descr="Man with solid fill">
                <a:extLst>
                  <a:ext uri="{FF2B5EF4-FFF2-40B4-BE49-F238E27FC236}">
                    <a16:creationId xmlns:a16="http://schemas.microsoft.com/office/drawing/2014/main" id="{B288862A-4186-49A6-A30B-528EDF5BBB3D}"/>
                  </a:ext>
                </a:extLst>
              </p:cNvPr>
              <p:cNvGrpSpPr/>
              <p:nvPr/>
            </p:nvGrpSpPr>
            <p:grpSpPr>
              <a:xfrm>
                <a:off x="2042309" y="5353594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3AEAE0DB-3E0A-458F-846D-2EDF65B95C4A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C2FB55E1-5EB6-4A9C-BF78-BA9E7AD8F6B5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24" name="Graphic 6" descr="Man outline">
                <a:extLst>
                  <a:ext uri="{FF2B5EF4-FFF2-40B4-BE49-F238E27FC236}">
                    <a16:creationId xmlns:a16="http://schemas.microsoft.com/office/drawing/2014/main" id="{1E5CB5AD-9004-4431-BC41-335DD48821B8}"/>
                  </a:ext>
                </a:extLst>
              </p:cNvPr>
              <p:cNvGrpSpPr/>
              <p:nvPr/>
            </p:nvGrpSpPr>
            <p:grpSpPr>
              <a:xfrm flipH="1">
                <a:off x="2073046" y="5367100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25" name="Freeform: Shape 224">
                  <a:extLst>
                    <a:ext uri="{FF2B5EF4-FFF2-40B4-BE49-F238E27FC236}">
                      <a16:creationId xmlns:a16="http://schemas.microsoft.com/office/drawing/2014/main" id="{0D12F95A-8129-4D44-876D-493BC0F2D4C4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26" name="Freeform: Shape 225">
                  <a:extLst>
                    <a:ext uri="{FF2B5EF4-FFF2-40B4-BE49-F238E27FC236}">
                      <a16:creationId xmlns:a16="http://schemas.microsoft.com/office/drawing/2014/main" id="{EBA53BBB-8D49-4F65-B87D-C158053858D6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13897E4D-D5DD-49AC-B72A-264CE836FB53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A7438C8D-15CE-427B-98A4-A46BF8ED56CA}"/>
                </a:ext>
              </a:extLst>
            </p:cNvPr>
            <p:cNvGrpSpPr/>
            <p:nvPr/>
          </p:nvGrpSpPr>
          <p:grpSpPr>
            <a:xfrm>
              <a:off x="6337422" y="5595360"/>
              <a:ext cx="361503" cy="723429"/>
              <a:chOff x="2607891" y="5357682"/>
              <a:chExt cx="477196" cy="954949"/>
            </a:xfrm>
          </p:grpSpPr>
          <p:grpSp>
            <p:nvGrpSpPr>
              <p:cNvPr id="231" name="Graphic 65" descr="Man with solid fill">
                <a:extLst>
                  <a:ext uri="{FF2B5EF4-FFF2-40B4-BE49-F238E27FC236}">
                    <a16:creationId xmlns:a16="http://schemas.microsoft.com/office/drawing/2014/main" id="{50F74157-454E-41F6-90C6-CE82A45D6EBD}"/>
                  </a:ext>
                </a:extLst>
              </p:cNvPr>
              <p:cNvGrpSpPr/>
              <p:nvPr/>
            </p:nvGrpSpPr>
            <p:grpSpPr>
              <a:xfrm>
                <a:off x="2607891" y="5357682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A2708B7D-9CCB-4991-8EE3-4826B6740CE6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88D404F0-2FD9-4C2C-83AC-455D7C6E419D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32" name="Graphic 6" descr="Man outline">
                <a:extLst>
                  <a:ext uri="{FF2B5EF4-FFF2-40B4-BE49-F238E27FC236}">
                    <a16:creationId xmlns:a16="http://schemas.microsoft.com/office/drawing/2014/main" id="{691693FD-8254-4D2C-B296-2E0B1865BCC2}"/>
                  </a:ext>
                </a:extLst>
              </p:cNvPr>
              <p:cNvGrpSpPr/>
              <p:nvPr/>
            </p:nvGrpSpPr>
            <p:grpSpPr>
              <a:xfrm flipH="1">
                <a:off x="2638628" y="5371188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0813B049-CA2A-4BC6-B369-AA82A7C4BD19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C8ABCD60-3109-4B1B-9C9E-C94BEAFA8936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BF1336A4-F385-47AB-8CED-7C313A7F417D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52807560-54BF-4914-8BB4-8B68214A3409}"/>
                </a:ext>
              </a:extLst>
            </p:cNvPr>
            <p:cNvGrpSpPr/>
            <p:nvPr/>
          </p:nvGrpSpPr>
          <p:grpSpPr>
            <a:xfrm>
              <a:off x="6765719" y="5597680"/>
              <a:ext cx="361503" cy="723429"/>
              <a:chOff x="346211" y="5353594"/>
              <a:chExt cx="477196" cy="954949"/>
            </a:xfrm>
          </p:grpSpPr>
          <p:grpSp>
            <p:nvGrpSpPr>
              <p:cNvPr id="239" name="Graphic 65" descr="Man with solid fill">
                <a:extLst>
                  <a:ext uri="{FF2B5EF4-FFF2-40B4-BE49-F238E27FC236}">
                    <a16:creationId xmlns:a16="http://schemas.microsoft.com/office/drawing/2014/main" id="{92189170-8FD8-4E63-95B1-B067C1365843}"/>
                  </a:ext>
                </a:extLst>
              </p:cNvPr>
              <p:cNvGrpSpPr/>
              <p:nvPr/>
            </p:nvGrpSpPr>
            <p:grpSpPr>
              <a:xfrm>
                <a:off x="346211" y="5353594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3A6BAE1F-55D6-4FA0-A680-CCAAFD0A67BC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2543A08B-D4E5-40BD-8979-8FA30D0DC2F6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40" name="Graphic 6" descr="Man outline">
                <a:extLst>
                  <a:ext uri="{FF2B5EF4-FFF2-40B4-BE49-F238E27FC236}">
                    <a16:creationId xmlns:a16="http://schemas.microsoft.com/office/drawing/2014/main" id="{3B2DFF2D-42D3-49C5-82CE-FAD03D433CAE}"/>
                  </a:ext>
                </a:extLst>
              </p:cNvPr>
              <p:cNvGrpSpPr/>
              <p:nvPr/>
            </p:nvGrpSpPr>
            <p:grpSpPr>
              <a:xfrm flipH="1">
                <a:off x="376948" y="5367100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B386CDCC-9C9F-408C-A715-CAA37C854000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67C3A2E8-136F-49DB-8B41-86D6DA800709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DF9D7F6B-F743-4584-80B0-70B0B2D2AD23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83F2ECD0-E746-4165-9C5D-BC19A89B87EA}"/>
                </a:ext>
              </a:extLst>
            </p:cNvPr>
            <p:cNvGrpSpPr/>
            <p:nvPr/>
          </p:nvGrpSpPr>
          <p:grpSpPr>
            <a:xfrm>
              <a:off x="7194016" y="5597680"/>
              <a:ext cx="361503" cy="723429"/>
              <a:chOff x="911577" y="5353594"/>
              <a:chExt cx="477196" cy="954949"/>
            </a:xfrm>
          </p:grpSpPr>
          <p:grpSp>
            <p:nvGrpSpPr>
              <p:cNvPr id="247" name="Graphic 65" descr="Man with solid fill">
                <a:extLst>
                  <a:ext uri="{FF2B5EF4-FFF2-40B4-BE49-F238E27FC236}">
                    <a16:creationId xmlns:a16="http://schemas.microsoft.com/office/drawing/2014/main" id="{6A3859B1-18D3-4DC1-A96F-8FC9B48BB453}"/>
                  </a:ext>
                </a:extLst>
              </p:cNvPr>
              <p:cNvGrpSpPr/>
              <p:nvPr/>
            </p:nvGrpSpPr>
            <p:grpSpPr>
              <a:xfrm>
                <a:off x="911577" y="5353594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8CC52AED-B463-4ED5-9372-FA1E81E8D7E0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915DF256-6D75-4FE8-8394-F45053FC662F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48" name="Graphic 6" descr="Man outline">
                <a:extLst>
                  <a:ext uri="{FF2B5EF4-FFF2-40B4-BE49-F238E27FC236}">
                    <a16:creationId xmlns:a16="http://schemas.microsoft.com/office/drawing/2014/main" id="{0FE4D679-EDD8-49D8-9BFE-9116802819B2}"/>
                  </a:ext>
                </a:extLst>
              </p:cNvPr>
              <p:cNvGrpSpPr/>
              <p:nvPr/>
            </p:nvGrpSpPr>
            <p:grpSpPr>
              <a:xfrm flipH="1">
                <a:off x="942314" y="5367100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107C6B9A-7E5F-4664-B02F-674397AEDE99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CDBEF69E-5524-43BD-9E61-FDD11BFDAF98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932E9BE6-B70F-4623-BB6C-62CE2A107A73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C76D958-EC13-45D9-A14C-E7B67B287566}"/>
                </a:ext>
              </a:extLst>
            </p:cNvPr>
            <p:cNvGrpSpPr/>
            <p:nvPr/>
          </p:nvGrpSpPr>
          <p:grpSpPr>
            <a:xfrm>
              <a:off x="7622313" y="5590179"/>
              <a:ext cx="361503" cy="723429"/>
              <a:chOff x="1476942" y="5343693"/>
              <a:chExt cx="477196" cy="954949"/>
            </a:xfrm>
          </p:grpSpPr>
          <p:grpSp>
            <p:nvGrpSpPr>
              <p:cNvPr id="255" name="Graphic 65" descr="Man with solid fill">
                <a:extLst>
                  <a:ext uri="{FF2B5EF4-FFF2-40B4-BE49-F238E27FC236}">
                    <a16:creationId xmlns:a16="http://schemas.microsoft.com/office/drawing/2014/main" id="{BF3C3180-93D7-4CFF-B2A4-F8ADB42E00D7}"/>
                  </a:ext>
                </a:extLst>
              </p:cNvPr>
              <p:cNvGrpSpPr/>
              <p:nvPr/>
            </p:nvGrpSpPr>
            <p:grpSpPr>
              <a:xfrm>
                <a:off x="1476942" y="5343693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59D1F553-A7F6-47E3-A2FC-258B348282D6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4CFABD14-6E7A-4CAA-87D2-B535756A198A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56" name="Graphic 6" descr="Man outline">
                <a:extLst>
                  <a:ext uri="{FF2B5EF4-FFF2-40B4-BE49-F238E27FC236}">
                    <a16:creationId xmlns:a16="http://schemas.microsoft.com/office/drawing/2014/main" id="{378015FE-3E90-41B8-9129-995B0BF5C4A1}"/>
                  </a:ext>
                </a:extLst>
              </p:cNvPr>
              <p:cNvGrpSpPr/>
              <p:nvPr/>
            </p:nvGrpSpPr>
            <p:grpSpPr>
              <a:xfrm flipH="1">
                <a:off x="1507679" y="5357199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269DE07A-64CA-412F-B2C3-9BA0C72F6D08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2E95EB48-2919-4257-92D7-B51D3A74F540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6D889216-1FA9-438B-A289-89DC568A2F1E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FEA2FDC2-D53C-4FA5-8D37-ECF300E14632}"/>
                </a:ext>
              </a:extLst>
            </p:cNvPr>
            <p:cNvGrpSpPr/>
            <p:nvPr/>
          </p:nvGrpSpPr>
          <p:grpSpPr>
            <a:xfrm>
              <a:off x="8050611" y="5597680"/>
              <a:ext cx="361503" cy="723429"/>
              <a:chOff x="2042309" y="5353594"/>
              <a:chExt cx="477196" cy="954949"/>
            </a:xfrm>
          </p:grpSpPr>
          <p:grpSp>
            <p:nvGrpSpPr>
              <p:cNvPr id="263" name="Graphic 65" descr="Man with solid fill">
                <a:extLst>
                  <a:ext uri="{FF2B5EF4-FFF2-40B4-BE49-F238E27FC236}">
                    <a16:creationId xmlns:a16="http://schemas.microsoft.com/office/drawing/2014/main" id="{273B406B-AA1D-4E58-8249-8B6142CA110F}"/>
                  </a:ext>
                </a:extLst>
              </p:cNvPr>
              <p:cNvGrpSpPr/>
              <p:nvPr/>
            </p:nvGrpSpPr>
            <p:grpSpPr>
              <a:xfrm>
                <a:off x="2042309" y="5353594"/>
                <a:ext cx="477196" cy="954949"/>
                <a:chOff x="7894252" y="2427223"/>
                <a:chExt cx="419100" cy="857250"/>
              </a:xfrm>
              <a:solidFill>
                <a:schemeClr val="accent1"/>
              </a:solidFill>
            </p:grpSpPr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4B0259FA-D5E6-4C10-AA0C-C13AF6850AC4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77E3DFB2-8163-48BE-88B8-1A7E3F1A9056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64" name="Graphic 6" descr="Man outline">
                <a:extLst>
                  <a:ext uri="{FF2B5EF4-FFF2-40B4-BE49-F238E27FC236}">
                    <a16:creationId xmlns:a16="http://schemas.microsoft.com/office/drawing/2014/main" id="{C0BA2D73-989F-418F-9039-A0B0873A0229}"/>
                  </a:ext>
                </a:extLst>
              </p:cNvPr>
              <p:cNvGrpSpPr/>
              <p:nvPr/>
            </p:nvGrpSpPr>
            <p:grpSpPr>
              <a:xfrm flipH="1">
                <a:off x="2073046" y="5367100"/>
                <a:ext cx="396186" cy="91810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6801D52D-495A-4C91-BD6E-8886F9369D8C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C2BE5E1D-7680-4DA0-966F-467D01C82FEF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21791D58-6103-4514-A84F-80C941886882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7AE02A80-393C-475C-BED0-AF279D2B0A97}"/>
                </a:ext>
              </a:extLst>
            </p:cNvPr>
            <p:cNvGrpSpPr/>
            <p:nvPr/>
          </p:nvGrpSpPr>
          <p:grpSpPr>
            <a:xfrm>
              <a:off x="8485239" y="5592264"/>
              <a:ext cx="361503" cy="723429"/>
              <a:chOff x="10658297" y="3690009"/>
              <a:chExt cx="527082" cy="1078122"/>
            </a:xfrm>
          </p:grpSpPr>
          <p:grpSp>
            <p:nvGrpSpPr>
              <p:cNvPr id="287" name="Graphic 65" descr="Man with solid fill">
                <a:extLst>
                  <a:ext uri="{FF2B5EF4-FFF2-40B4-BE49-F238E27FC236}">
                    <a16:creationId xmlns:a16="http://schemas.microsoft.com/office/drawing/2014/main" id="{DB454FBC-BB58-4483-9868-010098816C53}"/>
                  </a:ext>
                </a:extLst>
              </p:cNvPr>
              <p:cNvGrpSpPr/>
              <p:nvPr/>
            </p:nvGrpSpPr>
            <p:grpSpPr>
              <a:xfrm>
                <a:off x="10658297" y="3690009"/>
                <a:ext cx="527082" cy="1078122"/>
                <a:chOff x="7894252" y="2427223"/>
                <a:chExt cx="419100" cy="857250"/>
              </a:xfrm>
              <a:solidFill>
                <a:schemeClr val="bg1"/>
              </a:solidFill>
            </p:grpSpPr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id="{C7380A14-C041-4326-8A54-3BE977163E0E}"/>
                    </a:ext>
                  </a:extLst>
                </p:cNvPr>
                <p:cNvSpPr/>
                <p:nvPr/>
              </p:nvSpPr>
              <p:spPr>
                <a:xfrm>
                  <a:off x="8027602" y="2427223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id="{39E0871F-D80F-4919-8E08-11E9EBF2D1BA}"/>
                    </a:ext>
                  </a:extLst>
                </p:cNvPr>
                <p:cNvSpPr/>
                <p:nvPr/>
              </p:nvSpPr>
              <p:spPr>
                <a:xfrm>
                  <a:off x="7894252" y="2598673"/>
                  <a:ext cx="419100" cy="685800"/>
                </a:xfrm>
                <a:custGeom>
                  <a:avLst/>
                  <a:gdLst>
                    <a:gd name="connsiteX0" fmla="*/ 417195 w 419100"/>
                    <a:gd name="connsiteY0" fmla="*/ 297180 h 685800"/>
                    <a:gd name="connsiteX1" fmla="*/ 363855 w 419100"/>
                    <a:gd name="connsiteY1" fmla="*/ 70485 h 685800"/>
                    <a:gd name="connsiteX2" fmla="*/ 352425 w 419100"/>
                    <a:gd name="connsiteY2" fmla="*/ 49530 h 685800"/>
                    <a:gd name="connsiteX3" fmla="*/ 272415 w 419100"/>
                    <a:gd name="connsiteY3" fmla="*/ 7620 h 685800"/>
                    <a:gd name="connsiteX4" fmla="*/ 209550 w 419100"/>
                    <a:gd name="connsiteY4" fmla="*/ 0 h 685800"/>
                    <a:gd name="connsiteX5" fmla="*/ 146685 w 419100"/>
                    <a:gd name="connsiteY5" fmla="*/ 9525 h 685800"/>
                    <a:gd name="connsiteX6" fmla="*/ 66675 w 419100"/>
                    <a:gd name="connsiteY6" fmla="*/ 51435 h 685800"/>
                    <a:gd name="connsiteX7" fmla="*/ 55245 w 419100"/>
                    <a:gd name="connsiteY7" fmla="*/ 72390 h 685800"/>
                    <a:gd name="connsiteX8" fmla="*/ 1905 w 419100"/>
                    <a:gd name="connsiteY8" fmla="*/ 299085 h 685800"/>
                    <a:gd name="connsiteX9" fmla="*/ 0 w 419100"/>
                    <a:gd name="connsiteY9" fmla="*/ 308610 h 685800"/>
                    <a:gd name="connsiteX10" fmla="*/ 38100 w 419100"/>
                    <a:gd name="connsiteY10" fmla="*/ 346710 h 685800"/>
                    <a:gd name="connsiteX11" fmla="*/ 74295 w 419100"/>
                    <a:gd name="connsiteY11" fmla="*/ 318135 h 685800"/>
                    <a:gd name="connsiteX12" fmla="*/ 114300 w 419100"/>
                    <a:gd name="connsiteY12" fmla="*/ 152400 h 685800"/>
                    <a:gd name="connsiteX13" fmla="*/ 114300 w 419100"/>
                    <a:gd name="connsiteY13" fmla="*/ 685800 h 685800"/>
                    <a:gd name="connsiteX14" fmla="*/ 190500 w 419100"/>
                    <a:gd name="connsiteY14" fmla="*/ 685800 h 685800"/>
                    <a:gd name="connsiteX15" fmla="*/ 190500 w 419100"/>
                    <a:gd name="connsiteY15" fmla="*/ 342900 h 685800"/>
                    <a:gd name="connsiteX16" fmla="*/ 228600 w 419100"/>
                    <a:gd name="connsiteY16" fmla="*/ 342900 h 685800"/>
                    <a:gd name="connsiteX17" fmla="*/ 228600 w 419100"/>
                    <a:gd name="connsiteY17" fmla="*/ 685800 h 685800"/>
                    <a:gd name="connsiteX18" fmla="*/ 304800 w 419100"/>
                    <a:gd name="connsiteY18" fmla="*/ 685800 h 685800"/>
                    <a:gd name="connsiteX19" fmla="*/ 304800 w 419100"/>
                    <a:gd name="connsiteY19" fmla="*/ 150495 h 685800"/>
                    <a:gd name="connsiteX20" fmla="*/ 344805 w 419100"/>
                    <a:gd name="connsiteY20" fmla="*/ 316230 h 685800"/>
                    <a:gd name="connsiteX21" fmla="*/ 381000 w 419100"/>
                    <a:gd name="connsiteY21" fmla="*/ 344805 h 685800"/>
                    <a:gd name="connsiteX22" fmla="*/ 419100 w 419100"/>
                    <a:gd name="connsiteY22" fmla="*/ 306705 h 685800"/>
                    <a:gd name="connsiteX23" fmla="*/ 417195 w 419100"/>
                    <a:gd name="connsiteY23" fmla="*/ 29718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19100" h="685800">
                      <a:moveTo>
                        <a:pt x="417195" y="297180"/>
                      </a:moveTo>
                      <a:lnTo>
                        <a:pt x="363855" y="70485"/>
                      </a:lnTo>
                      <a:cubicBezTo>
                        <a:pt x="361950" y="62865"/>
                        <a:pt x="358140" y="55245"/>
                        <a:pt x="352425" y="49530"/>
                      </a:cubicBezTo>
                      <a:cubicBezTo>
                        <a:pt x="329565" y="30480"/>
                        <a:pt x="302895" y="17145"/>
                        <a:pt x="272415" y="7620"/>
                      </a:cubicBezTo>
                      <a:cubicBezTo>
                        <a:pt x="251460" y="3810"/>
                        <a:pt x="230505" y="0"/>
                        <a:pt x="209550" y="0"/>
                      </a:cubicBezTo>
                      <a:cubicBezTo>
                        <a:pt x="188595" y="0"/>
                        <a:pt x="167640" y="3810"/>
                        <a:pt x="146685" y="9525"/>
                      </a:cubicBezTo>
                      <a:cubicBezTo>
                        <a:pt x="116205" y="17145"/>
                        <a:pt x="89535" y="32385"/>
                        <a:pt x="66675" y="51435"/>
                      </a:cubicBezTo>
                      <a:cubicBezTo>
                        <a:pt x="60960" y="57150"/>
                        <a:pt x="57150" y="64770"/>
                        <a:pt x="55245" y="72390"/>
                      </a:cubicBezTo>
                      <a:lnTo>
                        <a:pt x="1905" y="299085"/>
                      </a:lnTo>
                      <a:cubicBezTo>
                        <a:pt x="1905" y="300990"/>
                        <a:pt x="0" y="304800"/>
                        <a:pt x="0" y="308610"/>
                      </a:cubicBezTo>
                      <a:cubicBezTo>
                        <a:pt x="0" y="329565"/>
                        <a:pt x="17145" y="346710"/>
                        <a:pt x="38100" y="346710"/>
                      </a:cubicBezTo>
                      <a:cubicBezTo>
                        <a:pt x="55245" y="346710"/>
                        <a:pt x="70485" y="333375"/>
                        <a:pt x="74295" y="318135"/>
                      </a:cubicBezTo>
                      <a:lnTo>
                        <a:pt x="114300" y="152400"/>
                      </a:lnTo>
                      <a:lnTo>
                        <a:pt x="114300" y="685800"/>
                      </a:lnTo>
                      <a:lnTo>
                        <a:pt x="190500" y="685800"/>
                      </a:lnTo>
                      <a:lnTo>
                        <a:pt x="190500" y="342900"/>
                      </a:lnTo>
                      <a:lnTo>
                        <a:pt x="228600" y="342900"/>
                      </a:lnTo>
                      <a:lnTo>
                        <a:pt x="228600" y="685800"/>
                      </a:lnTo>
                      <a:lnTo>
                        <a:pt x="304800" y="685800"/>
                      </a:lnTo>
                      <a:lnTo>
                        <a:pt x="304800" y="150495"/>
                      </a:lnTo>
                      <a:lnTo>
                        <a:pt x="344805" y="316230"/>
                      </a:lnTo>
                      <a:cubicBezTo>
                        <a:pt x="348615" y="331470"/>
                        <a:pt x="363855" y="344805"/>
                        <a:pt x="381000" y="344805"/>
                      </a:cubicBezTo>
                      <a:cubicBezTo>
                        <a:pt x="401955" y="344805"/>
                        <a:pt x="419100" y="327660"/>
                        <a:pt x="419100" y="306705"/>
                      </a:cubicBezTo>
                      <a:cubicBezTo>
                        <a:pt x="419100" y="302895"/>
                        <a:pt x="417195" y="299085"/>
                        <a:pt x="417195" y="2971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88" name="Graphic 6" descr="Man outline">
                <a:extLst>
                  <a:ext uri="{FF2B5EF4-FFF2-40B4-BE49-F238E27FC236}">
                    <a16:creationId xmlns:a16="http://schemas.microsoft.com/office/drawing/2014/main" id="{12356C0B-53C7-4552-A19D-5ECDABD7CD38}"/>
                  </a:ext>
                </a:extLst>
              </p:cNvPr>
              <p:cNvGrpSpPr/>
              <p:nvPr/>
            </p:nvGrpSpPr>
            <p:grpSpPr>
              <a:xfrm flipH="1">
                <a:off x="10692248" y="3705257"/>
                <a:ext cx="437604" cy="1036520"/>
                <a:chOff x="9151517" y="2679232"/>
                <a:chExt cx="361918" cy="857250"/>
              </a:xfrm>
              <a:solidFill>
                <a:srgbClr val="000000"/>
              </a:solidFill>
            </p:grpSpPr>
            <p:sp>
              <p:nvSpPr>
                <p:cNvPr id="289" name="Freeform: Shape 288">
                  <a:extLst>
                    <a:ext uri="{FF2B5EF4-FFF2-40B4-BE49-F238E27FC236}">
                      <a16:creationId xmlns:a16="http://schemas.microsoft.com/office/drawing/2014/main" id="{102E8A1A-140B-4946-AD97-59986CBE1A93}"/>
                    </a:ext>
                  </a:extLst>
                </p:cNvPr>
                <p:cNvSpPr/>
                <p:nvPr/>
              </p:nvSpPr>
              <p:spPr>
                <a:xfrm>
                  <a:off x="9237244" y="2974507"/>
                  <a:ext cx="190500" cy="561975"/>
                </a:xfrm>
                <a:custGeom>
                  <a:avLst/>
                  <a:gdLst>
                    <a:gd name="connsiteX0" fmla="*/ 178889 w 190500"/>
                    <a:gd name="connsiteY0" fmla="*/ 0 h 561975"/>
                    <a:gd name="connsiteX1" fmla="*/ 178889 w 190500"/>
                    <a:gd name="connsiteY1" fmla="*/ 0 h 561975"/>
                    <a:gd name="connsiteX2" fmla="*/ 169364 w 190500"/>
                    <a:gd name="connsiteY2" fmla="*/ 9525 h 561975"/>
                    <a:gd name="connsiteX3" fmla="*/ 171450 w 190500"/>
                    <a:gd name="connsiteY3" fmla="*/ 542925 h 561975"/>
                    <a:gd name="connsiteX4" fmla="*/ 104775 w 190500"/>
                    <a:gd name="connsiteY4" fmla="*/ 542925 h 561975"/>
                    <a:gd name="connsiteX5" fmla="*/ 104775 w 190500"/>
                    <a:gd name="connsiteY5" fmla="*/ 219075 h 561975"/>
                    <a:gd name="connsiteX6" fmla="*/ 85725 w 190500"/>
                    <a:gd name="connsiteY6" fmla="*/ 219075 h 561975"/>
                    <a:gd name="connsiteX7" fmla="*/ 85725 w 190500"/>
                    <a:gd name="connsiteY7" fmla="*/ 542925 h 561975"/>
                    <a:gd name="connsiteX8" fmla="*/ 19050 w 190500"/>
                    <a:gd name="connsiteY8" fmla="*/ 542925 h 561975"/>
                    <a:gd name="connsiteX9" fmla="*/ 19050 w 190500"/>
                    <a:gd name="connsiteY9" fmla="*/ 9525 h 561975"/>
                    <a:gd name="connsiteX10" fmla="*/ 9525 w 190500"/>
                    <a:gd name="connsiteY10" fmla="*/ 0 h 561975"/>
                    <a:gd name="connsiteX11" fmla="*/ 0 w 190500"/>
                    <a:gd name="connsiteY11" fmla="*/ 9525 h 561975"/>
                    <a:gd name="connsiteX12" fmla="*/ 0 w 190500"/>
                    <a:gd name="connsiteY12" fmla="*/ 561975 h 561975"/>
                    <a:gd name="connsiteX13" fmla="*/ 190500 w 190500"/>
                    <a:gd name="connsiteY13" fmla="*/ 561975 h 561975"/>
                    <a:gd name="connsiteX14" fmla="*/ 188376 w 190500"/>
                    <a:gd name="connsiteY14" fmla="*/ 9525 h 561975"/>
                    <a:gd name="connsiteX15" fmla="*/ 178889 w 190500"/>
                    <a:gd name="connsiteY15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500" h="561975" fill="none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4159" y="-865"/>
                        <a:pt x="170034" y="4753"/>
                        <a:pt x="169364" y="9525"/>
                      </a:cubicBezTo>
                      <a:cubicBezTo>
                        <a:pt x="173553" y="197934"/>
                        <a:pt x="153057" y="376099"/>
                        <a:pt x="171450" y="542925"/>
                      </a:cubicBezTo>
                      <a:cubicBezTo>
                        <a:pt x="161302" y="540702"/>
                        <a:pt x="111594" y="547412"/>
                        <a:pt x="104775" y="542925"/>
                      </a:cubicBezTo>
                      <a:cubicBezTo>
                        <a:pt x="103018" y="472936"/>
                        <a:pt x="98529" y="265895"/>
                        <a:pt x="104775" y="219075"/>
                      </a:cubicBezTo>
                      <a:cubicBezTo>
                        <a:pt x="101535" y="219352"/>
                        <a:pt x="94660" y="220108"/>
                        <a:pt x="85725" y="219075"/>
                      </a:cubicBezTo>
                      <a:cubicBezTo>
                        <a:pt x="58272" y="301291"/>
                        <a:pt x="84560" y="384825"/>
                        <a:pt x="85725" y="542925"/>
                      </a:cubicBezTo>
                      <a:cubicBezTo>
                        <a:pt x="61093" y="537579"/>
                        <a:pt x="47652" y="543203"/>
                        <a:pt x="19050" y="542925"/>
                      </a:cubicBezTo>
                      <a:cubicBezTo>
                        <a:pt x="64409" y="438990"/>
                        <a:pt x="-726" y="164393"/>
                        <a:pt x="19050" y="9525"/>
                      </a:cubicBezTo>
                      <a:cubicBezTo>
                        <a:pt x="19425" y="4081"/>
                        <a:pt x="14570" y="-509"/>
                        <a:pt x="9525" y="0"/>
                      </a:cubicBezTo>
                      <a:cubicBezTo>
                        <a:pt x="4671" y="-85"/>
                        <a:pt x="-545" y="4334"/>
                        <a:pt x="0" y="9525"/>
                      </a:cubicBezTo>
                      <a:cubicBezTo>
                        <a:pt x="27533" y="100580"/>
                        <a:pt x="26456" y="321603"/>
                        <a:pt x="0" y="561975"/>
                      </a:cubicBezTo>
                      <a:cubicBezTo>
                        <a:pt x="64016" y="569173"/>
                        <a:pt x="164767" y="554708"/>
                        <a:pt x="190500" y="561975"/>
                      </a:cubicBezTo>
                      <a:cubicBezTo>
                        <a:pt x="171702" y="374414"/>
                        <a:pt x="200000" y="180071"/>
                        <a:pt x="188376" y="9525"/>
                      </a:cubicBezTo>
                      <a:cubicBezTo>
                        <a:pt x="188152" y="5070"/>
                        <a:pt x="183364" y="-555"/>
                        <a:pt x="178889" y="0"/>
                      </a:cubicBezTo>
                      <a:close/>
                    </a:path>
                    <a:path w="190500" h="561975" stroke="0" extrusionOk="0">
                      <a:moveTo>
                        <a:pt x="178889" y="0"/>
                      </a:moveTo>
                      <a:lnTo>
                        <a:pt x="178889" y="0"/>
                      </a:lnTo>
                      <a:cubicBezTo>
                        <a:pt x="173581" y="-812"/>
                        <a:pt x="169425" y="4566"/>
                        <a:pt x="169364" y="9525"/>
                      </a:cubicBezTo>
                      <a:cubicBezTo>
                        <a:pt x="193945" y="166065"/>
                        <a:pt x="179671" y="356799"/>
                        <a:pt x="171450" y="542925"/>
                      </a:cubicBezTo>
                      <a:cubicBezTo>
                        <a:pt x="158165" y="545378"/>
                        <a:pt x="124657" y="545008"/>
                        <a:pt x="104775" y="542925"/>
                      </a:cubicBezTo>
                      <a:cubicBezTo>
                        <a:pt x="128804" y="392385"/>
                        <a:pt x="127741" y="308017"/>
                        <a:pt x="104775" y="219075"/>
                      </a:cubicBezTo>
                      <a:cubicBezTo>
                        <a:pt x="102220" y="219846"/>
                        <a:pt x="88427" y="217388"/>
                        <a:pt x="85725" y="219075"/>
                      </a:cubicBezTo>
                      <a:cubicBezTo>
                        <a:pt x="77106" y="366741"/>
                        <a:pt x="82311" y="393961"/>
                        <a:pt x="85725" y="542925"/>
                      </a:cubicBezTo>
                      <a:cubicBezTo>
                        <a:pt x="68885" y="546949"/>
                        <a:pt x="43824" y="539595"/>
                        <a:pt x="19050" y="542925"/>
                      </a:cubicBezTo>
                      <a:cubicBezTo>
                        <a:pt x="-16290" y="297469"/>
                        <a:pt x="24108" y="74712"/>
                        <a:pt x="19050" y="9525"/>
                      </a:cubicBezTo>
                      <a:cubicBezTo>
                        <a:pt x="19388" y="4406"/>
                        <a:pt x="15210" y="380"/>
                        <a:pt x="9525" y="0"/>
                      </a:cubicBezTo>
                      <a:cubicBezTo>
                        <a:pt x="4170" y="91"/>
                        <a:pt x="760" y="4317"/>
                        <a:pt x="0" y="9525"/>
                      </a:cubicBezTo>
                      <a:cubicBezTo>
                        <a:pt x="-40130" y="280866"/>
                        <a:pt x="48174" y="419183"/>
                        <a:pt x="0" y="561975"/>
                      </a:cubicBezTo>
                      <a:cubicBezTo>
                        <a:pt x="68578" y="557488"/>
                        <a:pt x="104534" y="548892"/>
                        <a:pt x="190500" y="561975"/>
                      </a:cubicBezTo>
                      <a:cubicBezTo>
                        <a:pt x="141534" y="312177"/>
                        <a:pt x="191956" y="86371"/>
                        <a:pt x="188376" y="9525"/>
                      </a:cubicBezTo>
                      <a:cubicBezTo>
                        <a:pt x="188537" y="4085"/>
                        <a:pt x="183684" y="455"/>
                        <a:pt x="178889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69165925">
                        <a:custGeom>
                          <a:avLst/>
                          <a:gdLst>
                            <a:gd name="connsiteX0" fmla="*/ 178889 w 190500"/>
                            <a:gd name="connsiteY0" fmla="*/ 0 h 561975"/>
                            <a:gd name="connsiteX1" fmla="*/ 178889 w 190500"/>
                            <a:gd name="connsiteY1" fmla="*/ 0 h 561975"/>
                            <a:gd name="connsiteX2" fmla="*/ 169364 w 190500"/>
                            <a:gd name="connsiteY2" fmla="*/ 9525 h 561975"/>
                            <a:gd name="connsiteX3" fmla="*/ 171450 w 190500"/>
                            <a:gd name="connsiteY3" fmla="*/ 542925 h 561975"/>
                            <a:gd name="connsiteX4" fmla="*/ 104775 w 190500"/>
                            <a:gd name="connsiteY4" fmla="*/ 542925 h 561975"/>
                            <a:gd name="connsiteX5" fmla="*/ 104775 w 190500"/>
                            <a:gd name="connsiteY5" fmla="*/ 219075 h 561975"/>
                            <a:gd name="connsiteX6" fmla="*/ 85725 w 190500"/>
                            <a:gd name="connsiteY6" fmla="*/ 219075 h 561975"/>
                            <a:gd name="connsiteX7" fmla="*/ 85725 w 190500"/>
                            <a:gd name="connsiteY7" fmla="*/ 542925 h 561975"/>
                            <a:gd name="connsiteX8" fmla="*/ 19050 w 190500"/>
                            <a:gd name="connsiteY8" fmla="*/ 542925 h 561975"/>
                            <a:gd name="connsiteX9" fmla="*/ 19050 w 190500"/>
                            <a:gd name="connsiteY9" fmla="*/ 9525 h 561975"/>
                            <a:gd name="connsiteX10" fmla="*/ 9525 w 190500"/>
                            <a:gd name="connsiteY10" fmla="*/ 0 h 561975"/>
                            <a:gd name="connsiteX11" fmla="*/ 0 w 190500"/>
                            <a:gd name="connsiteY11" fmla="*/ 9525 h 561975"/>
                            <a:gd name="connsiteX12" fmla="*/ 0 w 190500"/>
                            <a:gd name="connsiteY12" fmla="*/ 561975 h 561975"/>
                            <a:gd name="connsiteX13" fmla="*/ 190500 w 190500"/>
                            <a:gd name="connsiteY13" fmla="*/ 561975 h 561975"/>
                            <a:gd name="connsiteX14" fmla="*/ 188376 w 190500"/>
                            <a:gd name="connsiteY14" fmla="*/ 9525 h 561975"/>
                            <a:gd name="connsiteX15" fmla="*/ 178889 w 190500"/>
                            <a:gd name="connsiteY15" fmla="*/ 0 h 561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190500" h="561975">
                              <a:moveTo>
                                <a:pt x="178889" y="0"/>
                              </a:moveTo>
                              <a:lnTo>
                                <a:pt x="178889" y="0"/>
                              </a:lnTo>
                              <a:cubicBezTo>
                                <a:pt x="173628" y="0"/>
                                <a:pt x="169364" y="4264"/>
                                <a:pt x="169364" y="9525"/>
                              </a:cubicBezTo>
                              <a:lnTo>
                                <a:pt x="171450" y="542925"/>
                              </a:lnTo>
                              <a:lnTo>
                                <a:pt x="104775" y="542925"/>
                              </a:lnTo>
                              <a:lnTo>
                                <a:pt x="104775" y="219075"/>
                              </a:lnTo>
                              <a:lnTo>
                                <a:pt x="85725" y="219075"/>
                              </a:lnTo>
                              <a:lnTo>
                                <a:pt x="85725" y="542925"/>
                              </a:lnTo>
                              <a:lnTo>
                                <a:pt x="19050" y="542925"/>
                              </a:lnTo>
                              <a:lnTo>
                                <a:pt x="19050" y="9525"/>
                              </a:lnTo>
                              <a:cubicBezTo>
                                <a:pt x="19050" y="4264"/>
                                <a:pt x="14786" y="0"/>
                                <a:pt x="9525" y="0"/>
                              </a:cubicBezTo>
                              <a:cubicBezTo>
                                <a:pt x="4264" y="0"/>
                                <a:pt x="0" y="4264"/>
                                <a:pt x="0" y="9525"/>
                              </a:cubicBezTo>
                              <a:lnTo>
                                <a:pt x="0" y="561975"/>
                              </a:lnTo>
                              <a:lnTo>
                                <a:pt x="190500" y="561975"/>
                              </a:lnTo>
                              <a:lnTo>
                                <a:pt x="188376" y="9525"/>
                              </a:lnTo>
                              <a:cubicBezTo>
                                <a:pt x="188376" y="4280"/>
                                <a:pt x="184134" y="21"/>
                                <a:pt x="178889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90" name="Freeform: Shape 289">
                  <a:extLst>
                    <a:ext uri="{FF2B5EF4-FFF2-40B4-BE49-F238E27FC236}">
                      <a16:creationId xmlns:a16="http://schemas.microsoft.com/office/drawing/2014/main" id="{13E6F8B0-DD6D-4C91-8B85-CBA9E0AEDEA5}"/>
                    </a:ext>
                  </a:extLst>
                </p:cNvPr>
                <p:cNvSpPr/>
                <p:nvPr/>
              </p:nvSpPr>
              <p:spPr>
                <a:xfrm>
                  <a:off x="9256294" y="2679232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152400 h 152400"/>
                    <a:gd name="connsiteX1" fmla="*/ 152400 w 152400"/>
                    <a:gd name="connsiteY1" fmla="*/ 76200 h 152400"/>
                    <a:gd name="connsiteX2" fmla="*/ 76200 w 152400"/>
                    <a:gd name="connsiteY2" fmla="*/ 0 h 152400"/>
                    <a:gd name="connsiteX3" fmla="*/ 0 w 152400"/>
                    <a:gd name="connsiteY3" fmla="*/ 76200 h 152400"/>
                    <a:gd name="connsiteX4" fmla="*/ 76200 w 152400"/>
                    <a:gd name="connsiteY4" fmla="*/ 152400 h 152400"/>
                    <a:gd name="connsiteX5" fmla="*/ 76200 w 152400"/>
                    <a:gd name="connsiteY5" fmla="*/ 19050 h 152400"/>
                    <a:gd name="connsiteX6" fmla="*/ 133350 w 152400"/>
                    <a:gd name="connsiteY6" fmla="*/ 76200 h 152400"/>
                    <a:gd name="connsiteX7" fmla="*/ 76200 w 152400"/>
                    <a:gd name="connsiteY7" fmla="*/ 133350 h 152400"/>
                    <a:gd name="connsiteX8" fmla="*/ 19050 w 152400"/>
                    <a:gd name="connsiteY8" fmla="*/ 76200 h 152400"/>
                    <a:gd name="connsiteX9" fmla="*/ 76200 w 152400"/>
                    <a:gd name="connsiteY9" fmla="*/ 190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 fill="none" extrusionOk="0">
                      <a:moveTo>
                        <a:pt x="76200" y="152400"/>
                      </a:moveTo>
                      <a:cubicBezTo>
                        <a:pt x="121393" y="156430"/>
                        <a:pt x="151827" y="116967"/>
                        <a:pt x="152400" y="76200"/>
                      </a:cubicBezTo>
                      <a:cubicBezTo>
                        <a:pt x="154468" y="34732"/>
                        <a:pt x="119811" y="91"/>
                        <a:pt x="76200" y="0"/>
                      </a:cubicBezTo>
                      <a:cubicBezTo>
                        <a:pt x="33583" y="-583"/>
                        <a:pt x="-5950" y="30125"/>
                        <a:pt x="0" y="76200"/>
                      </a:cubicBezTo>
                      <a:cubicBezTo>
                        <a:pt x="7904" y="120723"/>
                        <a:pt x="37554" y="153470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6576" y="18753"/>
                        <a:pt x="136181" y="46397"/>
                        <a:pt x="133350" y="76200"/>
                      </a:cubicBezTo>
                      <a:cubicBezTo>
                        <a:pt x="132742" y="105921"/>
                        <a:pt x="109037" y="133864"/>
                        <a:pt x="76200" y="133350"/>
                      </a:cubicBezTo>
                      <a:cubicBezTo>
                        <a:pt x="46971" y="132931"/>
                        <a:pt x="23763" y="104459"/>
                        <a:pt x="19050" y="76200"/>
                      </a:cubicBezTo>
                      <a:cubicBezTo>
                        <a:pt x="23279" y="49286"/>
                        <a:pt x="41416" y="17014"/>
                        <a:pt x="76200" y="19050"/>
                      </a:cubicBezTo>
                      <a:close/>
                    </a:path>
                    <a:path w="152400" h="152400" stroke="0" extrusionOk="0">
                      <a:moveTo>
                        <a:pt x="76200" y="152400"/>
                      </a:moveTo>
                      <a:cubicBezTo>
                        <a:pt x="112657" y="152922"/>
                        <a:pt x="159609" y="114591"/>
                        <a:pt x="152400" y="76200"/>
                      </a:cubicBezTo>
                      <a:cubicBezTo>
                        <a:pt x="147553" y="31797"/>
                        <a:pt x="119789" y="-4842"/>
                        <a:pt x="76200" y="0"/>
                      </a:cubicBezTo>
                      <a:cubicBezTo>
                        <a:pt x="26864" y="-2621"/>
                        <a:pt x="3161" y="32856"/>
                        <a:pt x="0" y="76200"/>
                      </a:cubicBezTo>
                      <a:cubicBezTo>
                        <a:pt x="-4373" y="114497"/>
                        <a:pt x="28622" y="153534"/>
                        <a:pt x="76200" y="152400"/>
                      </a:cubicBezTo>
                      <a:close/>
                      <a:moveTo>
                        <a:pt x="76200" y="19050"/>
                      </a:moveTo>
                      <a:cubicBezTo>
                        <a:pt x="105311" y="13572"/>
                        <a:pt x="132049" y="42451"/>
                        <a:pt x="133350" y="76200"/>
                      </a:cubicBezTo>
                      <a:cubicBezTo>
                        <a:pt x="137804" y="107455"/>
                        <a:pt x="107428" y="133811"/>
                        <a:pt x="76200" y="133350"/>
                      </a:cubicBezTo>
                      <a:cubicBezTo>
                        <a:pt x="40494" y="133198"/>
                        <a:pt x="18846" y="107131"/>
                        <a:pt x="19050" y="76200"/>
                      </a:cubicBezTo>
                      <a:cubicBezTo>
                        <a:pt x="19322" y="42149"/>
                        <a:pt x="43305" y="24353"/>
                        <a:pt x="76200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51352147">
                        <a:custGeom>
                          <a:avLst/>
                          <a:gdLst>
                            <a:gd name="connsiteX0" fmla="*/ 76200 w 152400"/>
                            <a:gd name="connsiteY0" fmla="*/ 152400 h 152400"/>
                            <a:gd name="connsiteX1" fmla="*/ 152400 w 152400"/>
                            <a:gd name="connsiteY1" fmla="*/ 76200 h 152400"/>
                            <a:gd name="connsiteX2" fmla="*/ 76200 w 152400"/>
                            <a:gd name="connsiteY2" fmla="*/ 0 h 152400"/>
                            <a:gd name="connsiteX3" fmla="*/ 0 w 152400"/>
                            <a:gd name="connsiteY3" fmla="*/ 76200 h 152400"/>
                            <a:gd name="connsiteX4" fmla="*/ 76200 w 152400"/>
                            <a:gd name="connsiteY4" fmla="*/ 152400 h 152400"/>
                            <a:gd name="connsiteX5" fmla="*/ 76200 w 152400"/>
                            <a:gd name="connsiteY5" fmla="*/ 19050 h 152400"/>
                            <a:gd name="connsiteX6" fmla="*/ 133350 w 152400"/>
                            <a:gd name="connsiteY6" fmla="*/ 76200 h 152400"/>
                            <a:gd name="connsiteX7" fmla="*/ 76200 w 152400"/>
                            <a:gd name="connsiteY7" fmla="*/ 133350 h 152400"/>
                            <a:gd name="connsiteX8" fmla="*/ 19050 w 152400"/>
                            <a:gd name="connsiteY8" fmla="*/ 76200 h 152400"/>
                            <a:gd name="connsiteX9" fmla="*/ 76200 w 152400"/>
                            <a:gd name="connsiteY9" fmla="*/ 19050 h 152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400" h="152400">
                              <a:moveTo>
                                <a:pt x="76200" y="152400"/>
                              </a:moveTo>
                              <a:cubicBezTo>
                                <a:pt x="118284" y="152400"/>
                                <a:pt x="152400" y="118284"/>
                                <a:pt x="152400" y="76200"/>
                              </a:cubicBezTo>
                              <a:cubicBezTo>
                                <a:pt x="152400" y="34116"/>
                                <a:pt x="118284" y="0"/>
                                <a:pt x="76200" y="0"/>
                              </a:cubicBezTo>
                              <a:cubicBezTo>
                                <a:pt x="34116" y="0"/>
                                <a:pt x="0" y="34116"/>
                                <a:pt x="0" y="76200"/>
                              </a:cubicBezTo>
                              <a:cubicBezTo>
                                <a:pt x="48" y="118264"/>
                                <a:pt x="34136" y="152352"/>
                                <a:pt x="76200" y="152400"/>
                              </a:cubicBezTo>
                              <a:close/>
                              <a:moveTo>
                                <a:pt x="76200" y="19050"/>
                              </a:moveTo>
                              <a:cubicBezTo>
                                <a:pt x="107763" y="19050"/>
                                <a:pt x="133350" y="44637"/>
                                <a:pt x="133350" y="76200"/>
                              </a:cubicBezTo>
                              <a:cubicBezTo>
                                <a:pt x="133350" y="107763"/>
                                <a:pt x="107763" y="133350"/>
                                <a:pt x="76200" y="133350"/>
                              </a:cubicBezTo>
                              <a:cubicBezTo>
                                <a:pt x="44637" y="133350"/>
                                <a:pt x="19050" y="107763"/>
                                <a:pt x="19050" y="76200"/>
                              </a:cubicBezTo>
                              <a:cubicBezTo>
                                <a:pt x="19081" y="44650"/>
                                <a:pt x="44650" y="19082"/>
                                <a:pt x="76200" y="1905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88989AA1-93F2-4607-B280-76D0051C782F}"/>
                    </a:ext>
                  </a:extLst>
                </p:cNvPr>
                <p:cNvSpPr/>
                <p:nvPr/>
              </p:nvSpPr>
              <p:spPr>
                <a:xfrm>
                  <a:off x="9151517" y="2850680"/>
                  <a:ext cx="361918" cy="352426"/>
                </a:xfrm>
                <a:custGeom>
                  <a:avLst/>
                  <a:gdLst>
                    <a:gd name="connsiteX0" fmla="*/ 361542 w 361918"/>
                    <a:gd name="connsiteY0" fmla="*/ 302363 h 352426"/>
                    <a:gd name="connsiteX1" fmla="*/ 331605 w 361918"/>
                    <a:gd name="connsiteY1" fmla="*/ 90117 h 352426"/>
                    <a:gd name="connsiteX2" fmla="*/ 325242 w 361918"/>
                    <a:gd name="connsiteY2" fmla="*/ 69600 h 352426"/>
                    <a:gd name="connsiteX3" fmla="*/ 317774 w 361918"/>
                    <a:gd name="connsiteY3" fmla="*/ 58761 h 352426"/>
                    <a:gd name="connsiteX4" fmla="*/ 241717 w 361918"/>
                    <a:gd name="connsiteY4" fmla="*/ 10002 h 352426"/>
                    <a:gd name="connsiteX5" fmla="*/ 181929 w 361918"/>
                    <a:gd name="connsiteY5" fmla="*/ 1 h 352426"/>
                    <a:gd name="connsiteX6" fmla="*/ 179967 w 361918"/>
                    <a:gd name="connsiteY6" fmla="*/ 1 h 352426"/>
                    <a:gd name="connsiteX7" fmla="*/ 120350 w 361918"/>
                    <a:gd name="connsiteY7" fmla="*/ 9955 h 352426"/>
                    <a:gd name="connsiteX8" fmla="*/ 43816 w 361918"/>
                    <a:gd name="connsiteY8" fmla="*/ 59180 h 352426"/>
                    <a:gd name="connsiteX9" fmla="*/ 36720 w 361918"/>
                    <a:gd name="connsiteY9" fmla="*/ 69600 h 352426"/>
                    <a:gd name="connsiteX10" fmla="*/ 30357 w 361918"/>
                    <a:gd name="connsiteY10" fmla="*/ 90127 h 352426"/>
                    <a:gd name="connsiteX11" fmla="*/ 363 w 361918"/>
                    <a:gd name="connsiteY11" fmla="*/ 302801 h 352426"/>
                    <a:gd name="connsiteX12" fmla="*/ 24776 w 361918"/>
                    <a:gd name="connsiteY12" fmla="*/ 351664 h 352426"/>
                    <a:gd name="connsiteX13" fmla="*/ 28500 w 361918"/>
                    <a:gd name="connsiteY13" fmla="*/ 352426 h 352426"/>
                    <a:gd name="connsiteX14" fmla="*/ 38026 w 361918"/>
                    <a:gd name="connsiteY14" fmla="*/ 342902 h 352426"/>
                    <a:gd name="connsiteX15" fmla="*/ 32234 w 361918"/>
                    <a:gd name="connsiteY15" fmla="*/ 334138 h 352426"/>
                    <a:gd name="connsiteX16" fmla="*/ 19280 w 361918"/>
                    <a:gd name="connsiteY16" fmla="*/ 305020 h 352426"/>
                    <a:gd name="connsiteX17" fmla="*/ 49207 w 361918"/>
                    <a:gd name="connsiteY17" fmla="*/ 92794 h 352426"/>
                    <a:gd name="connsiteX18" fmla="*/ 53417 w 361918"/>
                    <a:gd name="connsiteY18" fmla="*/ 78754 h 352426"/>
                    <a:gd name="connsiteX19" fmla="*/ 58075 w 361918"/>
                    <a:gd name="connsiteY19" fmla="*/ 71791 h 352426"/>
                    <a:gd name="connsiteX20" fmla="*/ 126541 w 361918"/>
                    <a:gd name="connsiteY20" fmla="*/ 27976 h 352426"/>
                    <a:gd name="connsiteX21" fmla="*/ 179005 w 361918"/>
                    <a:gd name="connsiteY21" fmla="*/ 19051 h 352426"/>
                    <a:gd name="connsiteX22" fmla="*/ 179957 w 361918"/>
                    <a:gd name="connsiteY22" fmla="*/ 19051 h 352426"/>
                    <a:gd name="connsiteX23" fmla="*/ 180976 w 361918"/>
                    <a:gd name="connsiteY23" fmla="*/ 18841 h 352426"/>
                    <a:gd name="connsiteX24" fmla="*/ 182005 w 361918"/>
                    <a:gd name="connsiteY24" fmla="*/ 19051 h 352426"/>
                    <a:gd name="connsiteX25" fmla="*/ 182062 w 361918"/>
                    <a:gd name="connsiteY25" fmla="*/ 19051 h 352426"/>
                    <a:gd name="connsiteX26" fmla="*/ 235554 w 361918"/>
                    <a:gd name="connsiteY26" fmla="*/ 28033 h 352426"/>
                    <a:gd name="connsiteX27" fmla="*/ 303515 w 361918"/>
                    <a:gd name="connsiteY27" fmla="*/ 71372 h 352426"/>
                    <a:gd name="connsiteX28" fmla="*/ 308535 w 361918"/>
                    <a:gd name="connsiteY28" fmla="*/ 78754 h 352426"/>
                    <a:gd name="connsiteX29" fmla="*/ 312745 w 361918"/>
                    <a:gd name="connsiteY29" fmla="*/ 92784 h 352426"/>
                    <a:gd name="connsiteX30" fmla="*/ 342625 w 361918"/>
                    <a:gd name="connsiteY30" fmla="*/ 304582 h 352426"/>
                    <a:gd name="connsiteX31" fmla="*/ 329719 w 361918"/>
                    <a:gd name="connsiteY31" fmla="*/ 334109 h 352426"/>
                    <a:gd name="connsiteX32" fmla="*/ 324591 w 361918"/>
                    <a:gd name="connsiteY32" fmla="*/ 346566 h 352426"/>
                    <a:gd name="connsiteX33" fmla="*/ 333452 w 361918"/>
                    <a:gd name="connsiteY33" fmla="*/ 352426 h 352426"/>
                    <a:gd name="connsiteX34" fmla="*/ 337177 w 361918"/>
                    <a:gd name="connsiteY34" fmla="*/ 351664 h 352426"/>
                    <a:gd name="connsiteX35" fmla="*/ 361542 w 361918"/>
                    <a:gd name="connsiteY35" fmla="*/ 302363 h 35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1918" h="352426" fill="none" extrusionOk="0">
                      <a:moveTo>
                        <a:pt x="361542" y="302363"/>
                      </a:moveTo>
                      <a:cubicBezTo>
                        <a:pt x="335635" y="235421"/>
                        <a:pt x="327878" y="175222"/>
                        <a:pt x="331605" y="90117"/>
                      </a:cubicBezTo>
                      <a:cubicBezTo>
                        <a:pt x="329616" y="83067"/>
                        <a:pt x="327745" y="76666"/>
                        <a:pt x="325242" y="69600"/>
                      </a:cubicBezTo>
                      <a:cubicBezTo>
                        <a:pt x="322714" y="65272"/>
                        <a:pt x="320770" y="61620"/>
                        <a:pt x="317774" y="58761"/>
                      </a:cubicBezTo>
                      <a:cubicBezTo>
                        <a:pt x="298148" y="37293"/>
                        <a:pt x="266772" y="16482"/>
                        <a:pt x="241717" y="10002"/>
                      </a:cubicBezTo>
                      <a:cubicBezTo>
                        <a:pt x="219723" y="862"/>
                        <a:pt x="202483" y="306"/>
                        <a:pt x="181929" y="1"/>
                      </a:cubicBezTo>
                      <a:cubicBezTo>
                        <a:pt x="181274" y="259"/>
                        <a:pt x="180642" y="306"/>
                        <a:pt x="179967" y="1"/>
                      </a:cubicBezTo>
                      <a:cubicBezTo>
                        <a:pt x="160768" y="1208"/>
                        <a:pt x="139625" y="4227"/>
                        <a:pt x="120350" y="9955"/>
                      </a:cubicBezTo>
                      <a:cubicBezTo>
                        <a:pt x="87343" y="18629"/>
                        <a:pt x="62383" y="39899"/>
                        <a:pt x="43816" y="59180"/>
                      </a:cubicBezTo>
                      <a:cubicBezTo>
                        <a:pt x="40651" y="62567"/>
                        <a:pt x="39133" y="66376"/>
                        <a:pt x="36720" y="69600"/>
                      </a:cubicBezTo>
                      <a:cubicBezTo>
                        <a:pt x="33007" y="76110"/>
                        <a:pt x="31410" y="82965"/>
                        <a:pt x="30357" y="90127"/>
                      </a:cubicBezTo>
                      <a:cubicBezTo>
                        <a:pt x="26062" y="128289"/>
                        <a:pt x="14574" y="266399"/>
                        <a:pt x="363" y="302801"/>
                      </a:cubicBezTo>
                      <a:cubicBezTo>
                        <a:pt x="-3255" y="333479"/>
                        <a:pt x="12123" y="348142"/>
                        <a:pt x="24776" y="351664"/>
                      </a:cubicBezTo>
                      <a:cubicBezTo>
                        <a:pt x="25950" y="352318"/>
                        <a:pt x="27190" y="352466"/>
                        <a:pt x="28500" y="352426"/>
                      </a:cubicBezTo>
                      <a:cubicBezTo>
                        <a:pt x="34277" y="352934"/>
                        <a:pt x="37201" y="347863"/>
                        <a:pt x="38026" y="342902"/>
                      </a:cubicBezTo>
                      <a:cubicBezTo>
                        <a:pt x="37850" y="339231"/>
                        <a:pt x="35773" y="335887"/>
                        <a:pt x="32234" y="334138"/>
                      </a:cubicBezTo>
                      <a:cubicBezTo>
                        <a:pt x="27097" y="331107"/>
                        <a:pt x="17894" y="326220"/>
                        <a:pt x="19280" y="305020"/>
                      </a:cubicBezTo>
                      <a:cubicBezTo>
                        <a:pt x="10876" y="239073"/>
                        <a:pt x="53961" y="187031"/>
                        <a:pt x="49207" y="92794"/>
                      </a:cubicBezTo>
                      <a:cubicBezTo>
                        <a:pt x="50271" y="88483"/>
                        <a:pt x="50766" y="82741"/>
                        <a:pt x="53417" y="78754"/>
                      </a:cubicBezTo>
                      <a:cubicBezTo>
                        <a:pt x="54641" y="76299"/>
                        <a:pt x="56159" y="74460"/>
                        <a:pt x="58075" y="71791"/>
                      </a:cubicBezTo>
                      <a:cubicBezTo>
                        <a:pt x="77078" y="49462"/>
                        <a:pt x="99951" y="39790"/>
                        <a:pt x="126541" y="27976"/>
                      </a:cubicBezTo>
                      <a:cubicBezTo>
                        <a:pt x="143323" y="20636"/>
                        <a:pt x="160982" y="15767"/>
                        <a:pt x="179005" y="19051"/>
                      </a:cubicBezTo>
                      <a:cubicBezTo>
                        <a:pt x="179406" y="19077"/>
                        <a:pt x="179665" y="19086"/>
                        <a:pt x="179957" y="19051"/>
                      </a:cubicBezTo>
                      <a:cubicBezTo>
                        <a:pt x="180315" y="18968"/>
                        <a:pt x="180629" y="18885"/>
                        <a:pt x="180976" y="18841"/>
                      </a:cubicBezTo>
                      <a:cubicBezTo>
                        <a:pt x="181278" y="18947"/>
                        <a:pt x="181656" y="18997"/>
                        <a:pt x="182005" y="19051"/>
                      </a:cubicBezTo>
                      <a:cubicBezTo>
                        <a:pt x="182019" y="19046"/>
                        <a:pt x="182037" y="19052"/>
                        <a:pt x="182062" y="19051"/>
                      </a:cubicBezTo>
                      <a:cubicBezTo>
                        <a:pt x="196992" y="19861"/>
                        <a:pt x="217942" y="20984"/>
                        <a:pt x="235554" y="28033"/>
                      </a:cubicBezTo>
                      <a:cubicBezTo>
                        <a:pt x="262862" y="36615"/>
                        <a:pt x="287055" y="48878"/>
                        <a:pt x="303515" y="71372"/>
                      </a:cubicBezTo>
                      <a:cubicBezTo>
                        <a:pt x="304941" y="73443"/>
                        <a:pt x="307138" y="76454"/>
                        <a:pt x="308535" y="78754"/>
                      </a:cubicBezTo>
                      <a:cubicBezTo>
                        <a:pt x="311222" y="82778"/>
                        <a:pt x="312267" y="88189"/>
                        <a:pt x="312745" y="92784"/>
                      </a:cubicBezTo>
                      <a:cubicBezTo>
                        <a:pt x="332776" y="172763"/>
                        <a:pt x="345134" y="245815"/>
                        <a:pt x="342625" y="304582"/>
                      </a:cubicBezTo>
                      <a:cubicBezTo>
                        <a:pt x="343799" y="326037"/>
                        <a:pt x="337130" y="330704"/>
                        <a:pt x="329719" y="334109"/>
                      </a:cubicBezTo>
                      <a:cubicBezTo>
                        <a:pt x="324365" y="336992"/>
                        <a:pt x="322256" y="342314"/>
                        <a:pt x="324591" y="346566"/>
                      </a:cubicBezTo>
                      <a:cubicBezTo>
                        <a:pt x="326459" y="350200"/>
                        <a:pt x="328910" y="352435"/>
                        <a:pt x="333452" y="352426"/>
                      </a:cubicBezTo>
                      <a:cubicBezTo>
                        <a:pt x="334719" y="352185"/>
                        <a:pt x="336090" y="352002"/>
                        <a:pt x="337177" y="351664"/>
                      </a:cubicBezTo>
                      <a:cubicBezTo>
                        <a:pt x="349437" y="344909"/>
                        <a:pt x="364768" y="334518"/>
                        <a:pt x="361542" y="302363"/>
                      </a:cubicBezTo>
                      <a:close/>
                    </a:path>
                    <a:path w="361918" h="352426" stroke="0" extrusionOk="0">
                      <a:moveTo>
                        <a:pt x="361542" y="302363"/>
                      </a:moveTo>
                      <a:cubicBezTo>
                        <a:pt x="344474" y="197479"/>
                        <a:pt x="349361" y="191943"/>
                        <a:pt x="331605" y="90117"/>
                      </a:cubicBezTo>
                      <a:cubicBezTo>
                        <a:pt x="329354" y="82885"/>
                        <a:pt x="329571" y="76959"/>
                        <a:pt x="325242" y="69600"/>
                      </a:cubicBezTo>
                      <a:cubicBezTo>
                        <a:pt x="323093" y="65934"/>
                        <a:pt x="320649" y="62720"/>
                        <a:pt x="317774" y="58761"/>
                      </a:cubicBezTo>
                      <a:cubicBezTo>
                        <a:pt x="299235" y="36104"/>
                        <a:pt x="273697" y="17783"/>
                        <a:pt x="241717" y="10002"/>
                      </a:cubicBezTo>
                      <a:cubicBezTo>
                        <a:pt x="220223" y="2839"/>
                        <a:pt x="204299" y="737"/>
                        <a:pt x="181929" y="1"/>
                      </a:cubicBezTo>
                      <a:cubicBezTo>
                        <a:pt x="181367" y="165"/>
                        <a:pt x="180627" y="285"/>
                        <a:pt x="179967" y="1"/>
                      </a:cubicBezTo>
                      <a:cubicBezTo>
                        <a:pt x="160025" y="894"/>
                        <a:pt x="140030" y="1697"/>
                        <a:pt x="120350" y="9955"/>
                      </a:cubicBezTo>
                      <a:cubicBezTo>
                        <a:pt x="89225" y="19206"/>
                        <a:pt x="68100" y="36756"/>
                        <a:pt x="43816" y="59180"/>
                      </a:cubicBezTo>
                      <a:cubicBezTo>
                        <a:pt x="40410" y="62719"/>
                        <a:pt x="39013" y="65850"/>
                        <a:pt x="36720" y="69600"/>
                      </a:cubicBezTo>
                      <a:cubicBezTo>
                        <a:pt x="32835" y="75087"/>
                        <a:pt x="30919" y="84072"/>
                        <a:pt x="30357" y="90127"/>
                      </a:cubicBezTo>
                      <a:cubicBezTo>
                        <a:pt x="19365" y="141149"/>
                        <a:pt x="2409" y="202773"/>
                        <a:pt x="363" y="302801"/>
                      </a:cubicBezTo>
                      <a:cubicBezTo>
                        <a:pt x="-2408" y="333222"/>
                        <a:pt x="11594" y="343935"/>
                        <a:pt x="24776" y="351664"/>
                      </a:cubicBezTo>
                      <a:cubicBezTo>
                        <a:pt x="26019" y="352184"/>
                        <a:pt x="27313" y="352449"/>
                        <a:pt x="28500" y="352426"/>
                      </a:cubicBezTo>
                      <a:cubicBezTo>
                        <a:pt x="34543" y="352103"/>
                        <a:pt x="37838" y="347959"/>
                        <a:pt x="38026" y="342902"/>
                      </a:cubicBezTo>
                      <a:cubicBezTo>
                        <a:pt x="37473" y="339007"/>
                        <a:pt x="35825" y="336041"/>
                        <a:pt x="32234" y="334138"/>
                      </a:cubicBezTo>
                      <a:cubicBezTo>
                        <a:pt x="25178" y="330949"/>
                        <a:pt x="16833" y="324892"/>
                        <a:pt x="19280" y="305020"/>
                      </a:cubicBezTo>
                      <a:cubicBezTo>
                        <a:pt x="38614" y="271367"/>
                        <a:pt x="45874" y="137328"/>
                        <a:pt x="49207" y="92794"/>
                      </a:cubicBezTo>
                      <a:cubicBezTo>
                        <a:pt x="49290" y="87508"/>
                        <a:pt x="50933" y="83069"/>
                        <a:pt x="53417" y="78754"/>
                      </a:cubicBezTo>
                      <a:cubicBezTo>
                        <a:pt x="54624" y="76097"/>
                        <a:pt x="56538" y="74403"/>
                        <a:pt x="58075" y="71791"/>
                      </a:cubicBezTo>
                      <a:cubicBezTo>
                        <a:pt x="79296" y="48867"/>
                        <a:pt x="100272" y="40188"/>
                        <a:pt x="126541" y="27976"/>
                      </a:cubicBezTo>
                      <a:cubicBezTo>
                        <a:pt x="143547" y="23120"/>
                        <a:pt x="159706" y="17130"/>
                        <a:pt x="179005" y="19051"/>
                      </a:cubicBezTo>
                      <a:cubicBezTo>
                        <a:pt x="179438" y="19065"/>
                        <a:pt x="179801" y="19046"/>
                        <a:pt x="179957" y="19051"/>
                      </a:cubicBezTo>
                      <a:cubicBezTo>
                        <a:pt x="180301" y="19007"/>
                        <a:pt x="180607" y="18880"/>
                        <a:pt x="180976" y="18841"/>
                      </a:cubicBezTo>
                      <a:cubicBezTo>
                        <a:pt x="181346" y="18967"/>
                        <a:pt x="181677" y="18963"/>
                        <a:pt x="182005" y="19051"/>
                      </a:cubicBezTo>
                      <a:cubicBezTo>
                        <a:pt x="182029" y="19053"/>
                        <a:pt x="182055" y="19048"/>
                        <a:pt x="182062" y="19051"/>
                      </a:cubicBezTo>
                      <a:cubicBezTo>
                        <a:pt x="200522" y="18905"/>
                        <a:pt x="221348" y="22141"/>
                        <a:pt x="235554" y="28033"/>
                      </a:cubicBezTo>
                      <a:cubicBezTo>
                        <a:pt x="266162" y="34741"/>
                        <a:pt x="286567" y="51308"/>
                        <a:pt x="303515" y="71372"/>
                      </a:cubicBezTo>
                      <a:cubicBezTo>
                        <a:pt x="305399" y="73436"/>
                        <a:pt x="306706" y="76584"/>
                        <a:pt x="308535" y="78754"/>
                      </a:cubicBezTo>
                      <a:cubicBezTo>
                        <a:pt x="310688" y="83224"/>
                        <a:pt x="312912" y="87776"/>
                        <a:pt x="312745" y="92784"/>
                      </a:cubicBezTo>
                      <a:cubicBezTo>
                        <a:pt x="311283" y="116499"/>
                        <a:pt x="324633" y="239984"/>
                        <a:pt x="342625" y="304582"/>
                      </a:cubicBezTo>
                      <a:cubicBezTo>
                        <a:pt x="343379" y="325573"/>
                        <a:pt x="336537" y="331754"/>
                        <a:pt x="329719" y="334109"/>
                      </a:cubicBezTo>
                      <a:cubicBezTo>
                        <a:pt x="324658" y="336355"/>
                        <a:pt x="322628" y="341941"/>
                        <a:pt x="324591" y="346566"/>
                      </a:cubicBezTo>
                      <a:cubicBezTo>
                        <a:pt x="326203" y="350038"/>
                        <a:pt x="330049" y="352354"/>
                        <a:pt x="333452" y="352426"/>
                      </a:cubicBezTo>
                      <a:cubicBezTo>
                        <a:pt x="334629" y="352504"/>
                        <a:pt x="335980" y="352103"/>
                        <a:pt x="337177" y="351664"/>
                      </a:cubicBezTo>
                      <a:cubicBezTo>
                        <a:pt x="348912" y="346774"/>
                        <a:pt x="362820" y="333240"/>
                        <a:pt x="361542" y="3023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0688191">
                        <a:custGeom>
                          <a:avLst/>
                          <a:gdLst>
                            <a:gd name="connsiteX0" fmla="*/ 361542 w 361918"/>
                            <a:gd name="connsiteY0" fmla="*/ 302363 h 352426"/>
                            <a:gd name="connsiteX1" fmla="*/ 331605 w 361918"/>
                            <a:gd name="connsiteY1" fmla="*/ 90117 h 352426"/>
                            <a:gd name="connsiteX2" fmla="*/ 325242 w 361918"/>
                            <a:gd name="connsiteY2" fmla="*/ 69600 h 352426"/>
                            <a:gd name="connsiteX3" fmla="*/ 317774 w 361918"/>
                            <a:gd name="connsiteY3" fmla="*/ 58761 h 352426"/>
                            <a:gd name="connsiteX4" fmla="*/ 241717 w 361918"/>
                            <a:gd name="connsiteY4" fmla="*/ 10002 h 352426"/>
                            <a:gd name="connsiteX5" fmla="*/ 181929 w 361918"/>
                            <a:gd name="connsiteY5" fmla="*/ 1 h 352426"/>
                            <a:gd name="connsiteX6" fmla="*/ 179967 w 361918"/>
                            <a:gd name="connsiteY6" fmla="*/ 1 h 352426"/>
                            <a:gd name="connsiteX7" fmla="*/ 120350 w 361918"/>
                            <a:gd name="connsiteY7" fmla="*/ 9955 h 352426"/>
                            <a:gd name="connsiteX8" fmla="*/ 43816 w 361918"/>
                            <a:gd name="connsiteY8" fmla="*/ 59180 h 352426"/>
                            <a:gd name="connsiteX9" fmla="*/ 36720 w 361918"/>
                            <a:gd name="connsiteY9" fmla="*/ 69600 h 352426"/>
                            <a:gd name="connsiteX10" fmla="*/ 30357 w 361918"/>
                            <a:gd name="connsiteY10" fmla="*/ 90127 h 352426"/>
                            <a:gd name="connsiteX11" fmla="*/ 363 w 361918"/>
                            <a:gd name="connsiteY11" fmla="*/ 302801 h 352426"/>
                            <a:gd name="connsiteX12" fmla="*/ 24776 w 361918"/>
                            <a:gd name="connsiteY12" fmla="*/ 351664 h 352426"/>
                            <a:gd name="connsiteX13" fmla="*/ 28500 w 361918"/>
                            <a:gd name="connsiteY13" fmla="*/ 352426 h 352426"/>
                            <a:gd name="connsiteX14" fmla="*/ 38026 w 361918"/>
                            <a:gd name="connsiteY14" fmla="*/ 342902 h 352426"/>
                            <a:gd name="connsiteX15" fmla="*/ 32234 w 361918"/>
                            <a:gd name="connsiteY15" fmla="*/ 334138 h 352426"/>
                            <a:gd name="connsiteX16" fmla="*/ 19280 w 361918"/>
                            <a:gd name="connsiteY16" fmla="*/ 305020 h 352426"/>
                            <a:gd name="connsiteX17" fmla="*/ 49207 w 361918"/>
                            <a:gd name="connsiteY17" fmla="*/ 92794 h 352426"/>
                            <a:gd name="connsiteX18" fmla="*/ 53417 w 361918"/>
                            <a:gd name="connsiteY18" fmla="*/ 78754 h 352426"/>
                            <a:gd name="connsiteX19" fmla="*/ 58075 w 361918"/>
                            <a:gd name="connsiteY19" fmla="*/ 71791 h 352426"/>
                            <a:gd name="connsiteX20" fmla="*/ 126541 w 361918"/>
                            <a:gd name="connsiteY20" fmla="*/ 27976 h 352426"/>
                            <a:gd name="connsiteX21" fmla="*/ 179005 w 361918"/>
                            <a:gd name="connsiteY21" fmla="*/ 19051 h 352426"/>
                            <a:gd name="connsiteX22" fmla="*/ 179957 w 361918"/>
                            <a:gd name="connsiteY22" fmla="*/ 19051 h 352426"/>
                            <a:gd name="connsiteX23" fmla="*/ 180976 w 361918"/>
                            <a:gd name="connsiteY23" fmla="*/ 18841 h 352426"/>
                            <a:gd name="connsiteX24" fmla="*/ 182005 w 361918"/>
                            <a:gd name="connsiteY24" fmla="*/ 19051 h 352426"/>
                            <a:gd name="connsiteX25" fmla="*/ 182062 w 361918"/>
                            <a:gd name="connsiteY25" fmla="*/ 19051 h 352426"/>
                            <a:gd name="connsiteX26" fmla="*/ 235554 w 361918"/>
                            <a:gd name="connsiteY26" fmla="*/ 28033 h 352426"/>
                            <a:gd name="connsiteX27" fmla="*/ 303515 w 361918"/>
                            <a:gd name="connsiteY27" fmla="*/ 71372 h 352426"/>
                            <a:gd name="connsiteX28" fmla="*/ 308535 w 361918"/>
                            <a:gd name="connsiteY28" fmla="*/ 78754 h 352426"/>
                            <a:gd name="connsiteX29" fmla="*/ 312745 w 361918"/>
                            <a:gd name="connsiteY29" fmla="*/ 92784 h 352426"/>
                            <a:gd name="connsiteX30" fmla="*/ 342625 w 361918"/>
                            <a:gd name="connsiteY30" fmla="*/ 304582 h 352426"/>
                            <a:gd name="connsiteX31" fmla="*/ 329719 w 361918"/>
                            <a:gd name="connsiteY31" fmla="*/ 334109 h 352426"/>
                            <a:gd name="connsiteX32" fmla="*/ 324591 w 361918"/>
                            <a:gd name="connsiteY32" fmla="*/ 346566 h 352426"/>
                            <a:gd name="connsiteX33" fmla="*/ 333452 w 361918"/>
                            <a:gd name="connsiteY33" fmla="*/ 352426 h 352426"/>
                            <a:gd name="connsiteX34" fmla="*/ 337177 w 361918"/>
                            <a:gd name="connsiteY34" fmla="*/ 351664 h 352426"/>
                            <a:gd name="connsiteX35" fmla="*/ 361542 w 361918"/>
                            <a:gd name="connsiteY35" fmla="*/ 302363 h 3524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361918" h="352426">
                              <a:moveTo>
                                <a:pt x="361542" y="302363"/>
                              </a:moveTo>
                              <a:lnTo>
                                <a:pt x="331605" y="90117"/>
                              </a:lnTo>
                              <a:cubicBezTo>
                                <a:pt x="330749" y="82949"/>
                                <a:pt x="328593" y="75995"/>
                                <a:pt x="325242" y="69600"/>
                              </a:cubicBezTo>
                              <a:cubicBezTo>
                                <a:pt x="323124" y="65744"/>
                                <a:pt x="320623" y="62113"/>
                                <a:pt x="317774" y="58761"/>
                              </a:cubicBezTo>
                              <a:cubicBezTo>
                                <a:pt x="296847" y="36466"/>
                                <a:pt x="270713" y="19712"/>
                                <a:pt x="241717" y="10002"/>
                              </a:cubicBezTo>
                              <a:cubicBezTo>
                                <a:pt x="222493" y="3324"/>
                                <a:pt x="202279" y="-57"/>
                                <a:pt x="181929" y="1"/>
                              </a:cubicBezTo>
                              <a:cubicBezTo>
                                <a:pt x="181302" y="268"/>
                                <a:pt x="180593" y="268"/>
                                <a:pt x="179967" y="1"/>
                              </a:cubicBezTo>
                              <a:cubicBezTo>
                                <a:pt x="159675" y="-68"/>
                                <a:pt x="139519" y="3299"/>
                                <a:pt x="120350" y="9955"/>
                              </a:cubicBezTo>
                              <a:cubicBezTo>
                                <a:pt x="91142" y="19744"/>
                                <a:pt x="64838" y="36664"/>
                                <a:pt x="43816" y="59180"/>
                              </a:cubicBezTo>
                              <a:cubicBezTo>
                                <a:pt x="41118" y="62415"/>
                                <a:pt x="38741" y="65905"/>
                                <a:pt x="36720" y="69600"/>
                              </a:cubicBezTo>
                              <a:cubicBezTo>
                                <a:pt x="33368" y="75998"/>
                                <a:pt x="31212" y="82954"/>
                                <a:pt x="30357" y="90127"/>
                              </a:cubicBezTo>
                              <a:lnTo>
                                <a:pt x="363" y="302801"/>
                              </a:lnTo>
                              <a:cubicBezTo>
                                <a:pt x="-2494" y="333386"/>
                                <a:pt x="12060" y="346254"/>
                                <a:pt x="24776" y="351664"/>
                              </a:cubicBezTo>
                              <a:cubicBezTo>
                                <a:pt x="25952" y="352169"/>
                                <a:pt x="27220" y="352428"/>
                                <a:pt x="28500" y="352426"/>
                              </a:cubicBezTo>
                              <a:cubicBezTo>
                                <a:pt x="33761" y="352426"/>
                                <a:pt x="38025" y="348163"/>
                                <a:pt x="38026" y="342902"/>
                              </a:cubicBezTo>
                              <a:cubicBezTo>
                                <a:pt x="38026" y="339083"/>
                                <a:pt x="35747" y="335634"/>
                                <a:pt x="32234" y="334138"/>
                              </a:cubicBezTo>
                              <a:cubicBezTo>
                                <a:pt x="25766" y="331385"/>
                                <a:pt x="17384" y="325327"/>
                                <a:pt x="19280" y="305020"/>
                              </a:cubicBezTo>
                              <a:lnTo>
                                <a:pt x="49207" y="92794"/>
                              </a:lnTo>
                              <a:cubicBezTo>
                                <a:pt x="49755" y="87899"/>
                                <a:pt x="51181" y="83143"/>
                                <a:pt x="53417" y="78754"/>
                              </a:cubicBezTo>
                              <a:cubicBezTo>
                                <a:pt x="54757" y="76296"/>
                                <a:pt x="56315" y="73966"/>
                                <a:pt x="58075" y="71791"/>
                              </a:cubicBezTo>
                              <a:cubicBezTo>
                                <a:pt x="76910" y="51734"/>
                                <a:pt x="100439" y="36677"/>
                                <a:pt x="126541" y="27976"/>
                              </a:cubicBezTo>
                              <a:cubicBezTo>
                                <a:pt x="143399" y="22058"/>
                                <a:pt x="161138" y="19041"/>
                                <a:pt x="179005" y="19051"/>
                              </a:cubicBezTo>
                              <a:cubicBezTo>
                                <a:pt x="179319" y="19051"/>
                                <a:pt x="179633" y="19051"/>
                                <a:pt x="179957" y="19051"/>
                              </a:cubicBezTo>
                              <a:cubicBezTo>
                                <a:pt x="180300" y="19001"/>
                                <a:pt x="180641" y="18930"/>
                                <a:pt x="180976" y="18841"/>
                              </a:cubicBezTo>
                              <a:cubicBezTo>
                                <a:pt x="181315" y="18930"/>
                                <a:pt x="181658" y="19001"/>
                                <a:pt x="182005" y="19051"/>
                              </a:cubicBezTo>
                              <a:lnTo>
                                <a:pt x="182062" y="19051"/>
                              </a:lnTo>
                              <a:cubicBezTo>
                                <a:pt x="200276" y="18963"/>
                                <a:pt x="218369" y="22001"/>
                                <a:pt x="235554" y="28033"/>
                              </a:cubicBezTo>
                              <a:cubicBezTo>
                                <a:pt x="261434" y="36657"/>
                                <a:pt x="284780" y="51546"/>
                                <a:pt x="303515" y="71372"/>
                              </a:cubicBezTo>
                              <a:cubicBezTo>
                                <a:pt x="305421" y="73665"/>
                                <a:pt x="307102" y="76137"/>
                                <a:pt x="308535" y="78754"/>
                              </a:cubicBezTo>
                              <a:cubicBezTo>
                                <a:pt x="310771" y="83139"/>
                                <a:pt x="312196" y="87892"/>
                                <a:pt x="312745" y="92784"/>
                              </a:cubicBezTo>
                              <a:lnTo>
                                <a:pt x="342625" y="304582"/>
                              </a:lnTo>
                              <a:cubicBezTo>
                                <a:pt x="344530" y="325327"/>
                                <a:pt x="336186" y="331385"/>
                                <a:pt x="329719" y="334109"/>
                              </a:cubicBezTo>
                              <a:cubicBezTo>
                                <a:pt x="324863" y="336134"/>
                                <a:pt x="322567" y="341710"/>
                                <a:pt x="324591" y="346566"/>
                              </a:cubicBezTo>
                              <a:cubicBezTo>
                                <a:pt x="326080" y="350138"/>
                                <a:pt x="329582" y="352454"/>
                                <a:pt x="333452" y="352426"/>
                              </a:cubicBezTo>
                              <a:cubicBezTo>
                                <a:pt x="334733" y="352428"/>
                                <a:pt x="336000" y="352169"/>
                                <a:pt x="337177" y="351664"/>
                              </a:cubicBezTo>
                              <a:cubicBezTo>
                                <a:pt x="349893" y="346254"/>
                                <a:pt x="364456" y="333376"/>
                                <a:pt x="361542" y="30236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b="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519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DF66196D-FF06-4CE2-94D7-6CAEAB854393}"/>
              </a:ext>
            </a:extLst>
          </p:cNvPr>
          <p:cNvGrpSpPr/>
          <p:nvPr/>
        </p:nvGrpSpPr>
        <p:grpSpPr>
          <a:xfrm>
            <a:off x="6895182" y="1568175"/>
            <a:ext cx="3500037" cy="3194439"/>
            <a:chOff x="6922478" y="3120533"/>
            <a:chExt cx="3500037" cy="3194439"/>
          </a:xfrm>
        </p:grpSpPr>
        <p:sp>
          <p:nvSpPr>
            <p:cNvPr id="80" name="Graphic 17">
              <a:extLst>
                <a:ext uri="{FF2B5EF4-FFF2-40B4-BE49-F238E27FC236}">
                  <a16:creationId xmlns:a16="http://schemas.microsoft.com/office/drawing/2014/main" id="{62E81ED4-8585-4596-820D-46B123A8646D}"/>
                </a:ext>
              </a:extLst>
            </p:cNvPr>
            <p:cNvSpPr/>
            <p:nvPr/>
          </p:nvSpPr>
          <p:spPr>
            <a:xfrm rot="10800000" flipH="1" flipV="1">
              <a:off x="6922478" y="3120533"/>
              <a:ext cx="3500037" cy="3194439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bg2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sp>
          <p:nvSpPr>
            <p:cNvPr id="81" name="Text Placeholder 3">
              <a:extLst>
                <a:ext uri="{FF2B5EF4-FFF2-40B4-BE49-F238E27FC236}">
                  <a16:creationId xmlns:a16="http://schemas.microsoft.com/office/drawing/2014/main" id="{D05A91E2-92DA-478A-845C-E4E5665006D1}"/>
                </a:ext>
              </a:extLst>
            </p:cNvPr>
            <p:cNvSpPr txBox="1">
              <a:spLocks/>
            </p:cNvSpPr>
            <p:nvPr/>
          </p:nvSpPr>
          <p:spPr>
            <a:xfrm rot="21194601" flipH="1">
              <a:off x="7430038" y="3423148"/>
              <a:ext cx="2567236" cy="237685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400">
                  <a:solidFill>
                    <a:schemeClr val="tx1"/>
                  </a:solidFill>
                  <a:cs typeface="Times New Roman"/>
                </a:rPr>
                <a:t>Once a person</a:t>
              </a:r>
              <a:br>
                <a:rPr lang="en-AU" sz="2400"/>
              </a:br>
              <a:r>
                <a:rPr lang="en-AU" sz="2400">
                  <a:solidFill>
                    <a:schemeClr val="tx1"/>
                  </a:solidFill>
                  <a:cs typeface="Times New Roman"/>
                </a:rPr>
                <a:t>is free of hep C it does not mean they are immune. They still can get the infection again.</a:t>
              </a:r>
              <a:endParaRPr lang="en-AU" sz="240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What happens after cure?</a:t>
            </a:r>
            <a:endParaRPr lang="en-AU">
              <a:highlight>
                <a:srgbClr val="FF0000"/>
              </a:highlight>
            </a:endParaRPr>
          </a:p>
        </p:txBody>
      </p:sp>
      <p:pic>
        <p:nvPicPr>
          <p:cNvPr id="271" name="Graphic 270">
            <a:extLst>
              <a:ext uri="{FF2B5EF4-FFF2-40B4-BE49-F238E27FC236}">
                <a16:creationId xmlns:a16="http://schemas.microsoft.com/office/drawing/2014/main" id="{45CFCA1C-E5A0-4743-831E-B82B72261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681195" y="1089446"/>
            <a:ext cx="2653056" cy="8548737"/>
          </a:xfrm>
          <a:prstGeom prst="rect">
            <a:avLst/>
          </a:prstGeom>
        </p:spPr>
      </p:pic>
      <p:sp>
        <p:nvSpPr>
          <p:cNvPr id="275" name="Text Placeholder 12">
            <a:extLst>
              <a:ext uri="{FF2B5EF4-FFF2-40B4-BE49-F238E27FC236}">
                <a16:creationId xmlns:a16="http://schemas.microsoft.com/office/drawing/2014/main" id="{AC9D54B6-2AFF-4C39-B2CE-10651A7EF327}"/>
              </a:ext>
            </a:extLst>
          </p:cNvPr>
          <p:cNvSpPr txBox="1">
            <a:spLocks/>
          </p:cNvSpPr>
          <p:nvPr/>
        </p:nvSpPr>
        <p:spPr>
          <a:xfrm>
            <a:off x="349667" y="1994038"/>
            <a:ext cx="5144221" cy="54143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AU" b="1" spc="-100">
                <a:latin typeface="+mn-lt"/>
              </a:rPr>
              <a:t>People cured from hep C generally feel better and have more energy</a:t>
            </a:r>
          </a:p>
        </p:txBody>
      </p:sp>
      <p:sp>
        <p:nvSpPr>
          <p:cNvPr id="276" name="Text Placeholder 12">
            <a:extLst>
              <a:ext uri="{FF2B5EF4-FFF2-40B4-BE49-F238E27FC236}">
                <a16:creationId xmlns:a16="http://schemas.microsoft.com/office/drawing/2014/main" id="{FC37007E-D090-42EA-B8D2-03B4EA7905BE}"/>
              </a:ext>
            </a:extLst>
          </p:cNvPr>
          <p:cNvSpPr txBox="1">
            <a:spLocks/>
          </p:cNvSpPr>
          <p:nvPr/>
        </p:nvSpPr>
        <p:spPr>
          <a:xfrm>
            <a:off x="348515" y="3521899"/>
            <a:ext cx="5747485" cy="53891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1" spc="-100">
                <a:latin typeface="+mn-lt"/>
              </a:rPr>
              <a:t>Liver inflammation stops</a:t>
            </a:r>
          </a:p>
        </p:txBody>
      </p:sp>
      <p:sp>
        <p:nvSpPr>
          <p:cNvPr id="277" name="Text Placeholder 12">
            <a:extLst>
              <a:ext uri="{FF2B5EF4-FFF2-40B4-BE49-F238E27FC236}">
                <a16:creationId xmlns:a16="http://schemas.microsoft.com/office/drawing/2014/main" id="{C33DD958-03D5-4FAC-B679-8D5FB07D5C4B}"/>
              </a:ext>
            </a:extLst>
          </p:cNvPr>
          <p:cNvSpPr txBox="1">
            <a:spLocks/>
          </p:cNvSpPr>
          <p:nvPr/>
        </p:nvSpPr>
        <p:spPr>
          <a:xfrm>
            <a:off x="348515" y="4156621"/>
            <a:ext cx="5145373" cy="5363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AU" b="1" spc="-100">
                <a:latin typeface="+mn-lt"/>
              </a:rPr>
              <a:t>Scarring in the liver </a:t>
            </a:r>
            <a:br>
              <a:rPr lang="en-AU" b="1" spc="-100">
                <a:latin typeface="+mn-lt"/>
              </a:rPr>
            </a:br>
            <a:r>
              <a:rPr lang="en-AU" b="1" spc="-100">
                <a:latin typeface="+mn-lt"/>
              </a:rPr>
              <a:t>may slowly improve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1D8001C-4D4E-44AD-B1CB-09E20CD485E9}"/>
              </a:ext>
            </a:extLst>
          </p:cNvPr>
          <p:cNvSpPr/>
          <p:nvPr/>
        </p:nvSpPr>
        <p:spPr>
          <a:xfrm>
            <a:off x="4495143" y="3791355"/>
            <a:ext cx="3398784" cy="2607940"/>
          </a:xfrm>
          <a:custGeom>
            <a:avLst/>
            <a:gdLst>
              <a:gd name="connsiteX0" fmla="*/ 3355795 w 3398784"/>
              <a:gd name="connsiteY0" fmla="*/ 773784 h 2607940"/>
              <a:gd name="connsiteX1" fmla="*/ 3212501 w 3398784"/>
              <a:gd name="connsiteY1" fmla="*/ 630490 h 2607940"/>
              <a:gd name="connsiteX2" fmla="*/ 3155184 w 3398784"/>
              <a:gd name="connsiteY2" fmla="*/ 573173 h 2607940"/>
              <a:gd name="connsiteX3" fmla="*/ 3054879 w 3398784"/>
              <a:gd name="connsiteY3" fmla="*/ 444209 h 2607940"/>
              <a:gd name="connsiteX4" fmla="*/ 3011890 w 3398784"/>
              <a:gd name="connsiteY4" fmla="*/ 415551 h 2607940"/>
              <a:gd name="connsiteX5" fmla="*/ 2954573 w 3398784"/>
              <a:gd name="connsiteY5" fmla="*/ 386892 h 2607940"/>
              <a:gd name="connsiteX6" fmla="*/ 2882926 w 3398784"/>
              <a:gd name="connsiteY6" fmla="*/ 329574 h 2607940"/>
              <a:gd name="connsiteX7" fmla="*/ 2710974 w 3398784"/>
              <a:gd name="connsiteY7" fmla="*/ 300916 h 2607940"/>
              <a:gd name="connsiteX8" fmla="*/ 2324082 w 3398784"/>
              <a:gd name="connsiteY8" fmla="*/ 286587 h 2607940"/>
              <a:gd name="connsiteX9" fmla="*/ 2123470 w 3398784"/>
              <a:gd name="connsiteY9" fmla="*/ 229269 h 2607940"/>
              <a:gd name="connsiteX10" fmla="*/ 2008836 w 3398784"/>
              <a:gd name="connsiteY10" fmla="*/ 157622 h 2607940"/>
              <a:gd name="connsiteX11" fmla="*/ 1937189 w 3398784"/>
              <a:gd name="connsiteY11" fmla="*/ 143293 h 2607940"/>
              <a:gd name="connsiteX12" fmla="*/ 1750907 w 3398784"/>
              <a:gd name="connsiteY12" fmla="*/ 71646 h 2607940"/>
              <a:gd name="connsiteX13" fmla="*/ 1621943 w 3398784"/>
              <a:gd name="connsiteY13" fmla="*/ 14329 h 2607940"/>
              <a:gd name="connsiteX14" fmla="*/ 1550296 w 3398784"/>
              <a:gd name="connsiteY14" fmla="*/ 0 h 2607940"/>
              <a:gd name="connsiteX15" fmla="*/ 1120415 w 3398784"/>
              <a:gd name="connsiteY15" fmla="*/ 14329 h 2607940"/>
              <a:gd name="connsiteX16" fmla="*/ 891146 w 3398784"/>
              <a:gd name="connsiteY16" fmla="*/ 71646 h 2607940"/>
              <a:gd name="connsiteX17" fmla="*/ 776511 w 3398784"/>
              <a:gd name="connsiteY17" fmla="*/ 85975 h 2607940"/>
              <a:gd name="connsiteX18" fmla="*/ 719194 w 3398784"/>
              <a:gd name="connsiteY18" fmla="*/ 128963 h 2607940"/>
              <a:gd name="connsiteX19" fmla="*/ 647547 w 3398784"/>
              <a:gd name="connsiteY19" fmla="*/ 171952 h 2607940"/>
              <a:gd name="connsiteX20" fmla="*/ 504253 w 3398784"/>
              <a:gd name="connsiteY20" fmla="*/ 286587 h 2607940"/>
              <a:gd name="connsiteX21" fmla="*/ 432606 w 3398784"/>
              <a:gd name="connsiteY21" fmla="*/ 415551 h 2607940"/>
              <a:gd name="connsiteX22" fmla="*/ 375289 w 3398784"/>
              <a:gd name="connsiteY22" fmla="*/ 487198 h 2607940"/>
              <a:gd name="connsiteX23" fmla="*/ 303642 w 3398784"/>
              <a:gd name="connsiteY23" fmla="*/ 630490 h 2607940"/>
              <a:gd name="connsiteX24" fmla="*/ 246325 w 3398784"/>
              <a:gd name="connsiteY24" fmla="*/ 730795 h 2607940"/>
              <a:gd name="connsiteX25" fmla="*/ 203337 w 3398784"/>
              <a:gd name="connsiteY25" fmla="*/ 845431 h 2607940"/>
              <a:gd name="connsiteX26" fmla="*/ 160348 w 3398784"/>
              <a:gd name="connsiteY26" fmla="*/ 988724 h 2607940"/>
              <a:gd name="connsiteX27" fmla="*/ 117360 w 3398784"/>
              <a:gd name="connsiteY27" fmla="*/ 1060371 h 2607940"/>
              <a:gd name="connsiteX28" fmla="*/ 88701 w 3398784"/>
              <a:gd name="connsiteY28" fmla="*/ 1175005 h 2607940"/>
              <a:gd name="connsiteX29" fmla="*/ 60043 w 3398784"/>
              <a:gd name="connsiteY29" fmla="*/ 1404275 h 2607940"/>
              <a:gd name="connsiteX30" fmla="*/ 45714 w 3398784"/>
              <a:gd name="connsiteY30" fmla="*/ 1690862 h 2607940"/>
              <a:gd name="connsiteX31" fmla="*/ 17054 w 3398784"/>
              <a:gd name="connsiteY31" fmla="*/ 1948790 h 2607940"/>
              <a:gd name="connsiteX32" fmla="*/ 103031 w 3398784"/>
              <a:gd name="connsiteY32" fmla="*/ 2550623 h 2607940"/>
              <a:gd name="connsiteX33" fmla="*/ 174678 w 3398784"/>
              <a:gd name="connsiteY33" fmla="*/ 2593611 h 2607940"/>
              <a:gd name="connsiteX34" fmla="*/ 289312 w 3398784"/>
              <a:gd name="connsiteY34" fmla="*/ 2607940 h 2607940"/>
              <a:gd name="connsiteX35" fmla="*/ 561570 w 3398784"/>
              <a:gd name="connsiteY35" fmla="*/ 2550623 h 2607940"/>
              <a:gd name="connsiteX36" fmla="*/ 676205 w 3398784"/>
              <a:gd name="connsiteY36" fmla="*/ 2421659 h 2607940"/>
              <a:gd name="connsiteX37" fmla="*/ 819499 w 3398784"/>
              <a:gd name="connsiteY37" fmla="*/ 2321353 h 2607940"/>
              <a:gd name="connsiteX38" fmla="*/ 891146 w 3398784"/>
              <a:gd name="connsiteY38" fmla="*/ 2264035 h 2607940"/>
              <a:gd name="connsiteX39" fmla="*/ 1048769 w 3398784"/>
              <a:gd name="connsiteY39" fmla="*/ 2206718 h 2607940"/>
              <a:gd name="connsiteX40" fmla="*/ 1593284 w 3398784"/>
              <a:gd name="connsiteY40" fmla="*/ 2135071 h 2607940"/>
              <a:gd name="connsiteX41" fmla="*/ 1779566 w 3398784"/>
              <a:gd name="connsiteY41" fmla="*/ 2063424 h 2607940"/>
              <a:gd name="connsiteX42" fmla="*/ 1922859 w 3398784"/>
              <a:gd name="connsiteY42" fmla="*/ 1948790 h 2607940"/>
              <a:gd name="connsiteX43" fmla="*/ 1965847 w 3398784"/>
              <a:gd name="connsiteY43" fmla="*/ 1934461 h 2607940"/>
              <a:gd name="connsiteX44" fmla="*/ 2209447 w 3398784"/>
              <a:gd name="connsiteY44" fmla="*/ 1877144 h 2607940"/>
              <a:gd name="connsiteX45" fmla="*/ 2395728 w 3398784"/>
              <a:gd name="connsiteY45" fmla="*/ 1819825 h 2607940"/>
              <a:gd name="connsiteX46" fmla="*/ 2539022 w 3398784"/>
              <a:gd name="connsiteY46" fmla="*/ 1733850 h 2607940"/>
              <a:gd name="connsiteX47" fmla="*/ 2610669 w 3398784"/>
              <a:gd name="connsiteY47" fmla="*/ 1705191 h 2607940"/>
              <a:gd name="connsiteX48" fmla="*/ 2768292 w 3398784"/>
              <a:gd name="connsiteY48" fmla="*/ 1619215 h 2607940"/>
              <a:gd name="connsiteX49" fmla="*/ 2925915 w 3398784"/>
              <a:gd name="connsiteY49" fmla="*/ 1475922 h 2607940"/>
              <a:gd name="connsiteX50" fmla="*/ 3054879 w 3398784"/>
              <a:gd name="connsiteY50" fmla="*/ 1361287 h 2607940"/>
              <a:gd name="connsiteX51" fmla="*/ 3097867 w 3398784"/>
              <a:gd name="connsiteY51" fmla="*/ 1332629 h 2607940"/>
              <a:gd name="connsiteX52" fmla="*/ 3183843 w 3398784"/>
              <a:gd name="connsiteY52" fmla="*/ 1260982 h 2607940"/>
              <a:gd name="connsiteX53" fmla="*/ 3241161 w 3398784"/>
              <a:gd name="connsiteY53" fmla="*/ 1217993 h 2607940"/>
              <a:gd name="connsiteX54" fmla="*/ 3355795 w 3398784"/>
              <a:gd name="connsiteY54" fmla="*/ 1089030 h 2607940"/>
              <a:gd name="connsiteX55" fmla="*/ 3398784 w 3398784"/>
              <a:gd name="connsiteY55" fmla="*/ 974394 h 2607940"/>
              <a:gd name="connsiteX56" fmla="*/ 3355795 w 3398784"/>
              <a:gd name="connsiteY56" fmla="*/ 773784 h 2607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398784" h="2607940" fill="none" extrusionOk="0">
                <a:moveTo>
                  <a:pt x="3355795" y="773784"/>
                </a:moveTo>
                <a:cubicBezTo>
                  <a:pt x="3252057" y="677200"/>
                  <a:pt x="3329548" y="757791"/>
                  <a:pt x="3212501" y="630490"/>
                </a:cubicBezTo>
                <a:cubicBezTo>
                  <a:pt x="3193125" y="610550"/>
                  <a:pt x="3174793" y="596427"/>
                  <a:pt x="3155184" y="573173"/>
                </a:cubicBezTo>
                <a:cubicBezTo>
                  <a:pt x="3116907" y="539150"/>
                  <a:pt x="3105417" y="472583"/>
                  <a:pt x="3054879" y="444209"/>
                </a:cubicBezTo>
                <a:cubicBezTo>
                  <a:pt x="3040853" y="433928"/>
                  <a:pt x="3027886" y="424555"/>
                  <a:pt x="3011890" y="415551"/>
                </a:cubicBezTo>
                <a:cubicBezTo>
                  <a:pt x="2994966" y="402407"/>
                  <a:pt x="2975545" y="397674"/>
                  <a:pt x="2954573" y="386892"/>
                </a:cubicBezTo>
                <a:cubicBezTo>
                  <a:pt x="2932676" y="370562"/>
                  <a:pt x="2909895" y="347413"/>
                  <a:pt x="2882926" y="329574"/>
                </a:cubicBezTo>
                <a:cubicBezTo>
                  <a:pt x="2855195" y="314247"/>
                  <a:pt x="2713717" y="301032"/>
                  <a:pt x="2710974" y="300916"/>
                </a:cubicBezTo>
                <a:cubicBezTo>
                  <a:pt x="2582038" y="289511"/>
                  <a:pt x="2454599" y="290236"/>
                  <a:pt x="2324082" y="286587"/>
                </a:cubicBezTo>
                <a:cubicBezTo>
                  <a:pt x="2240303" y="269635"/>
                  <a:pt x="2196460" y="265258"/>
                  <a:pt x="2123470" y="229269"/>
                </a:cubicBezTo>
                <a:cubicBezTo>
                  <a:pt x="2060335" y="187893"/>
                  <a:pt x="2103156" y="188774"/>
                  <a:pt x="2008836" y="157622"/>
                </a:cubicBezTo>
                <a:cubicBezTo>
                  <a:pt x="1989475" y="150047"/>
                  <a:pt x="1964701" y="144926"/>
                  <a:pt x="1937189" y="143293"/>
                </a:cubicBezTo>
                <a:cubicBezTo>
                  <a:pt x="1877432" y="120233"/>
                  <a:pt x="1812017" y="91868"/>
                  <a:pt x="1750907" y="71646"/>
                </a:cubicBezTo>
                <a:cubicBezTo>
                  <a:pt x="1705333" y="43340"/>
                  <a:pt x="1668077" y="30997"/>
                  <a:pt x="1621943" y="14329"/>
                </a:cubicBezTo>
                <a:cubicBezTo>
                  <a:pt x="1594643" y="6380"/>
                  <a:pt x="1574037" y="923"/>
                  <a:pt x="1550296" y="0"/>
                </a:cubicBezTo>
                <a:cubicBezTo>
                  <a:pt x="1387360" y="-12257"/>
                  <a:pt x="1249589" y="19553"/>
                  <a:pt x="1120415" y="14329"/>
                </a:cubicBezTo>
                <a:cubicBezTo>
                  <a:pt x="1026241" y="23078"/>
                  <a:pt x="985628" y="52994"/>
                  <a:pt x="891146" y="71646"/>
                </a:cubicBezTo>
                <a:cubicBezTo>
                  <a:pt x="858633" y="81474"/>
                  <a:pt x="816341" y="82244"/>
                  <a:pt x="776511" y="85975"/>
                </a:cubicBezTo>
                <a:cubicBezTo>
                  <a:pt x="756516" y="102987"/>
                  <a:pt x="741332" y="114421"/>
                  <a:pt x="719194" y="128963"/>
                </a:cubicBezTo>
                <a:cubicBezTo>
                  <a:pt x="695661" y="144245"/>
                  <a:pt x="668420" y="152852"/>
                  <a:pt x="647547" y="171952"/>
                </a:cubicBezTo>
                <a:cubicBezTo>
                  <a:pt x="589693" y="216352"/>
                  <a:pt x="549534" y="239231"/>
                  <a:pt x="504253" y="286587"/>
                </a:cubicBezTo>
                <a:cubicBezTo>
                  <a:pt x="408530" y="394120"/>
                  <a:pt x="517602" y="273094"/>
                  <a:pt x="432606" y="415551"/>
                </a:cubicBezTo>
                <a:cubicBezTo>
                  <a:pt x="422481" y="443067"/>
                  <a:pt x="392301" y="462461"/>
                  <a:pt x="375289" y="487198"/>
                </a:cubicBezTo>
                <a:cubicBezTo>
                  <a:pt x="302176" y="592794"/>
                  <a:pt x="363706" y="529080"/>
                  <a:pt x="303642" y="630490"/>
                </a:cubicBezTo>
                <a:cubicBezTo>
                  <a:pt x="291945" y="662276"/>
                  <a:pt x="260408" y="692687"/>
                  <a:pt x="246325" y="730795"/>
                </a:cubicBezTo>
                <a:cubicBezTo>
                  <a:pt x="228323" y="769590"/>
                  <a:pt x="219761" y="811166"/>
                  <a:pt x="203337" y="845431"/>
                </a:cubicBezTo>
                <a:cubicBezTo>
                  <a:pt x="176715" y="923457"/>
                  <a:pt x="202223" y="901661"/>
                  <a:pt x="160348" y="988724"/>
                </a:cubicBezTo>
                <a:cubicBezTo>
                  <a:pt x="144255" y="1014884"/>
                  <a:pt x="131516" y="1037207"/>
                  <a:pt x="117360" y="1060371"/>
                </a:cubicBezTo>
                <a:cubicBezTo>
                  <a:pt x="101732" y="1097139"/>
                  <a:pt x="92875" y="1137455"/>
                  <a:pt x="88701" y="1175005"/>
                </a:cubicBezTo>
                <a:cubicBezTo>
                  <a:pt x="76040" y="1250974"/>
                  <a:pt x="60043" y="1404275"/>
                  <a:pt x="60043" y="1404275"/>
                </a:cubicBezTo>
                <a:cubicBezTo>
                  <a:pt x="59257" y="1517196"/>
                  <a:pt x="52411" y="1596893"/>
                  <a:pt x="45714" y="1690862"/>
                </a:cubicBezTo>
                <a:cubicBezTo>
                  <a:pt x="38660" y="1817127"/>
                  <a:pt x="32657" y="1840782"/>
                  <a:pt x="17054" y="1948790"/>
                </a:cubicBezTo>
                <a:cubicBezTo>
                  <a:pt x="30179" y="2101719"/>
                  <a:pt x="-66318" y="2419841"/>
                  <a:pt x="103031" y="2550623"/>
                </a:cubicBezTo>
                <a:cubicBezTo>
                  <a:pt x="121513" y="2568701"/>
                  <a:pt x="152365" y="2586314"/>
                  <a:pt x="174678" y="2593611"/>
                </a:cubicBezTo>
                <a:cubicBezTo>
                  <a:pt x="212127" y="2605390"/>
                  <a:pt x="253287" y="2601343"/>
                  <a:pt x="289312" y="2607940"/>
                </a:cubicBezTo>
                <a:cubicBezTo>
                  <a:pt x="386100" y="2602923"/>
                  <a:pt x="487573" y="2586907"/>
                  <a:pt x="561570" y="2550623"/>
                </a:cubicBezTo>
                <a:cubicBezTo>
                  <a:pt x="670402" y="2515836"/>
                  <a:pt x="629985" y="2469420"/>
                  <a:pt x="676205" y="2421659"/>
                </a:cubicBezTo>
                <a:cubicBezTo>
                  <a:pt x="703207" y="2398080"/>
                  <a:pt x="803103" y="2331988"/>
                  <a:pt x="819499" y="2321353"/>
                </a:cubicBezTo>
                <a:cubicBezTo>
                  <a:pt x="844624" y="2303147"/>
                  <a:pt x="865136" y="2282842"/>
                  <a:pt x="891146" y="2264035"/>
                </a:cubicBezTo>
                <a:cubicBezTo>
                  <a:pt x="914121" y="2251015"/>
                  <a:pt x="1030573" y="2211425"/>
                  <a:pt x="1048769" y="2206718"/>
                </a:cubicBezTo>
                <a:cubicBezTo>
                  <a:pt x="1346534" y="2123891"/>
                  <a:pt x="1242883" y="2149881"/>
                  <a:pt x="1593284" y="2135071"/>
                </a:cubicBezTo>
                <a:cubicBezTo>
                  <a:pt x="1663070" y="2115076"/>
                  <a:pt x="1728263" y="2093359"/>
                  <a:pt x="1779566" y="2063424"/>
                </a:cubicBezTo>
                <a:cubicBezTo>
                  <a:pt x="1870030" y="2006001"/>
                  <a:pt x="1802182" y="2021458"/>
                  <a:pt x="1922859" y="1948790"/>
                </a:cubicBezTo>
                <a:cubicBezTo>
                  <a:pt x="1934686" y="1937859"/>
                  <a:pt x="1952871" y="1941824"/>
                  <a:pt x="1965847" y="1934461"/>
                </a:cubicBezTo>
                <a:cubicBezTo>
                  <a:pt x="2124353" y="1897678"/>
                  <a:pt x="1849650" y="1996388"/>
                  <a:pt x="2209447" y="1877144"/>
                </a:cubicBezTo>
                <a:cubicBezTo>
                  <a:pt x="2271479" y="1861808"/>
                  <a:pt x="2335792" y="1834919"/>
                  <a:pt x="2395728" y="1819825"/>
                </a:cubicBezTo>
                <a:cubicBezTo>
                  <a:pt x="2586894" y="1745976"/>
                  <a:pt x="2417276" y="1794946"/>
                  <a:pt x="2539022" y="1733850"/>
                </a:cubicBezTo>
                <a:cubicBezTo>
                  <a:pt x="2562319" y="1723143"/>
                  <a:pt x="2592199" y="1716187"/>
                  <a:pt x="2610669" y="1705191"/>
                </a:cubicBezTo>
                <a:cubicBezTo>
                  <a:pt x="2859289" y="1551466"/>
                  <a:pt x="2500710" y="1750222"/>
                  <a:pt x="2768292" y="1619215"/>
                </a:cubicBezTo>
                <a:cubicBezTo>
                  <a:pt x="2949217" y="1472356"/>
                  <a:pt x="2800470" y="1628783"/>
                  <a:pt x="2925915" y="1475922"/>
                </a:cubicBezTo>
                <a:cubicBezTo>
                  <a:pt x="3011664" y="1366187"/>
                  <a:pt x="2806455" y="1495638"/>
                  <a:pt x="3054879" y="1361287"/>
                </a:cubicBezTo>
                <a:cubicBezTo>
                  <a:pt x="3069244" y="1350407"/>
                  <a:pt x="3084212" y="1340446"/>
                  <a:pt x="3097867" y="1332629"/>
                </a:cubicBezTo>
                <a:cubicBezTo>
                  <a:pt x="3133001" y="1311625"/>
                  <a:pt x="3159928" y="1283472"/>
                  <a:pt x="3183843" y="1260982"/>
                </a:cubicBezTo>
                <a:cubicBezTo>
                  <a:pt x="3201857" y="1248954"/>
                  <a:pt x="3219909" y="1235434"/>
                  <a:pt x="3241161" y="1217993"/>
                </a:cubicBezTo>
                <a:cubicBezTo>
                  <a:pt x="3272077" y="1187438"/>
                  <a:pt x="3338118" y="1120677"/>
                  <a:pt x="3355795" y="1089030"/>
                </a:cubicBezTo>
                <a:cubicBezTo>
                  <a:pt x="3366294" y="1065759"/>
                  <a:pt x="3389637" y="1003929"/>
                  <a:pt x="3398784" y="974394"/>
                </a:cubicBezTo>
                <a:cubicBezTo>
                  <a:pt x="3373231" y="882833"/>
                  <a:pt x="3356243" y="834700"/>
                  <a:pt x="3355795" y="773784"/>
                </a:cubicBezTo>
                <a:close/>
              </a:path>
              <a:path w="3398784" h="2607940" stroke="0" extrusionOk="0">
                <a:moveTo>
                  <a:pt x="3355795" y="773784"/>
                </a:moveTo>
                <a:cubicBezTo>
                  <a:pt x="3212449" y="662992"/>
                  <a:pt x="3309218" y="768536"/>
                  <a:pt x="3212501" y="630490"/>
                </a:cubicBezTo>
                <a:cubicBezTo>
                  <a:pt x="3198686" y="611304"/>
                  <a:pt x="3169958" y="593885"/>
                  <a:pt x="3155184" y="573173"/>
                </a:cubicBezTo>
                <a:cubicBezTo>
                  <a:pt x="3115748" y="535758"/>
                  <a:pt x="3099864" y="476231"/>
                  <a:pt x="3054879" y="444209"/>
                </a:cubicBezTo>
                <a:cubicBezTo>
                  <a:pt x="3040297" y="434518"/>
                  <a:pt x="3029467" y="425349"/>
                  <a:pt x="3011890" y="415551"/>
                </a:cubicBezTo>
                <a:cubicBezTo>
                  <a:pt x="2997420" y="405437"/>
                  <a:pt x="2972760" y="397889"/>
                  <a:pt x="2954573" y="386892"/>
                </a:cubicBezTo>
                <a:cubicBezTo>
                  <a:pt x="2925024" y="369299"/>
                  <a:pt x="2908464" y="345554"/>
                  <a:pt x="2882926" y="329574"/>
                </a:cubicBezTo>
                <a:cubicBezTo>
                  <a:pt x="2855611" y="314176"/>
                  <a:pt x="2713308" y="301156"/>
                  <a:pt x="2710974" y="300916"/>
                </a:cubicBezTo>
                <a:cubicBezTo>
                  <a:pt x="2591233" y="298648"/>
                  <a:pt x="2460811" y="293230"/>
                  <a:pt x="2324082" y="286587"/>
                </a:cubicBezTo>
                <a:cubicBezTo>
                  <a:pt x="2234439" y="266963"/>
                  <a:pt x="2197637" y="267035"/>
                  <a:pt x="2123470" y="229269"/>
                </a:cubicBezTo>
                <a:cubicBezTo>
                  <a:pt x="2058391" y="201164"/>
                  <a:pt x="2100964" y="196538"/>
                  <a:pt x="2008836" y="157622"/>
                </a:cubicBezTo>
                <a:cubicBezTo>
                  <a:pt x="1987218" y="150108"/>
                  <a:pt x="1961365" y="148428"/>
                  <a:pt x="1937189" y="143293"/>
                </a:cubicBezTo>
                <a:cubicBezTo>
                  <a:pt x="1878692" y="116262"/>
                  <a:pt x="1812585" y="91179"/>
                  <a:pt x="1750907" y="71646"/>
                </a:cubicBezTo>
                <a:cubicBezTo>
                  <a:pt x="1705649" y="50956"/>
                  <a:pt x="1661099" y="23507"/>
                  <a:pt x="1621943" y="14329"/>
                </a:cubicBezTo>
                <a:cubicBezTo>
                  <a:pt x="1596098" y="7152"/>
                  <a:pt x="1573270" y="2924"/>
                  <a:pt x="1550296" y="0"/>
                </a:cubicBezTo>
                <a:cubicBezTo>
                  <a:pt x="1408075" y="-9733"/>
                  <a:pt x="1256204" y="7515"/>
                  <a:pt x="1120415" y="14329"/>
                </a:cubicBezTo>
                <a:cubicBezTo>
                  <a:pt x="1023162" y="23271"/>
                  <a:pt x="984521" y="56033"/>
                  <a:pt x="891146" y="71646"/>
                </a:cubicBezTo>
                <a:cubicBezTo>
                  <a:pt x="853242" y="82605"/>
                  <a:pt x="820725" y="77638"/>
                  <a:pt x="776511" y="85975"/>
                </a:cubicBezTo>
                <a:cubicBezTo>
                  <a:pt x="755954" y="102609"/>
                  <a:pt x="738355" y="115754"/>
                  <a:pt x="719194" y="128963"/>
                </a:cubicBezTo>
                <a:cubicBezTo>
                  <a:pt x="696568" y="145499"/>
                  <a:pt x="667796" y="158045"/>
                  <a:pt x="647547" y="171952"/>
                </a:cubicBezTo>
                <a:cubicBezTo>
                  <a:pt x="590672" y="209317"/>
                  <a:pt x="537516" y="236429"/>
                  <a:pt x="504253" y="286587"/>
                </a:cubicBezTo>
                <a:cubicBezTo>
                  <a:pt x="417907" y="408967"/>
                  <a:pt x="502666" y="311011"/>
                  <a:pt x="432606" y="415551"/>
                </a:cubicBezTo>
                <a:cubicBezTo>
                  <a:pt x="416576" y="442368"/>
                  <a:pt x="389950" y="458324"/>
                  <a:pt x="375289" y="487198"/>
                </a:cubicBezTo>
                <a:cubicBezTo>
                  <a:pt x="316590" y="590300"/>
                  <a:pt x="354483" y="513961"/>
                  <a:pt x="303642" y="630490"/>
                </a:cubicBezTo>
                <a:cubicBezTo>
                  <a:pt x="288167" y="666034"/>
                  <a:pt x="261434" y="696158"/>
                  <a:pt x="246325" y="730795"/>
                </a:cubicBezTo>
                <a:cubicBezTo>
                  <a:pt x="228336" y="770051"/>
                  <a:pt x="214975" y="802724"/>
                  <a:pt x="203337" y="845431"/>
                </a:cubicBezTo>
                <a:cubicBezTo>
                  <a:pt x="182689" y="919367"/>
                  <a:pt x="204934" y="892058"/>
                  <a:pt x="160348" y="988724"/>
                </a:cubicBezTo>
                <a:cubicBezTo>
                  <a:pt x="146940" y="1013357"/>
                  <a:pt x="132344" y="1035845"/>
                  <a:pt x="117360" y="1060371"/>
                </a:cubicBezTo>
                <a:cubicBezTo>
                  <a:pt x="106615" y="1099250"/>
                  <a:pt x="97119" y="1141415"/>
                  <a:pt x="88701" y="1175005"/>
                </a:cubicBezTo>
                <a:cubicBezTo>
                  <a:pt x="76041" y="1250975"/>
                  <a:pt x="60043" y="1404276"/>
                  <a:pt x="60043" y="1404275"/>
                </a:cubicBezTo>
                <a:cubicBezTo>
                  <a:pt x="68348" y="1503556"/>
                  <a:pt x="46442" y="1577704"/>
                  <a:pt x="45714" y="1690862"/>
                </a:cubicBezTo>
                <a:cubicBezTo>
                  <a:pt x="40152" y="1817766"/>
                  <a:pt x="34569" y="1839185"/>
                  <a:pt x="17054" y="1948790"/>
                </a:cubicBezTo>
                <a:cubicBezTo>
                  <a:pt x="37823" y="2108337"/>
                  <a:pt x="-64702" y="2431247"/>
                  <a:pt x="103031" y="2550623"/>
                </a:cubicBezTo>
                <a:cubicBezTo>
                  <a:pt x="126107" y="2568119"/>
                  <a:pt x="146570" y="2583430"/>
                  <a:pt x="174678" y="2593611"/>
                </a:cubicBezTo>
                <a:cubicBezTo>
                  <a:pt x="210055" y="2606354"/>
                  <a:pt x="253678" y="2603742"/>
                  <a:pt x="289312" y="2607940"/>
                </a:cubicBezTo>
                <a:cubicBezTo>
                  <a:pt x="385841" y="2582666"/>
                  <a:pt x="474254" y="2582910"/>
                  <a:pt x="561570" y="2550623"/>
                </a:cubicBezTo>
                <a:cubicBezTo>
                  <a:pt x="656111" y="2513179"/>
                  <a:pt x="624544" y="2479540"/>
                  <a:pt x="676205" y="2421659"/>
                </a:cubicBezTo>
                <a:cubicBezTo>
                  <a:pt x="699159" y="2397777"/>
                  <a:pt x="804746" y="2331224"/>
                  <a:pt x="819499" y="2321353"/>
                </a:cubicBezTo>
                <a:cubicBezTo>
                  <a:pt x="845251" y="2304617"/>
                  <a:pt x="866521" y="2280044"/>
                  <a:pt x="891146" y="2264035"/>
                </a:cubicBezTo>
                <a:cubicBezTo>
                  <a:pt x="910152" y="2252080"/>
                  <a:pt x="1030338" y="2210107"/>
                  <a:pt x="1048769" y="2206718"/>
                </a:cubicBezTo>
                <a:cubicBezTo>
                  <a:pt x="1348899" y="2105739"/>
                  <a:pt x="1249264" y="2134184"/>
                  <a:pt x="1593284" y="2135071"/>
                </a:cubicBezTo>
                <a:cubicBezTo>
                  <a:pt x="1642153" y="2115872"/>
                  <a:pt x="1728875" y="2090242"/>
                  <a:pt x="1779566" y="2063424"/>
                </a:cubicBezTo>
                <a:cubicBezTo>
                  <a:pt x="1876641" y="2002064"/>
                  <a:pt x="1815473" y="2023778"/>
                  <a:pt x="1922859" y="1948790"/>
                </a:cubicBezTo>
                <a:cubicBezTo>
                  <a:pt x="1935599" y="1939741"/>
                  <a:pt x="1951890" y="1939071"/>
                  <a:pt x="1965847" y="1934461"/>
                </a:cubicBezTo>
                <a:cubicBezTo>
                  <a:pt x="2158421" y="1879379"/>
                  <a:pt x="1828297" y="1937016"/>
                  <a:pt x="2209447" y="1877144"/>
                </a:cubicBezTo>
                <a:cubicBezTo>
                  <a:pt x="2273275" y="1862509"/>
                  <a:pt x="2330488" y="1845329"/>
                  <a:pt x="2395728" y="1819825"/>
                </a:cubicBezTo>
                <a:cubicBezTo>
                  <a:pt x="2571698" y="1748386"/>
                  <a:pt x="2427059" y="1778004"/>
                  <a:pt x="2539022" y="1733850"/>
                </a:cubicBezTo>
                <a:cubicBezTo>
                  <a:pt x="2559444" y="1723305"/>
                  <a:pt x="2587918" y="1721708"/>
                  <a:pt x="2610669" y="1705191"/>
                </a:cubicBezTo>
                <a:cubicBezTo>
                  <a:pt x="2798225" y="1556325"/>
                  <a:pt x="2472416" y="1760528"/>
                  <a:pt x="2768292" y="1619215"/>
                </a:cubicBezTo>
                <a:cubicBezTo>
                  <a:pt x="2954073" y="1429104"/>
                  <a:pt x="2740007" y="1629573"/>
                  <a:pt x="2925915" y="1475922"/>
                </a:cubicBezTo>
                <a:cubicBezTo>
                  <a:pt x="3035738" y="1344719"/>
                  <a:pt x="2849903" y="1488289"/>
                  <a:pt x="3054879" y="1361287"/>
                </a:cubicBezTo>
                <a:cubicBezTo>
                  <a:pt x="3067014" y="1352832"/>
                  <a:pt x="3083413" y="1345348"/>
                  <a:pt x="3097867" y="1332629"/>
                </a:cubicBezTo>
                <a:cubicBezTo>
                  <a:pt x="3120977" y="1311248"/>
                  <a:pt x="3156312" y="1288672"/>
                  <a:pt x="3183843" y="1260982"/>
                </a:cubicBezTo>
                <a:cubicBezTo>
                  <a:pt x="3198515" y="1245372"/>
                  <a:pt x="3223065" y="1230527"/>
                  <a:pt x="3241161" y="1217993"/>
                </a:cubicBezTo>
                <a:cubicBezTo>
                  <a:pt x="3276126" y="1184296"/>
                  <a:pt x="3337247" y="1121503"/>
                  <a:pt x="3355795" y="1089030"/>
                </a:cubicBezTo>
                <a:cubicBezTo>
                  <a:pt x="3370777" y="1066145"/>
                  <a:pt x="3391768" y="1001623"/>
                  <a:pt x="3398784" y="974394"/>
                </a:cubicBezTo>
                <a:cubicBezTo>
                  <a:pt x="3374879" y="886309"/>
                  <a:pt x="3374498" y="815152"/>
                  <a:pt x="3355795" y="773784"/>
                </a:cubicBezTo>
                <a:close/>
              </a:path>
            </a:pathLst>
          </a:custGeom>
          <a:solidFill>
            <a:schemeClr val="bg1"/>
          </a:solidFill>
          <a:ln w="25400" cap="rnd">
            <a:noFill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817678 w 2853773"/>
                      <a:gd name="connsiteY0" fmla="*/ 649705 h 2189747"/>
                      <a:gd name="connsiteX1" fmla="*/ 2697362 w 2853773"/>
                      <a:gd name="connsiteY1" fmla="*/ 529389 h 2189747"/>
                      <a:gd name="connsiteX2" fmla="*/ 2649236 w 2853773"/>
                      <a:gd name="connsiteY2" fmla="*/ 481263 h 2189747"/>
                      <a:gd name="connsiteX3" fmla="*/ 2565015 w 2853773"/>
                      <a:gd name="connsiteY3" fmla="*/ 372979 h 2189747"/>
                      <a:gd name="connsiteX4" fmla="*/ 2528920 w 2853773"/>
                      <a:gd name="connsiteY4" fmla="*/ 348916 h 2189747"/>
                      <a:gd name="connsiteX5" fmla="*/ 2480794 w 2853773"/>
                      <a:gd name="connsiteY5" fmla="*/ 324853 h 2189747"/>
                      <a:gd name="connsiteX6" fmla="*/ 2420636 w 2853773"/>
                      <a:gd name="connsiteY6" fmla="*/ 276726 h 2189747"/>
                      <a:gd name="connsiteX7" fmla="*/ 2276257 w 2853773"/>
                      <a:gd name="connsiteY7" fmla="*/ 252663 h 2189747"/>
                      <a:gd name="connsiteX8" fmla="*/ 1951405 w 2853773"/>
                      <a:gd name="connsiteY8" fmla="*/ 240632 h 2189747"/>
                      <a:gd name="connsiteX9" fmla="*/ 1782962 w 2853773"/>
                      <a:gd name="connsiteY9" fmla="*/ 192505 h 2189747"/>
                      <a:gd name="connsiteX10" fmla="*/ 1686710 w 2853773"/>
                      <a:gd name="connsiteY10" fmla="*/ 132347 h 2189747"/>
                      <a:gd name="connsiteX11" fmla="*/ 1626552 w 2853773"/>
                      <a:gd name="connsiteY11" fmla="*/ 120316 h 2189747"/>
                      <a:gd name="connsiteX12" fmla="*/ 1470141 w 2853773"/>
                      <a:gd name="connsiteY12" fmla="*/ 60158 h 2189747"/>
                      <a:gd name="connsiteX13" fmla="*/ 1361857 w 2853773"/>
                      <a:gd name="connsiteY13" fmla="*/ 12032 h 2189747"/>
                      <a:gd name="connsiteX14" fmla="*/ 1301699 w 2853773"/>
                      <a:gd name="connsiteY14" fmla="*/ 0 h 2189747"/>
                      <a:gd name="connsiteX15" fmla="*/ 940752 w 2853773"/>
                      <a:gd name="connsiteY15" fmla="*/ 12032 h 2189747"/>
                      <a:gd name="connsiteX16" fmla="*/ 748247 w 2853773"/>
                      <a:gd name="connsiteY16" fmla="*/ 60158 h 2189747"/>
                      <a:gd name="connsiteX17" fmla="*/ 651994 w 2853773"/>
                      <a:gd name="connsiteY17" fmla="*/ 72189 h 2189747"/>
                      <a:gd name="connsiteX18" fmla="*/ 603868 w 2853773"/>
                      <a:gd name="connsiteY18" fmla="*/ 108284 h 2189747"/>
                      <a:gd name="connsiteX19" fmla="*/ 543710 w 2853773"/>
                      <a:gd name="connsiteY19" fmla="*/ 144379 h 2189747"/>
                      <a:gd name="connsiteX20" fmla="*/ 423394 w 2853773"/>
                      <a:gd name="connsiteY20" fmla="*/ 240632 h 2189747"/>
                      <a:gd name="connsiteX21" fmla="*/ 363236 w 2853773"/>
                      <a:gd name="connsiteY21" fmla="*/ 348916 h 2189747"/>
                      <a:gd name="connsiteX22" fmla="*/ 315110 w 2853773"/>
                      <a:gd name="connsiteY22" fmla="*/ 409074 h 2189747"/>
                      <a:gd name="connsiteX23" fmla="*/ 254952 w 2853773"/>
                      <a:gd name="connsiteY23" fmla="*/ 529389 h 2189747"/>
                      <a:gd name="connsiteX24" fmla="*/ 206826 w 2853773"/>
                      <a:gd name="connsiteY24" fmla="*/ 613610 h 2189747"/>
                      <a:gd name="connsiteX25" fmla="*/ 170731 w 2853773"/>
                      <a:gd name="connsiteY25" fmla="*/ 709863 h 2189747"/>
                      <a:gd name="connsiteX26" fmla="*/ 134636 w 2853773"/>
                      <a:gd name="connsiteY26" fmla="*/ 830179 h 2189747"/>
                      <a:gd name="connsiteX27" fmla="*/ 98541 w 2853773"/>
                      <a:gd name="connsiteY27" fmla="*/ 890337 h 2189747"/>
                      <a:gd name="connsiteX28" fmla="*/ 74478 w 2853773"/>
                      <a:gd name="connsiteY28" fmla="*/ 986589 h 2189747"/>
                      <a:gd name="connsiteX29" fmla="*/ 50415 w 2853773"/>
                      <a:gd name="connsiteY29" fmla="*/ 1179095 h 2189747"/>
                      <a:gd name="connsiteX30" fmla="*/ 38384 w 2853773"/>
                      <a:gd name="connsiteY30" fmla="*/ 1419726 h 2189747"/>
                      <a:gd name="connsiteX31" fmla="*/ 14320 w 2853773"/>
                      <a:gd name="connsiteY31" fmla="*/ 1636295 h 2189747"/>
                      <a:gd name="connsiteX32" fmla="*/ 86510 w 2853773"/>
                      <a:gd name="connsiteY32" fmla="*/ 2141621 h 2189747"/>
                      <a:gd name="connsiteX33" fmla="*/ 146668 w 2853773"/>
                      <a:gd name="connsiteY33" fmla="*/ 2177716 h 2189747"/>
                      <a:gd name="connsiteX34" fmla="*/ 242920 w 2853773"/>
                      <a:gd name="connsiteY34" fmla="*/ 2189747 h 2189747"/>
                      <a:gd name="connsiteX35" fmla="*/ 471520 w 2853773"/>
                      <a:gd name="connsiteY35" fmla="*/ 2141621 h 2189747"/>
                      <a:gd name="connsiteX36" fmla="*/ 567773 w 2853773"/>
                      <a:gd name="connsiteY36" fmla="*/ 2033337 h 2189747"/>
                      <a:gd name="connsiteX37" fmla="*/ 688089 w 2853773"/>
                      <a:gd name="connsiteY37" fmla="*/ 1949116 h 2189747"/>
                      <a:gd name="connsiteX38" fmla="*/ 748247 w 2853773"/>
                      <a:gd name="connsiteY38" fmla="*/ 1900989 h 2189747"/>
                      <a:gd name="connsiteX39" fmla="*/ 880594 w 2853773"/>
                      <a:gd name="connsiteY39" fmla="*/ 1852863 h 2189747"/>
                      <a:gd name="connsiteX40" fmla="*/ 1337794 w 2853773"/>
                      <a:gd name="connsiteY40" fmla="*/ 1792705 h 2189747"/>
                      <a:gd name="connsiteX41" fmla="*/ 1494205 w 2853773"/>
                      <a:gd name="connsiteY41" fmla="*/ 1732547 h 2189747"/>
                      <a:gd name="connsiteX42" fmla="*/ 1614520 w 2853773"/>
                      <a:gd name="connsiteY42" fmla="*/ 1636295 h 2189747"/>
                      <a:gd name="connsiteX43" fmla="*/ 1650615 w 2853773"/>
                      <a:gd name="connsiteY43" fmla="*/ 1624263 h 2189747"/>
                      <a:gd name="connsiteX44" fmla="*/ 1855152 w 2853773"/>
                      <a:gd name="connsiteY44" fmla="*/ 1576137 h 2189747"/>
                      <a:gd name="connsiteX45" fmla="*/ 2011562 w 2853773"/>
                      <a:gd name="connsiteY45" fmla="*/ 1528010 h 2189747"/>
                      <a:gd name="connsiteX46" fmla="*/ 2131878 w 2853773"/>
                      <a:gd name="connsiteY46" fmla="*/ 1455821 h 2189747"/>
                      <a:gd name="connsiteX47" fmla="*/ 2192036 w 2853773"/>
                      <a:gd name="connsiteY47" fmla="*/ 1431758 h 2189747"/>
                      <a:gd name="connsiteX48" fmla="*/ 2324384 w 2853773"/>
                      <a:gd name="connsiteY48" fmla="*/ 1359568 h 2189747"/>
                      <a:gd name="connsiteX49" fmla="*/ 2456731 w 2853773"/>
                      <a:gd name="connsiteY49" fmla="*/ 1239253 h 2189747"/>
                      <a:gd name="connsiteX50" fmla="*/ 2565015 w 2853773"/>
                      <a:gd name="connsiteY50" fmla="*/ 1143000 h 2189747"/>
                      <a:gd name="connsiteX51" fmla="*/ 2601110 w 2853773"/>
                      <a:gd name="connsiteY51" fmla="*/ 1118937 h 2189747"/>
                      <a:gd name="connsiteX52" fmla="*/ 2673299 w 2853773"/>
                      <a:gd name="connsiteY52" fmla="*/ 1058779 h 2189747"/>
                      <a:gd name="connsiteX53" fmla="*/ 2721426 w 2853773"/>
                      <a:gd name="connsiteY53" fmla="*/ 1022684 h 2189747"/>
                      <a:gd name="connsiteX54" fmla="*/ 2817678 w 2853773"/>
                      <a:gd name="connsiteY54" fmla="*/ 914400 h 2189747"/>
                      <a:gd name="connsiteX55" fmla="*/ 2853773 w 2853773"/>
                      <a:gd name="connsiteY55" fmla="*/ 818147 h 2189747"/>
                      <a:gd name="connsiteX56" fmla="*/ 2817678 w 2853773"/>
                      <a:gd name="connsiteY56" fmla="*/ 649705 h 2189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2853773" h="2189747">
                        <a:moveTo>
                          <a:pt x="2817678" y="649705"/>
                        </a:moveTo>
                        <a:cubicBezTo>
                          <a:pt x="2715119" y="567658"/>
                          <a:pt x="2795845" y="638815"/>
                          <a:pt x="2697362" y="529389"/>
                        </a:cubicBezTo>
                        <a:cubicBezTo>
                          <a:pt x="2682185" y="512526"/>
                          <a:pt x="2663890" y="498582"/>
                          <a:pt x="2649236" y="481263"/>
                        </a:cubicBezTo>
                        <a:cubicBezTo>
                          <a:pt x="2619699" y="446356"/>
                          <a:pt x="2603062" y="398344"/>
                          <a:pt x="2565015" y="372979"/>
                        </a:cubicBezTo>
                        <a:cubicBezTo>
                          <a:pt x="2552983" y="364958"/>
                          <a:pt x="2541475" y="356090"/>
                          <a:pt x="2528920" y="348916"/>
                        </a:cubicBezTo>
                        <a:cubicBezTo>
                          <a:pt x="2513348" y="340018"/>
                          <a:pt x="2495717" y="334802"/>
                          <a:pt x="2480794" y="324853"/>
                        </a:cubicBezTo>
                        <a:cubicBezTo>
                          <a:pt x="2459427" y="310608"/>
                          <a:pt x="2443084" y="289197"/>
                          <a:pt x="2420636" y="276726"/>
                        </a:cubicBezTo>
                        <a:cubicBezTo>
                          <a:pt x="2397722" y="263996"/>
                          <a:pt x="2278279" y="252779"/>
                          <a:pt x="2276257" y="252663"/>
                        </a:cubicBezTo>
                        <a:cubicBezTo>
                          <a:pt x="2168075" y="246481"/>
                          <a:pt x="2059689" y="244642"/>
                          <a:pt x="1951405" y="240632"/>
                        </a:cubicBezTo>
                        <a:cubicBezTo>
                          <a:pt x="1880277" y="224825"/>
                          <a:pt x="1843433" y="222741"/>
                          <a:pt x="1782962" y="192505"/>
                        </a:cubicBezTo>
                        <a:cubicBezTo>
                          <a:pt x="1724552" y="163300"/>
                          <a:pt x="1763891" y="163219"/>
                          <a:pt x="1686710" y="132347"/>
                        </a:cubicBezTo>
                        <a:cubicBezTo>
                          <a:pt x="1667723" y="124752"/>
                          <a:pt x="1646605" y="124326"/>
                          <a:pt x="1626552" y="120316"/>
                        </a:cubicBezTo>
                        <a:cubicBezTo>
                          <a:pt x="1574415" y="100263"/>
                          <a:pt x="1520104" y="85139"/>
                          <a:pt x="1470141" y="60158"/>
                        </a:cubicBezTo>
                        <a:cubicBezTo>
                          <a:pt x="1434590" y="42383"/>
                          <a:pt x="1400264" y="23554"/>
                          <a:pt x="1361857" y="12032"/>
                        </a:cubicBezTo>
                        <a:cubicBezTo>
                          <a:pt x="1342270" y="6156"/>
                          <a:pt x="1321752" y="4011"/>
                          <a:pt x="1301699" y="0"/>
                        </a:cubicBezTo>
                        <a:cubicBezTo>
                          <a:pt x="1181383" y="4011"/>
                          <a:pt x="1060780" y="2799"/>
                          <a:pt x="940752" y="12032"/>
                        </a:cubicBezTo>
                        <a:cubicBezTo>
                          <a:pt x="859811" y="18258"/>
                          <a:pt x="823923" y="45023"/>
                          <a:pt x="748247" y="60158"/>
                        </a:cubicBezTo>
                        <a:cubicBezTo>
                          <a:pt x="716541" y="66499"/>
                          <a:pt x="684078" y="68179"/>
                          <a:pt x="651994" y="72189"/>
                        </a:cubicBezTo>
                        <a:cubicBezTo>
                          <a:pt x="635952" y="84221"/>
                          <a:pt x="620553" y="97161"/>
                          <a:pt x="603868" y="108284"/>
                        </a:cubicBezTo>
                        <a:cubicBezTo>
                          <a:pt x="584410" y="121256"/>
                          <a:pt x="563168" y="131407"/>
                          <a:pt x="543710" y="144379"/>
                        </a:cubicBezTo>
                        <a:cubicBezTo>
                          <a:pt x="495864" y="176276"/>
                          <a:pt x="459115" y="198958"/>
                          <a:pt x="423394" y="240632"/>
                        </a:cubicBezTo>
                        <a:cubicBezTo>
                          <a:pt x="341931" y="335671"/>
                          <a:pt x="429652" y="238221"/>
                          <a:pt x="363236" y="348916"/>
                        </a:cubicBezTo>
                        <a:cubicBezTo>
                          <a:pt x="350024" y="370936"/>
                          <a:pt x="329836" y="388036"/>
                          <a:pt x="315110" y="409074"/>
                        </a:cubicBezTo>
                        <a:cubicBezTo>
                          <a:pt x="256546" y="492737"/>
                          <a:pt x="298189" y="442915"/>
                          <a:pt x="254952" y="529389"/>
                        </a:cubicBezTo>
                        <a:cubicBezTo>
                          <a:pt x="240492" y="558309"/>
                          <a:pt x="220499" y="584310"/>
                          <a:pt x="206826" y="613610"/>
                        </a:cubicBezTo>
                        <a:cubicBezTo>
                          <a:pt x="192335" y="644661"/>
                          <a:pt x="181567" y="677355"/>
                          <a:pt x="170731" y="709863"/>
                        </a:cubicBezTo>
                        <a:cubicBezTo>
                          <a:pt x="148916" y="775307"/>
                          <a:pt x="169498" y="753483"/>
                          <a:pt x="134636" y="830179"/>
                        </a:cubicBezTo>
                        <a:cubicBezTo>
                          <a:pt x="124959" y="851468"/>
                          <a:pt x="110573" y="870284"/>
                          <a:pt x="98541" y="890337"/>
                        </a:cubicBezTo>
                        <a:cubicBezTo>
                          <a:pt x="90520" y="922421"/>
                          <a:pt x="79915" y="953968"/>
                          <a:pt x="74478" y="986589"/>
                        </a:cubicBezTo>
                        <a:cubicBezTo>
                          <a:pt x="63847" y="1050377"/>
                          <a:pt x="50415" y="1179095"/>
                          <a:pt x="50415" y="1179095"/>
                        </a:cubicBezTo>
                        <a:cubicBezTo>
                          <a:pt x="46405" y="1259305"/>
                          <a:pt x="43555" y="1339582"/>
                          <a:pt x="38384" y="1419726"/>
                        </a:cubicBezTo>
                        <a:cubicBezTo>
                          <a:pt x="31514" y="1526211"/>
                          <a:pt x="27669" y="1542859"/>
                          <a:pt x="14320" y="1636295"/>
                        </a:cubicBezTo>
                        <a:cubicBezTo>
                          <a:pt x="24058" y="1762885"/>
                          <a:pt x="-57510" y="2033606"/>
                          <a:pt x="86510" y="2141621"/>
                        </a:cubicBezTo>
                        <a:cubicBezTo>
                          <a:pt x="105218" y="2155652"/>
                          <a:pt x="124317" y="2170839"/>
                          <a:pt x="146668" y="2177716"/>
                        </a:cubicBezTo>
                        <a:cubicBezTo>
                          <a:pt x="177572" y="2187225"/>
                          <a:pt x="210836" y="2185737"/>
                          <a:pt x="242920" y="2189747"/>
                        </a:cubicBezTo>
                        <a:cubicBezTo>
                          <a:pt x="319120" y="2173705"/>
                          <a:pt x="399219" y="2170541"/>
                          <a:pt x="471520" y="2141621"/>
                        </a:cubicBezTo>
                        <a:cubicBezTo>
                          <a:pt x="555734" y="2107936"/>
                          <a:pt x="524069" y="2077041"/>
                          <a:pt x="567773" y="2033337"/>
                        </a:cubicBezTo>
                        <a:cubicBezTo>
                          <a:pt x="587409" y="2013700"/>
                          <a:pt x="673670" y="1959602"/>
                          <a:pt x="688089" y="1949116"/>
                        </a:cubicBezTo>
                        <a:cubicBezTo>
                          <a:pt x="708857" y="1934012"/>
                          <a:pt x="726227" y="1914201"/>
                          <a:pt x="748247" y="1900989"/>
                        </a:cubicBezTo>
                        <a:cubicBezTo>
                          <a:pt x="766186" y="1890226"/>
                          <a:pt x="865158" y="1857073"/>
                          <a:pt x="880594" y="1852863"/>
                        </a:cubicBezTo>
                        <a:cubicBezTo>
                          <a:pt x="1130965" y="1784580"/>
                          <a:pt x="1044172" y="1806052"/>
                          <a:pt x="1337794" y="1792705"/>
                        </a:cubicBezTo>
                        <a:cubicBezTo>
                          <a:pt x="1388399" y="1775837"/>
                          <a:pt x="1447259" y="1761888"/>
                          <a:pt x="1494205" y="1732547"/>
                        </a:cubicBezTo>
                        <a:cubicBezTo>
                          <a:pt x="1572135" y="1683842"/>
                          <a:pt x="1519514" y="1699633"/>
                          <a:pt x="1614520" y="1636295"/>
                        </a:cubicBezTo>
                        <a:cubicBezTo>
                          <a:pt x="1625072" y="1629260"/>
                          <a:pt x="1638740" y="1628716"/>
                          <a:pt x="1650615" y="1624263"/>
                        </a:cubicBezTo>
                        <a:cubicBezTo>
                          <a:pt x="1815441" y="1562453"/>
                          <a:pt x="1555354" y="1648089"/>
                          <a:pt x="1855152" y="1576137"/>
                        </a:cubicBezTo>
                        <a:cubicBezTo>
                          <a:pt x="1908195" y="1563407"/>
                          <a:pt x="1960915" y="1548269"/>
                          <a:pt x="2011562" y="1528010"/>
                        </a:cubicBezTo>
                        <a:cubicBezTo>
                          <a:pt x="2177243" y="1461737"/>
                          <a:pt x="2038066" y="1502727"/>
                          <a:pt x="2131878" y="1455821"/>
                        </a:cubicBezTo>
                        <a:cubicBezTo>
                          <a:pt x="2151195" y="1446162"/>
                          <a:pt x="2173157" y="1442247"/>
                          <a:pt x="2192036" y="1431758"/>
                        </a:cubicBezTo>
                        <a:cubicBezTo>
                          <a:pt x="2375707" y="1329718"/>
                          <a:pt x="2052491" y="1476093"/>
                          <a:pt x="2324384" y="1359568"/>
                        </a:cubicBezTo>
                        <a:cubicBezTo>
                          <a:pt x="2483692" y="1200260"/>
                          <a:pt x="2317961" y="1360676"/>
                          <a:pt x="2456731" y="1239253"/>
                        </a:cubicBezTo>
                        <a:cubicBezTo>
                          <a:pt x="2563396" y="1145922"/>
                          <a:pt x="2390618" y="1278643"/>
                          <a:pt x="2565015" y="1143000"/>
                        </a:cubicBezTo>
                        <a:cubicBezTo>
                          <a:pt x="2576429" y="1134122"/>
                          <a:pt x="2589696" y="1127815"/>
                          <a:pt x="2601110" y="1118937"/>
                        </a:cubicBezTo>
                        <a:cubicBezTo>
                          <a:pt x="2625835" y="1099706"/>
                          <a:pt x="2648840" y="1078346"/>
                          <a:pt x="2673299" y="1058779"/>
                        </a:cubicBezTo>
                        <a:cubicBezTo>
                          <a:pt x="2688958" y="1046252"/>
                          <a:pt x="2706335" y="1035889"/>
                          <a:pt x="2721426" y="1022684"/>
                        </a:cubicBezTo>
                        <a:cubicBezTo>
                          <a:pt x="2748278" y="999189"/>
                          <a:pt x="2800015" y="943839"/>
                          <a:pt x="2817678" y="914400"/>
                        </a:cubicBezTo>
                        <a:cubicBezTo>
                          <a:pt x="2828466" y="896419"/>
                          <a:pt x="2845472" y="843049"/>
                          <a:pt x="2853773" y="818147"/>
                        </a:cubicBezTo>
                        <a:lnTo>
                          <a:pt x="2817678" y="649705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C6682F-BEDD-4EE3-8427-863DD3024F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trans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036" y="3923842"/>
            <a:ext cx="3133591" cy="2364851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A334B79-0F3F-41A6-8A77-8F2F5E18F1AB}"/>
              </a:ext>
            </a:extLst>
          </p:cNvPr>
          <p:cNvSpPr/>
          <p:nvPr/>
        </p:nvSpPr>
        <p:spPr>
          <a:xfrm>
            <a:off x="4406428" y="3878119"/>
            <a:ext cx="3379143" cy="2321667"/>
          </a:xfrm>
          <a:custGeom>
            <a:avLst/>
            <a:gdLst>
              <a:gd name="connsiteX0" fmla="*/ 818147 w 2983831"/>
              <a:gd name="connsiteY0" fmla="*/ 88917 h 2050065"/>
              <a:gd name="connsiteX1" fmla="*/ 878305 w 2983831"/>
              <a:gd name="connsiteY1" fmla="*/ 76886 h 2050065"/>
              <a:gd name="connsiteX2" fmla="*/ 962526 w 2983831"/>
              <a:gd name="connsiteY2" fmla="*/ 52822 h 2050065"/>
              <a:gd name="connsiteX3" fmla="*/ 1094874 w 2983831"/>
              <a:gd name="connsiteY3" fmla="*/ 40791 h 2050065"/>
              <a:gd name="connsiteX4" fmla="*/ 1215189 w 2983831"/>
              <a:gd name="connsiteY4" fmla="*/ 28759 h 2050065"/>
              <a:gd name="connsiteX5" fmla="*/ 1600200 w 2983831"/>
              <a:gd name="connsiteY5" fmla="*/ 28759 h 2050065"/>
              <a:gd name="connsiteX6" fmla="*/ 1648326 w 2983831"/>
              <a:gd name="connsiteY6" fmla="*/ 52822 h 2050065"/>
              <a:gd name="connsiteX7" fmla="*/ 2009274 w 2983831"/>
              <a:gd name="connsiteY7" fmla="*/ 40791 h 2050065"/>
              <a:gd name="connsiteX8" fmla="*/ 2141621 w 2983831"/>
              <a:gd name="connsiteY8" fmla="*/ 28759 h 2050065"/>
              <a:gd name="connsiteX9" fmla="*/ 2394284 w 2983831"/>
              <a:gd name="connsiteY9" fmla="*/ 52822 h 2050065"/>
              <a:gd name="connsiteX10" fmla="*/ 2478505 w 2983831"/>
              <a:gd name="connsiteY10" fmla="*/ 76886 h 2050065"/>
              <a:gd name="connsiteX11" fmla="*/ 2514600 w 2983831"/>
              <a:gd name="connsiteY11" fmla="*/ 88917 h 2050065"/>
              <a:gd name="connsiteX12" fmla="*/ 2634916 w 2983831"/>
              <a:gd name="connsiteY12" fmla="*/ 185170 h 2050065"/>
              <a:gd name="connsiteX13" fmla="*/ 2671010 w 2983831"/>
              <a:gd name="connsiteY13" fmla="*/ 245328 h 2050065"/>
              <a:gd name="connsiteX14" fmla="*/ 2695074 w 2983831"/>
              <a:gd name="connsiteY14" fmla="*/ 269391 h 2050065"/>
              <a:gd name="connsiteX15" fmla="*/ 2767263 w 2983831"/>
              <a:gd name="connsiteY15" fmla="*/ 365643 h 2050065"/>
              <a:gd name="connsiteX16" fmla="*/ 2815389 w 2983831"/>
              <a:gd name="connsiteY16" fmla="*/ 437833 h 2050065"/>
              <a:gd name="connsiteX17" fmla="*/ 2827421 w 2983831"/>
              <a:gd name="connsiteY17" fmla="*/ 473928 h 2050065"/>
              <a:gd name="connsiteX18" fmla="*/ 2863516 w 2983831"/>
              <a:gd name="connsiteY18" fmla="*/ 522054 h 2050065"/>
              <a:gd name="connsiteX19" fmla="*/ 2875547 w 2983831"/>
              <a:gd name="connsiteY19" fmla="*/ 558149 h 2050065"/>
              <a:gd name="connsiteX20" fmla="*/ 2923674 w 2983831"/>
              <a:gd name="connsiteY20" fmla="*/ 618307 h 2050065"/>
              <a:gd name="connsiteX21" fmla="*/ 2935705 w 2983831"/>
              <a:gd name="connsiteY21" fmla="*/ 738622 h 2050065"/>
              <a:gd name="connsiteX22" fmla="*/ 2959768 w 2983831"/>
              <a:gd name="connsiteY22" fmla="*/ 798780 h 2050065"/>
              <a:gd name="connsiteX23" fmla="*/ 2983831 w 2983831"/>
              <a:gd name="connsiteY23" fmla="*/ 1003317 h 2050065"/>
              <a:gd name="connsiteX24" fmla="*/ 2971800 w 2983831"/>
              <a:gd name="connsiteY24" fmla="*/ 1183791 h 2050065"/>
              <a:gd name="connsiteX25" fmla="*/ 2935705 w 2983831"/>
              <a:gd name="connsiteY25" fmla="*/ 1219886 h 2050065"/>
              <a:gd name="connsiteX26" fmla="*/ 2875547 w 2983831"/>
              <a:gd name="connsiteY26" fmla="*/ 1280043 h 2050065"/>
              <a:gd name="connsiteX27" fmla="*/ 2827421 w 2983831"/>
              <a:gd name="connsiteY27" fmla="*/ 1316138 h 2050065"/>
              <a:gd name="connsiteX28" fmla="*/ 2779295 w 2983831"/>
              <a:gd name="connsiteY28" fmla="*/ 1340201 h 2050065"/>
              <a:gd name="connsiteX29" fmla="*/ 2671010 w 2983831"/>
              <a:gd name="connsiteY29" fmla="*/ 1376296 h 2050065"/>
              <a:gd name="connsiteX30" fmla="*/ 2430379 w 2983831"/>
              <a:gd name="connsiteY30" fmla="*/ 1400359 h 2050065"/>
              <a:gd name="connsiteX31" fmla="*/ 2009274 w 2983831"/>
              <a:gd name="connsiteY31" fmla="*/ 1424422 h 2050065"/>
              <a:gd name="connsiteX32" fmla="*/ 1864895 w 2983831"/>
              <a:gd name="connsiteY32" fmla="*/ 1496612 h 2050065"/>
              <a:gd name="connsiteX33" fmla="*/ 1816768 w 2983831"/>
              <a:gd name="connsiteY33" fmla="*/ 1532707 h 2050065"/>
              <a:gd name="connsiteX34" fmla="*/ 1780674 w 2983831"/>
              <a:gd name="connsiteY34" fmla="*/ 1568801 h 2050065"/>
              <a:gd name="connsiteX35" fmla="*/ 1660358 w 2983831"/>
              <a:gd name="connsiteY35" fmla="*/ 1616928 h 2050065"/>
              <a:gd name="connsiteX36" fmla="*/ 1624263 w 2983831"/>
              <a:gd name="connsiteY36" fmla="*/ 1653022 h 2050065"/>
              <a:gd name="connsiteX37" fmla="*/ 1479884 w 2983831"/>
              <a:gd name="connsiteY37" fmla="*/ 1737243 h 2050065"/>
              <a:gd name="connsiteX38" fmla="*/ 1347537 w 2983831"/>
              <a:gd name="connsiteY38" fmla="*/ 1809433 h 2050065"/>
              <a:gd name="connsiteX39" fmla="*/ 1239253 w 2983831"/>
              <a:gd name="connsiteY39" fmla="*/ 1881622 h 2050065"/>
              <a:gd name="connsiteX40" fmla="*/ 1203158 w 2983831"/>
              <a:gd name="connsiteY40" fmla="*/ 1905686 h 2050065"/>
              <a:gd name="connsiteX41" fmla="*/ 1155031 w 2983831"/>
              <a:gd name="connsiteY41" fmla="*/ 1929749 h 2050065"/>
              <a:gd name="connsiteX42" fmla="*/ 1094874 w 2983831"/>
              <a:gd name="connsiteY42" fmla="*/ 1965843 h 2050065"/>
              <a:gd name="connsiteX43" fmla="*/ 950495 w 2983831"/>
              <a:gd name="connsiteY43" fmla="*/ 2038033 h 2050065"/>
              <a:gd name="connsiteX44" fmla="*/ 770021 w 2983831"/>
              <a:gd name="connsiteY44" fmla="*/ 2050065 h 2050065"/>
              <a:gd name="connsiteX45" fmla="*/ 445168 w 2983831"/>
              <a:gd name="connsiteY45" fmla="*/ 2026001 h 2050065"/>
              <a:gd name="connsiteX46" fmla="*/ 336884 w 2983831"/>
              <a:gd name="connsiteY46" fmla="*/ 1989907 h 2050065"/>
              <a:gd name="connsiteX47" fmla="*/ 288758 w 2983831"/>
              <a:gd name="connsiteY47" fmla="*/ 1953812 h 2050065"/>
              <a:gd name="connsiteX48" fmla="*/ 228600 w 2983831"/>
              <a:gd name="connsiteY48" fmla="*/ 1881622 h 2050065"/>
              <a:gd name="connsiteX49" fmla="*/ 156410 w 2983831"/>
              <a:gd name="connsiteY49" fmla="*/ 1821465 h 2050065"/>
              <a:gd name="connsiteX50" fmla="*/ 132347 w 2983831"/>
              <a:gd name="connsiteY50" fmla="*/ 1785370 h 2050065"/>
              <a:gd name="connsiteX51" fmla="*/ 60158 w 2983831"/>
              <a:gd name="connsiteY51" fmla="*/ 1689117 h 2050065"/>
              <a:gd name="connsiteX52" fmla="*/ 48126 w 2983831"/>
              <a:gd name="connsiteY52" fmla="*/ 1628959 h 2050065"/>
              <a:gd name="connsiteX53" fmla="*/ 24063 w 2983831"/>
              <a:gd name="connsiteY53" fmla="*/ 1592865 h 2050065"/>
              <a:gd name="connsiteX54" fmla="*/ 0 w 2983831"/>
              <a:gd name="connsiteY54" fmla="*/ 1496612 h 2050065"/>
              <a:gd name="connsiteX55" fmla="*/ 24063 w 2983831"/>
              <a:gd name="connsiteY55" fmla="*/ 1063475 h 2050065"/>
              <a:gd name="connsiteX56" fmla="*/ 36095 w 2983831"/>
              <a:gd name="connsiteY56" fmla="*/ 1003317 h 2050065"/>
              <a:gd name="connsiteX57" fmla="*/ 96253 w 2983831"/>
              <a:gd name="connsiteY57" fmla="*/ 895033 h 2050065"/>
              <a:gd name="connsiteX58" fmla="*/ 144379 w 2983831"/>
              <a:gd name="connsiteY58" fmla="*/ 786749 h 2050065"/>
              <a:gd name="connsiteX59" fmla="*/ 180474 w 2983831"/>
              <a:gd name="connsiteY59" fmla="*/ 750654 h 2050065"/>
              <a:gd name="connsiteX60" fmla="*/ 228600 w 2983831"/>
              <a:gd name="connsiteY60" fmla="*/ 654401 h 2050065"/>
              <a:gd name="connsiteX61" fmla="*/ 252663 w 2983831"/>
              <a:gd name="connsiteY61" fmla="*/ 618307 h 2050065"/>
              <a:gd name="connsiteX62" fmla="*/ 324853 w 2983831"/>
              <a:gd name="connsiteY62" fmla="*/ 461896 h 2050065"/>
              <a:gd name="connsiteX63" fmla="*/ 360947 w 2983831"/>
              <a:gd name="connsiteY63" fmla="*/ 341580 h 2050065"/>
              <a:gd name="connsiteX64" fmla="*/ 397042 w 2983831"/>
              <a:gd name="connsiteY64" fmla="*/ 305486 h 2050065"/>
              <a:gd name="connsiteX65" fmla="*/ 481263 w 2983831"/>
              <a:gd name="connsiteY65" fmla="*/ 209233 h 2050065"/>
              <a:gd name="connsiteX66" fmla="*/ 529389 w 2983831"/>
              <a:gd name="connsiteY66" fmla="*/ 161107 h 2050065"/>
              <a:gd name="connsiteX67" fmla="*/ 577516 w 2983831"/>
              <a:gd name="connsiteY67" fmla="*/ 149075 h 2050065"/>
              <a:gd name="connsiteX68" fmla="*/ 613610 w 2983831"/>
              <a:gd name="connsiteY68" fmla="*/ 137043 h 2050065"/>
              <a:gd name="connsiteX69" fmla="*/ 757989 w 2983831"/>
              <a:gd name="connsiteY69" fmla="*/ 100949 h 2050065"/>
              <a:gd name="connsiteX70" fmla="*/ 818147 w 2983831"/>
              <a:gd name="connsiteY70" fmla="*/ 88917 h 205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983831" h="2050065">
                <a:moveTo>
                  <a:pt x="818147" y="88917"/>
                </a:moveTo>
                <a:cubicBezTo>
                  <a:pt x="838200" y="84907"/>
                  <a:pt x="858466" y="81846"/>
                  <a:pt x="878305" y="76886"/>
                </a:cubicBezTo>
                <a:cubicBezTo>
                  <a:pt x="906630" y="69805"/>
                  <a:pt x="933726" y="57622"/>
                  <a:pt x="962526" y="52822"/>
                </a:cubicBezTo>
                <a:cubicBezTo>
                  <a:pt x="1006221" y="45539"/>
                  <a:pt x="1050776" y="44991"/>
                  <a:pt x="1094874" y="40791"/>
                </a:cubicBezTo>
                <a:lnTo>
                  <a:pt x="1215189" y="28759"/>
                </a:lnTo>
                <a:cubicBezTo>
                  <a:pt x="1356446" y="-18324"/>
                  <a:pt x="1286705" y="260"/>
                  <a:pt x="1600200" y="28759"/>
                </a:cubicBezTo>
                <a:cubicBezTo>
                  <a:pt x="1618062" y="30383"/>
                  <a:pt x="1632284" y="44801"/>
                  <a:pt x="1648326" y="52822"/>
                </a:cubicBezTo>
                <a:lnTo>
                  <a:pt x="2009274" y="40791"/>
                </a:lnTo>
                <a:cubicBezTo>
                  <a:pt x="2053519" y="38633"/>
                  <a:pt x="2097345" y="27375"/>
                  <a:pt x="2141621" y="28759"/>
                </a:cubicBezTo>
                <a:cubicBezTo>
                  <a:pt x="2226182" y="31401"/>
                  <a:pt x="2310063" y="44801"/>
                  <a:pt x="2394284" y="52822"/>
                </a:cubicBezTo>
                <a:lnTo>
                  <a:pt x="2478505" y="76886"/>
                </a:lnTo>
                <a:cubicBezTo>
                  <a:pt x="2490653" y="80530"/>
                  <a:pt x="2503514" y="82758"/>
                  <a:pt x="2514600" y="88917"/>
                </a:cubicBezTo>
                <a:cubicBezTo>
                  <a:pt x="2557601" y="112806"/>
                  <a:pt x="2604046" y="145479"/>
                  <a:pt x="2634916" y="185170"/>
                </a:cubicBezTo>
                <a:cubicBezTo>
                  <a:pt x="2649273" y="203629"/>
                  <a:pt x="2657418" y="226299"/>
                  <a:pt x="2671010" y="245328"/>
                </a:cubicBezTo>
                <a:cubicBezTo>
                  <a:pt x="2677603" y="254559"/>
                  <a:pt x="2687988" y="260533"/>
                  <a:pt x="2695074" y="269391"/>
                </a:cubicBezTo>
                <a:cubicBezTo>
                  <a:pt x="2720128" y="300708"/>
                  <a:pt x="2767263" y="365643"/>
                  <a:pt x="2767263" y="365643"/>
                </a:cubicBezTo>
                <a:cubicBezTo>
                  <a:pt x="2795872" y="451468"/>
                  <a:pt x="2755306" y="347707"/>
                  <a:pt x="2815389" y="437833"/>
                </a:cubicBezTo>
                <a:cubicBezTo>
                  <a:pt x="2822424" y="448386"/>
                  <a:pt x="2821129" y="462917"/>
                  <a:pt x="2827421" y="473928"/>
                </a:cubicBezTo>
                <a:cubicBezTo>
                  <a:pt x="2837370" y="491338"/>
                  <a:pt x="2851484" y="506012"/>
                  <a:pt x="2863516" y="522054"/>
                </a:cubicBezTo>
                <a:cubicBezTo>
                  <a:pt x="2867526" y="534086"/>
                  <a:pt x="2869875" y="546805"/>
                  <a:pt x="2875547" y="558149"/>
                </a:cubicBezTo>
                <a:cubicBezTo>
                  <a:pt x="2890724" y="588503"/>
                  <a:pt x="2901293" y="595926"/>
                  <a:pt x="2923674" y="618307"/>
                </a:cubicBezTo>
                <a:cubicBezTo>
                  <a:pt x="2927684" y="658412"/>
                  <a:pt x="2927801" y="699100"/>
                  <a:pt x="2935705" y="738622"/>
                </a:cubicBezTo>
                <a:cubicBezTo>
                  <a:pt x="2939941" y="759800"/>
                  <a:pt x="2954912" y="777736"/>
                  <a:pt x="2959768" y="798780"/>
                </a:cubicBezTo>
                <a:cubicBezTo>
                  <a:pt x="2963314" y="814144"/>
                  <a:pt x="2982821" y="994224"/>
                  <a:pt x="2983831" y="1003317"/>
                </a:cubicBezTo>
                <a:cubicBezTo>
                  <a:pt x="2979821" y="1063475"/>
                  <a:pt x="2984879" y="1124935"/>
                  <a:pt x="2971800" y="1183791"/>
                </a:cubicBezTo>
                <a:cubicBezTo>
                  <a:pt x="2968109" y="1200401"/>
                  <a:pt x="2946598" y="1206814"/>
                  <a:pt x="2935705" y="1219886"/>
                </a:cubicBezTo>
                <a:cubicBezTo>
                  <a:pt x="2879085" y="1287829"/>
                  <a:pt x="2948210" y="1228141"/>
                  <a:pt x="2875547" y="1280043"/>
                </a:cubicBezTo>
                <a:cubicBezTo>
                  <a:pt x="2859230" y="1291698"/>
                  <a:pt x="2844426" y="1305510"/>
                  <a:pt x="2827421" y="1316138"/>
                </a:cubicBezTo>
                <a:cubicBezTo>
                  <a:pt x="2812212" y="1325644"/>
                  <a:pt x="2796035" y="1333763"/>
                  <a:pt x="2779295" y="1340201"/>
                </a:cubicBezTo>
                <a:cubicBezTo>
                  <a:pt x="2743784" y="1353859"/>
                  <a:pt x="2707773" y="1366492"/>
                  <a:pt x="2671010" y="1376296"/>
                </a:cubicBezTo>
                <a:cubicBezTo>
                  <a:pt x="2609607" y="1392670"/>
                  <a:pt x="2470146" y="1397924"/>
                  <a:pt x="2430379" y="1400359"/>
                </a:cubicBezTo>
                <a:lnTo>
                  <a:pt x="2009274" y="1424422"/>
                </a:lnTo>
                <a:cubicBezTo>
                  <a:pt x="1917087" y="1455152"/>
                  <a:pt x="1949708" y="1437243"/>
                  <a:pt x="1864895" y="1496612"/>
                </a:cubicBezTo>
                <a:cubicBezTo>
                  <a:pt x="1848467" y="1508112"/>
                  <a:pt x="1831993" y="1519657"/>
                  <a:pt x="1816768" y="1532707"/>
                </a:cubicBezTo>
                <a:cubicBezTo>
                  <a:pt x="1803849" y="1543780"/>
                  <a:pt x="1795548" y="1560538"/>
                  <a:pt x="1780674" y="1568801"/>
                </a:cubicBezTo>
                <a:cubicBezTo>
                  <a:pt x="1701778" y="1612632"/>
                  <a:pt x="1723882" y="1571555"/>
                  <a:pt x="1660358" y="1616928"/>
                </a:cubicBezTo>
                <a:cubicBezTo>
                  <a:pt x="1646512" y="1626818"/>
                  <a:pt x="1637694" y="1642576"/>
                  <a:pt x="1624263" y="1653022"/>
                </a:cubicBezTo>
                <a:cubicBezTo>
                  <a:pt x="1502338" y="1747853"/>
                  <a:pt x="1603385" y="1658652"/>
                  <a:pt x="1479884" y="1737243"/>
                </a:cubicBezTo>
                <a:cubicBezTo>
                  <a:pt x="1356735" y="1815610"/>
                  <a:pt x="1486743" y="1763031"/>
                  <a:pt x="1347537" y="1809433"/>
                </a:cubicBezTo>
                <a:cubicBezTo>
                  <a:pt x="1285507" y="1871463"/>
                  <a:pt x="1337589" y="1826991"/>
                  <a:pt x="1239253" y="1881622"/>
                </a:cubicBezTo>
                <a:cubicBezTo>
                  <a:pt x="1226612" y="1888645"/>
                  <a:pt x="1215713" y="1898512"/>
                  <a:pt x="1203158" y="1905686"/>
                </a:cubicBezTo>
                <a:cubicBezTo>
                  <a:pt x="1187585" y="1914585"/>
                  <a:pt x="1170710" y="1921039"/>
                  <a:pt x="1155031" y="1929749"/>
                </a:cubicBezTo>
                <a:cubicBezTo>
                  <a:pt x="1134589" y="1941106"/>
                  <a:pt x="1115541" y="1954902"/>
                  <a:pt x="1094874" y="1965843"/>
                </a:cubicBezTo>
                <a:cubicBezTo>
                  <a:pt x="1047320" y="1991019"/>
                  <a:pt x="1004183" y="2034454"/>
                  <a:pt x="950495" y="2038033"/>
                </a:cubicBezTo>
                <a:lnTo>
                  <a:pt x="770021" y="2050065"/>
                </a:lnTo>
                <a:cubicBezTo>
                  <a:pt x="661737" y="2042044"/>
                  <a:pt x="552717" y="2040938"/>
                  <a:pt x="445168" y="2026001"/>
                </a:cubicBezTo>
                <a:cubicBezTo>
                  <a:pt x="407483" y="2020767"/>
                  <a:pt x="336884" y="1989907"/>
                  <a:pt x="336884" y="1989907"/>
                </a:cubicBezTo>
                <a:cubicBezTo>
                  <a:pt x="320842" y="1977875"/>
                  <a:pt x="302937" y="1967991"/>
                  <a:pt x="288758" y="1953812"/>
                </a:cubicBezTo>
                <a:cubicBezTo>
                  <a:pt x="266609" y="1931663"/>
                  <a:pt x="249410" y="1905033"/>
                  <a:pt x="228600" y="1881622"/>
                </a:cubicBezTo>
                <a:cubicBezTo>
                  <a:pt x="194915" y="1843726"/>
                  <a:pt x="195925" y="1847808"/>
                  <a:pt x="156410" y="1821465"/>
                </a:cubicBezTo>
                <a:cubicBezTo>
                  <a:pt x="148389" y="1809433"/>
                  <a:pt x="140852" y="1797065"/>
                  <a:pt x="132347" y="1785370"/>
                </a:cubicBezTo>
                <a:cubicBezTo>
                  <a:pt x="108758" y="1752935"/>
                  <a:pt x="60158" y="1689117"/>
                  <a:pt x="60158" y="1689117"/>
                </a:cubicBezTo>
                <a:cubicBezTo>
                  <a:pt x="56147" y="1669064"/>
                  <a:pt x="55306" y="1648107"/>
                  <a:pt x="48126" y="1628959"/>
                </a:cubicBezTo>
                <a:cubicBezTo>
                  <a:pt x="43049" y="1615420"/>
                  <a:pt x="29005" y="1606454"/>
                  <a:pt x="24063" y="1592865"/>
                </a:cubicBezTo>
                <a:cubicBezTo>
                  <a:pt x="12761" y="1561784"/>
                  <a:pt x="0" y="1496612"/>
                  <a:pt x="0" y="1496612"/>
                </a:cubicBezTo>
                <a:cubicBezTo>
                  <a:pt x="7926" y="1266759"/>
                  <a:pt x="-3189" y="1226980"/>
                  <a:pt x="24063" y="1063475"/>
                </a:cubicBezTo>
                <a:cubicBezTo>
                  <a:pt x="27425" y="1043303"/>
                  <a:pt x="30219" y="1022904"/>
                  <a:pt x="36095" y="1003317"/>
                </a:cubicBezTo>
                <a:cubicBezTo>
                  <a:pt x="66561" y="901765"/>
                  <a:pt x="48169" y="981583"/>
                  <a:pt x="96253" y="895033"/>
                </a:cubicBezTo>
                <a:cubicBezTo>
                  <a:pt x="119836" y="852584"/>
                  <a:pt x="116588" y="825657"/>
                  <a:pt x="144379" y="786749"/>
                </a:cubicBezTo>
                <a:cubicBezTo>
                  <a:pt x="154269" y="772903"/>
                  <a:pt x="170265" y="764266"/>
                  <a:pt x="180474" y="750654"/>
                </a:cubicBezTo>
                <a:cubicBezTo>
                  <a:pt x="255513" y="650601"/>
                  <a:pt x="191590" y="728420"/>
                  <a:pt x="228600" y="654401"/>
                </a:cubicBezTo>
                <a:cubicBezTo>
                  <a:pt x="235067" y="641468"/>
                  <a:pt x="245489" y="630862"/>
                  <a:pt x="252663" y="618307"/>
                </a:cubicBezTo>
                <a:cubicBezTo>
                  <a:pt x="273522" y="581803"/>
                  <a:pt x="315398" y="483168"/>
                  <a:pt x="324853" y="461896"/>
                </a:cubicBezTo>
                <a:cubicBezTo>
                  <a:pt x="333185" y="420234"/>
                  <a:pt x="337669" y="378825"/>
                  <a:pt x="360947" y="341580"/>
                </a:cubicBezTo>
                <a:cubicBezTo>
                  <a:pt x="369965" y="327151"/>
                  <a:pt x="385010" y="317517"/>
                  <a:pt x="397042" y="305486"/>
                </a:cubicBezTo>
                <a:cubicBezTo>
                  <a:pt x="436733" y="226102"/>
                  <a:pt x="401166" y="280430"/>
                  <a:pt x="481263" y="209233"/>
                </a:cubicBezTo>
                <a:cubicBezTo>
                  <a:pt x="498219" y="194161"/>
                  <a:pt x="510151" y="173131"/>
                  <a:pt x="529389" y="161107"/>
                </a:cubicBezTo>
                <a:cubicBezTo>
                  <a:pt x="543412" y="152343"/>
                  <a:pt x="561616" y="153618"/>
                  <a:pt x="577516" y="149075"/>
                </a:cubicBezTo>
                <a:cubicBezTo>
                  <a:pt x="589710" y="145591"/>
                  <a:pt x="601356" y="140311"/>
                  <a:pt x="613610" y="137043"/>
                </a:cubicBezTo>
                <a:cubicBezTo>
                  <a:pt x="661542" y="124261"/>
                  <a:pt x="710290" y="114577"/>
                  <a:pt x="757989" y="100949"/>
                </a:cubicBezTo>
                <a:cubicBezTo>
                  <a:pt x="846066" y="75784"/>
                  <a:pt x="798094" y="92927"/>
                  <a:pt x="818147" y="889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464C836B-4943-4446-BF7E-9753B59A0D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9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 trans="50000"/>
                    </a14:imgEffect>
                  </a14:imgLayer>
                </a14:imgProps>
              </a:ext>
            </a:extLst>
          </a:blip>
          <a:srcRect l="11733" t="25885" r="9041" b="19132"/>
          <a:stretch/>
        </p:blipFill>
        <p:spPr>
          <a:xfrm>
            <a:off x="4374304" y="3826121"/>
            <a:ext cx="3548452" cy="24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6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/>
      <p:bldP spid="276" grpId="0"/>
      <p:bldP spid="277" grpId="0"/>
      <p:bldP spid="14" grpId="0" animBg="1"/>
      <p:bldP spid="14" grpId="1" animBg="1"/>
      <p:bldP spid="14" grpId="2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90666B-D9CB-FE5D-8F86-430606DFA2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kumimoji="0" lang="en-AU" altLang="en-US" sz="4800" b="1" i="0" u="none" strike="noStrike" cap="none" spc="-150" normalizeH="0" baseline="0" dirty="0">
                <a:ln>
                  <a:noFill/>
                </a:ln>
                <a:effectLst/>
                <a:latin typeface="+mj-lt"/>
                <a:cs typeface="Times New Roman"/>
              </a:rPr>
              <a:t>How can the risk of hep C </a:t>
            </a:r>
            <a:br>
              <a:rPr lang="en-AU" altLang="en-US" sz="4800" b="1" i="0" u="none" strike="noStrike" cap="none" spc="-150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AU" altLang="en-US" sz="4800" b="1" i="0" u="none" strike="noStrike" cap="none" spc="-150" normalizeH="0" baseline="0" dirty="0">
                <a:ln>
                  <a:noFill/>
                </a:ln>
                <a:effectLst/>
                <a:latin typeface="+mj-lt"/>
                <a:cs typeface="Times New Roman"/>
              </a:rPr>
              <a:t>transmission in the prisons be reduced amongst inmates? </a:t>
            </a:r>
            <a:endParaRPr lang="en-AU" altLang="en-US" sz="4800" b="0" i="1" u="none" strike="noStrike" cap="none" spc="-150" normalizeH="0" baseline="0" dirty="0">
              <a:ln>
                <a:noFill/>
              </a:ln>
              <a:effectLst/>
              <a:highlight>
                <a:srgbClr val="FF0000"/>
              </a:highlight>
              <a:latin typeface="+mj-lt"/>
              <a:ea typeface="Times New Roman" panose="02020603050405020304" pitchFamily="18" charset="0"/>
              <a:cs typeface="Times New Roman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6A9DEF-CACB-4963-8DE7-D028D849F6D5}"/>
              </a:ext>
            </a:extLst>
          </p:cNvPr>
          <p:cNvGrpSpPr/>
          <p:nvPr/>
        </p:nvGrpSpPr>
        <p:grpSpPr>
          <a:xfrm>
            <a:off x="7293019" y="2151016"/>
            <a:ext cx="4588262" cy="4187647"/>
            <a:chOff x="-64213" y="2403985"/>
            <a:chExt cx="4664131" cy="4256892"/>
          </a:xfrm>
        </p:grpSpPr>
        <p:sp>
          <p:nvSpPr>
            <p:cNvPr id="18" name="Graphic 17">
              <a:extLst>
                <a:ext uri="{FF2B5EF4-FFF2-40B4-BE49-F238E27FC236}">
                  <a16:creationId xmlns:a16="http://schemas.microsoft.com/office/drawing/2014/main" id="{C814CA24-A7EA-4344-988C-852699217784}"/>
                </a:ext>
              </a:extLst>
            </p:cNvPr>
            <p:cNvSpPr/>
            <p:nvPr/>
          </p:nvSpPr>
          <p:spPr>
            <a:xfrm rot="20700000" flipH="1">
              <a:off x="-64213" y="2403985"/>
              <a:ext cx="4664131" cy="4256892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bg2"/>
            </a:solidFill>
            <a:ln w="1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A348D45B-1ADC-4358-9B8B-0B1C51C2464B}"/>
                </a:ext>
              </a:extLst>
            </p:cNvPr>
            <p:cNvSpPr txBox="1">
              <a:spLocks/>
            </p:cNvSpPr>
            <p:nvPr/>
          </p:nvSpPr>
          <p:spPr>
            <a:xfrm rot="21035205">
              <a:off x="233796" y="3095401"/>
              <a:ext cx="3895741" cy="279094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800" dirty="0">
                  <a:solidFill>
                    <a:schemeClr val="tx1"/>
                  </a:solidFill>
                  <a:latin typeface="+mn-lt"/>
                </a:rPr>
                <a:t>Help decrease drug taking by suggesting inmates use their drug another way like snorting, swallowing,</a:t>
              </a:r>
              <a:br>
                <a:rPr lang="en-AU" sz="2800" dirty="0">
                  <a:solidFill>
                    <a:schemeClr val="tx1"/>
                  </a:solidFill>
                  <a:latin typeface="+mn-lt"/>
                </a:rPr>
              </a:br>
              <a:r>
                <a:rPr lang="en-AU" sz="2800" dirty="0">
                  <a:solidFill>
                    <a:schemeClr val="tx1"/>
                  </a:solidFill>
                  <a:latin typeface="+mn-lt"/>
                </a:rPr>
                <a:t>or shafting.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D510991-CDBA-440E-9C85-76A5652EC16B}"/>
              </a:ext>
            </a:extLst>
          </p:cNvPr>
          <p:cNvGrpSpPr/>
          <p:nvPr/>
        </p:nvGrpSpPr>
        <p:grpSpPr>
          <a:xfrm>
            <a:off x="3933752" y="3207320"/>
            <a:ext cx="3133708" cy="2860699"/>
            <a:chOff x="8898182" y="1516751"/>
            <a:chExt cx="3109346" cy="2838462"/>
          </a:xfrm>
        </p:grpSpPr>
        <p:sp>
          <p:nvSpPr>
            <p:cNvPr id="21" name="Graphic 17">
              <a:extLst>
                <a:ext uri="{FF2B5EF4-FFF2-40B4-BE49-F238E27FC236}">
                  <a16:creationId xmlns:a16="http://schemas.microsoft.com/office/drawing/2014/main" id="{79F921B1-0F78-46CC-9CD8-4F6E546C3D56}"/>
                </a:ext>
              </a:extLst>
            </p:cNvPr>
            <p:cNvSpPr/>
            <p:nvPr/>
          </p:nvSpPr>
          <p:spPr>
            <a:xfrm rot="11700000" flipH="1" flipV="1">
              <a:off x="8898182" y="1517353"/>
              <a:ext cx="3109346" cy="2837860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bg2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sp>
          <p:nvSpPr>
            <p:cNvPr id="22" name="Text Placeholder 3">
              <a:extLst>
                <a:ext uri="{FF2B5EF4-FFF2-40B4-BE49-F238E27FC236}">
                  <a16:creationId xmlns:a16="http://schemas.microsoft.com/office/drawing/2014/main" id="{650ED1CA-EBA7-40E2-81DC-BBA71D19AA19}"/>
                </a:ext>
              </a:extLst>
            </p:cNvPr>
            <p:cNvSpPr txBox="1">
              <a:spLocks/>
            </p:cNvSpPr>
            <p:nvPr/>
          </p:nvSpPr>
          <p:spPr>
            <a:xfrm rot="405399">
              <a:off x="9226022" y="1516751"/>
              <a:ext cx="2497081" cy="279094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800" dirty="0">
                  <a:solidFill>
                    <a:schemeClr val="tx1"/>
                  </a:solidFill>
                  <a:latin typeface="+mn-lt"/>
                </a:rPr>
                <a:t>Spread the word – let inmates know not to inject drugs too much.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F87E580-5DD2-4096-B8E4-4B11F3904B3A}"/>
              </a:ext>
            </a:extLst>
          </p:cNvPr>
          <p:cNvGrpSpPr/>
          <p:nvPr/>
        </p:nvGrpSpPr>
        <p:grpSpPr>
          <a:xfrm>
            <a:off x="502366" y="3004290"/>
            <a:ext cx="3469806" cy="3166847"/>
            <a:chOff x="4551228" y="2197092"/>
            <a:chExt cx="3469806" cy="3166847"/>
          </a:xfrm>
        </p:grpSpPr>
        <p:sp>
          <p:nvSpPr>
            <p:cNvPr id="25" name="Graphic 17">
              <a:extLst>
                <a:ext uri="{FF2B5EF4-FFF2-40B4-BE49-F238E27FC236}">
                  <a16:creationId xmlns:a16="http://schemas.microsoft.com/office/drawing/2014/main" id="{94A2873D-6DB1-4AB5-BE20-8752441ABA7E}"/>
                </a:ext>
              </a:extLst>
            </p:cNvPr>
            <p:cNvSpPr/>
            <p:nvPr/>
          </p:nvSpPr>
          <p:spPr>
            <a:xfrm rot="20700000" flipH="1">
              <a:off x="4551228" y="2197092"/>
              <a:ext cx="3469806" cy="3166847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bg2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>
                <a:solidFill>
                  <a:schemeClr val="bg2"/>
                </a:solidFill>
              </a:endParaRPr>
            </a:p>
          </p:txBody>
        </p:sp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073ED441-053A-4BED-9A32-A4FD8F73AD3D}"/>
                </a:ext>
              </a:extLst>
            </p:cNvPr>
            <p:cNvSpPr txBox="1">
              <a:spLocks/>
            </p:cNvSpPr>
            <p:nvPr/>
          </p:nvSpPr>
          <p:spPr>
            <a:xfrm rot="21035205">
              <a:off x="4801034" y="2327958"/>
              <a:ext cx="2769441" cy="279094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800">
                  <a:solidFill>
                    <a:schemeClr val="tx1"/>
                  </a:solidFill>
                  <a:latin typeface="+mn-lt"/>
                </a:rPr>
                <a:t>Encourage inmates to tell their mates to get tested and treated if they’ve got the virus.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421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087E-A52A-362E-E244-E78D637AE3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8190423" cy="1731962"/>
          </a:xfrm>
        </p:spPr>
        <p:txBody>
          <a:bodyPr vert="horz" wrap="square" lIns="0" tIns="0" rIns="0" bIns="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AU" dirty="0"/>
              <a:t>Teach back scenario</a:t>
            </a:r>
            <a:br>
              <a:rPr lang="en-AU" dirty="0"/>
            </a:br>
            <a:r>
              <a:rPr lang="en-AU" sz="3600" dirty="0">
                <a:solidFill>
                  <a:schemeClr val="tx1"/>
                </a:solidFill>
              </a:rPr>
              <a:t>One of the inmates who just finished hep C treatment is worried about getting infected again.</a:t>
            </a:r>
          </a:p>
          <a:p>
            <a:endParaRPr lang="en-AU" sz="3600" dirty="0">
              <a:solidFill>
                <a:schemeClr val="tx1"/>
              </a:solidFill>
            </a:endParaRPr>
          </a:p>
          <a:p>
            <a:endParaRPr lang="en-AU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C85B2F-2C90-47E3-97C9-F2640B731B67}"/>
              </a:ext>
            </a:extLst>
          </p:cNvPr>
          <p:cNvGrpSpPr/>
          <p:nvPr/>
        </p:nvGrpSpPr>
        <p:grpSpPr>
          <a:xfrm>
            <a:off x="3765303" y="2475438"/>
            <a:ext cx="4644638" cy="4239103"/>
            <a:chOff x="3780000" y="2252600"/>
            <a:chExt cx="4870581" cy="4445318"/>
          </a:xfrm>
        </p:grpSpPr>
        <p:sp>
          <p:nvSpPr>
            <p:cNvPr id="10" name="Graphic 17">
              <a:extLst>
                <a:ext uri="{FF2B5EF4-FFF2-40B4-BE49-F238E27FC236}">
                  <a16:creationId xmlns:a16="http://schemas.microsoft.com/office/drawing/2014/main" id="{25CF3A60-90AD-4981-B0E6-1546366267C4}"/>
                </a:ext>
              </a:extLst>
            </p:cNvPr>
            <p:cNvSpPr/>
            <p:nvPr/>
          </p:nvSpPr>
          <p:spPr>
            <a:xfrm>
              <a:off x="3780000" y="2252600"/>
              <a:ext cx="4870581" cy="4445318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rgbClr val="323232"/>
            </a:solidFill>
            <a:ln w="1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0ECC13A0-24BA-4EBC-97DC-CEF6EBB3B0BD}"/>
                </a:ext>
              </a:extLst>
            </p:cNvPr>
            <p:cNvSpPr txBox="1">
              <a:spLocks/>
            </p:cNvSpPr>
            <p:nvPr/>
          </p:nvSpPr>
          <p:spPr>
            <a:xfrm rot="21177393">
              <a:off x="4393227" y="2964771"/>
              <a:ext cx="3941482" cy="350471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3600" dirty="0">
                  <a:solidFill>
                    <a:schemeClr val="bg2"/>
                  </a:solidFill>
                  <a:cs typeface="Times New Roman"/>
                </a:rPr>
                <a:t>How would you advise the inmate to avoid reinfection?</a:t>
              </a:r>
            </a:p>
            <a:p>
              <a:pPr algn="ctr"/>
              <a:endParaRPr lang="en-AU" sz="36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34ADFFB7-AC9D-FA44-16E3-BA4D7833A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68703" y="424897"/>
            <a:ext cx="3308972" cy="1032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1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raphic 56">
            <a:extLst>
              <a:ext uri="{FF2B5EF4-FFF2-40B4-BE49-F238E27FC236}">
                <a16:creationId xmlns:a16="http://schemas.microsoft.com/office/drawing/2014/main" id="{616293D5-2AD5-4B8F-BA9A-8687C3079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1189" y="536301"/>
            <a:ext cx="4128563" cy="4140000"/>
          </a:xfrm>
          <a:prstGeom prst="rect">
            <a:avLst/>
          </a:prstGeom>
        </p:spPr>
      </p:pic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30F5C602-1670-41D9-83A3-2F7A8526B5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</p:spPr>
        <p:txBody>
          <a:bodyPr/>
          <a:lstStyle/>
          <a:p>
            <a:r>
              <a:rPr lang="en-AU"/>
              <a:t>This program was developed by:</a:t>
            </a:r>
          </a:p>
          <a:p>
            <a:endParaRPr lang="en-AU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1AEA3F5-5064-46D5-8F76-0CB51339EAB0}"/>
              </a:ext>
            </a:extLst>
          </p:cNvPr>
          <p:cNvSpPr/>
          <p:nvPr/>
        </p:nvSpPr>
        <p:spPr>
          <a:xfrm>
            <a:off x="0" y="5793638"/>
            <a:ext cx="12192000" cy="10643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4D46912-0F48-428D-836A-E8212DB5A696}"/>
              </a:ext>
            </a:extLst>
          </p:cNvPr>
          <p:cNvSpPr/>
          <p:nvPr/>
        </p:nvSpPr>
        <p:spPr>
          <a:xfrm>
            <a:off x="1" y="1700727"/>
            <a:ext cx="6096000" cy="8682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1" name="Picture 60" descr="Map&#10;&#10;Description automatically generated">
            <a:extLst>
              <a:ext uri="{FF2B5EF4-FFF2-40B4-BE49-F238E27FC236}">
                <a16:creationId xmlns:a16="http://schemas.microsoft.com/office/drawing/2014/main" id="{87C1268D-F34D-4853-A169-A71CE9A207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t="52061" r="72386"/>
          <a:stretch/>
        </p:blipFill>
        <p:spPr>
          <a:xfrm rot="16200000">
            <a:off x="2621787" y="-921061"/>
            <a:ext cx="868297" cy="6111873"/>
          </a:xfrm>
          <a:prstGeom prst="rect">
            <a:avLst/>
          </a:prstGeom>
        </p:spPr>
      </p:pic>
      <p:pic>
        <p:nvPicPr>
          <p:cNvPr id="62" name="Picture 61" descr="Logo&#10;&#10;Description automatically generated">
            <a:extLst>
              <a:ext uri="{FF2B5EF4-FFF2-40B4-BE49-F238E27FC236}">
                <a16:creationId xmlns:a16="http://schemas.microsoft.com/office/drawing/2014/main" id="{63A56E64-C301-4AF6-9484-02673DA5D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087" y="1793563"/>
            <a:ext cx="1835133" cy="710265"/>
          </a:xfrm>
          <a:prstGeom prst="rect">
            <a:avLst/>
          </a:prstGeom>
        </p:spPr>
      </p:pic>
      <p:pic>
        <p:nvPicPr>
          <p:cNvPr id="63" name="Picture 67">
            <a:extLst>
              <a:ext uri="{FF2B5EF4-FFF2-40B4-BE49-F238E27FC236}">
                <a16:creationId xmlns:a16="http://schemas.microsoft.com/office/drawing/2014/main" id="{5810DCDC-B07A-4E88-A1D3-D7861DB889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561" y="6159109"/>
            <a:ext cx="1460413" cy="39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 descr="nhmrc_logo.gif">
            <a:extLst>
              <a:ext uri="{FF2B5EF4-FFF2-40B4-BE49-F238E27FC236}">
                <a16:creationId xmlns:a16="http://schemas.microsoft.com/office/drawing/2014/main" id="{CF410C68-5BC4-42BE-AAF1-58CE857526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8" y="6018295"/>
            <a:ext cx="1287544" cy="597715"/>
          </a:xfrm>
          <a:prstGeom prst="rect">
            <a:avLst/>
          </a:prstGeom>
        </p:spPr>
      </p:pic>
      <p:pic>
        <p:nvPicPr>
          <p:cNvPr id="65" name="Picture 64" descr="abbvie logo.tiff">
            <a:extLst>
              <a:ext uri="{FF2B5EF4-FFF2-40B4-BE49-F238E27FC236}">
                <a16:creationId xmlns:a16="http://schemas.microsoft.com/office/drawing/2014/main" id="{7C6B79F0-8F52-4BC4-8315-6F65AE7E65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80" y="6177773"/>
            <a:ext cx="1460413" cy="396536"/>
          </a:xfrm>
          <a:prstGeom prst="rect">
            <a:avLst/>
          </a:prstGeom>
        </p:spPr>
      </p:pic>
      <p:pic>
        <p:nvPicPr>
          <p:cNvPr id="66" name="Picture 65" descr="Logo, company name&#10;&#10;Description automatically generated">
            <a:extLst>
              <a:ext uri="{FF2B5EF4-FFF2-40B4-BE49-F238E27FC236}">
                <a16:creationId xmlns:a16="http://schemas.microsoft.com/office/drawing/2014/main" id="{85CCC8AD-230A-4193-9FAB-470B8E204AF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81"/>
          <a:stretch/>
        </p:blipFill>
        <p:spPr bwMode="auto">
          <a:xfrm>
            <a:off x="5546442" y="5910815"/>
            <a:ext cx="1130861" cy="842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7" name="Text Placeholder 12">
            <a:extLst>
              <a:ext uri="{FF2B5EF4-FFF2-40B4-BE49-F238E27FC236}">
                <a16:creationId xmlns:a16="http://schemas.microsoft.com/office/drawing/2014/main" id="{5A0DBC98-896E-4F72-A5C2-8152AB75E25D}"/>
              </a:ext>
            </a:extLst>
          </p:cNvPr>
          <p:cNvSpPr txBox="1">
            <a:spLocks/>
          </p:cNvSpPr>
          <p:nvPr/>
        </p:nvSpPr>
        <p:spPr>
          <a:xfrm>
            <a:off x="349667" y="2722411"/>
            <a:ext cx="10804107" cy="201616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b="1" spc="-100" dirty="0">
                <a:solidFill>
                  <a:schemeClr val="bg2"/>
                </a:solidFill>
                <a:latin typeface="+mn-lt"/>
              </a:rPr>
              <a:t>In partnership with…</a:t>
            </a:r>
          </a:p>
          <a:p>
            <a:pPr>
              <a:lnSpc>
                <a:spcPct val="100000"/>
              </a:lnSpc>
            </a:pPr>
            <a:r>
              <a:rPr lang="en-AU" sz="2400" spc="-100" dirty="0">
                <a:solidFill>
                  <a:schemeClr val="bg2"/>
                </a:solidFill>
                <a:latin typeface="+mn-lt"/>
              </a:rPr>
              <a:t>State and Territory Justice Health organisations</a:t>
            </a:r>
          </a:p>
          <a:p>
            <a:pPr>
              <a:lnSpc>
                <a:spcPct val="100000"/>
              </a:lnSpc>
            </a:pPr>
            <a:r>
              <a:rPr lang="en-AU" sz="2400" spc="-100" dirty="0">
                <a:solidFill>
                  <a:schemeClr val="bg2"/>
                </a:solidFill>
                <a:latin typeface="+mn-lt"/>
              </a:rPr>
              <a:t>State and Territory Corrections Organisations</a:t>
            </a:r>
          </a:p>
          <a:p>
            <a:pPr>
              <a:lnSpc>
                <a:spcPct val="100000"/>
              </a:lnSpc>
            </a:pPr>
            <a:r>
              <a:rPr lang="en-AU" sz="2400" spc="-100" dirty="0">
                <a:solidFill>
                  <a:schemeClr val="bg2"/>
                </a:solidFill>
                <a:latin typeface="+mn-lt"/>
              </a:rPr>
              <a:t>National and state-based Hepatitis and Drug-User Organisations</a:t>
            </a:r>
          </a:p>
          <a:p>
            <a:pPr>
              <a:lnSpc>
                <a:spcPct val="100000"/>
              </a:lnSpc>
            </a:pPr>
            <a:endParaRPr lang="en-AU" sz="2400" spc="-100" dirty="0">
              <a:solidFill>
                <a:schemeClr val="bg2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AU" b="1" spc="-100" dirty="0">
                <a:solidFill>
                  <a:schemeClr val="bg2"/>
                </a:solidFill>
                <a:latin typeface="+mn-lt"/>
              </a:rPr>
              <a:t>With funding from…</a:t>
            </a:r>
          </a:p>
        </p:txBody>
      </p:sp>
      <p:pic>
        <p:nvPicPr>
          <p:cNvPr id="68" name="Picture 67" descr="Logo&#10;&#10;Description automatically generated with low confidence">
            <a:extLst>
              <a:ext uri="{FF2B5EF4-FFF2-40B4-BE49-F238E27FC236}">
                <a16:creationId xmlns:a16="http://schemas.microsoft.com/office/drawing/2014/main" id="{DA87E649-D048-44B1-8069-DA15DA9798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5" y="1849918"/>
            <a:ext cx="1558025" cy="581663"/>
          </a:xfrm>
          <a:prstGeom prst="rect">
            <a:avLst/>
          </a:prstGeom>
        </p:spPr>
      </p:pic>
      <p:pic>
        <p:nvPicPr>
          <p:cNvPr id="69" name="Picture 68" descr="A picture containing logo&#10;&#10;Description automatically generated">
            <a:extLst>
              <a:ext uri="{FF2B5EF4-FFF2-40B4-BE49-F238E27FC236}">
                <a16:creationId xmlns:a16="http://schemas.microsoft.com/office/drawing/2014/main" id="{6AF82401-0100-4833-951E-59953A87A7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4"/>
          <a:stretch/>
        </p:blipFill>
        <p:spPr>
          <a:xfrm>
            <a:off x="2209404" y="1810981"/>
            <a:ext cx="1659775" cy="675429"/>
          </a:xfrm>
          <a:prstGeom prst="rect">
            <a:avLst/>
          </a:prstGeom>
        </p:spPr>
      </p:pic>
      <p:pic>
        <p:nvPicPr>
          <p:cNvPr id="70" name="Picture 69" descr="Map&#10;&#10;Description automatically generated">
            <a:extLst>
              <a:ext uri="{FF2B5EF4-FFF2-40B4-BE49-F238E27FC236}">
                <a16:creationId xmlns:a16="http://schemas.microsoft.com/office/drawing/2014/main" id="{BA1D878D-F523-43EB-9612-B546AE1ABA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2386"/>
          <a:stretch/>
        </p:blipFill>
        <p:spPr>
          <a:xfrm rot="16200000">
            <a:off x="5563820" y="229817"/>
            <a:ext cx="1064362" cy="12192002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60D519C3-7211-4845-A384-1B88A1E387BE}"/>
              </a:ext>
            </a:extLst>
          </p:cNvPr>
          <p:cNvGrpSpPr/>
          <p:nvPr/>
        </p:nvGrpSpPr>
        <p:grpSpPr>
          <a:xfrm>
            <a:off x="676301" y="1279229"/>
            <a:ext cx="5312132" cy="1276712"/>
            <a:chOff x="13181810" y="2684754"/>
            <a:chExt cx="5312132" cy="127671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8B76284-8097-451E-A36D-5B5B8D71E18B}"/>
                </a:ext>
              </a:extLst>
            </p:cNvPr>
            <p:cNvSpPr/>
            <p:nvPr/>
          </p:nvSpPr>
          <p:spPr>
            <a:xfrm rot="16200000">
              <a:off x="18063834" y="3126666"/>
              <a:ext cx="53205" cy="60114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2645DA-5135-40BE-9DC2-02450C9AF02C}"/>
                </a:ext>
              </a:extLst>
            </p:cNvPr>
            <p:cNvSpPr/>
            <p:nvPr/>
          </p:nvSpPr>
          <p:spPr>
            <a:xfrm rot="16200000">
              <a:off x="14283981" y="3268773"/>
              <a:ext cx="55939" cy="56799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701CCA5-A0CF-4C31-9161-6023F5548E59}"/>
                </a:ext>
              </a:extLst>
            </p:cNvPr>
            <p:cNvSpPr/>
            <p:nvPr/>
          </p:nvSpPr>
          <p:spPr>
            <a:xfrm rot="16200000">
              <a:off x="18221843" y="2684546"/>
              <a:ext cx="48234" cy="48649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680D859-29F8-4369-85B6-C5892C2EFEA3}"/>
                </a:ext>
              </a:extLst>
            </p:cNvPr>
            <p:cNvSpPr/>
            <p:nvPr/>
          </p:nvSpPr>
          <p:spPr>
            <a:xfrm rot="16200000">
              <a:off x="14804470" y="3833102"/>
              <a:ext cx="46340" cy="41886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48B44EC-C97C-4557-AE62-6977654418ED}"/>
                </a:ext>
              </a:extLst>
            </p:cNvPr>
            <p:cNvSpPr/>
            <p:nvPr/>
          </p:nvSpPr>
          <p:spPr>
            <a:xfrm rot="16200000">
              <a:off x="15527173" y="3239848"/>
              <a:ext cx="31657" cy="40127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384E88-6AA5-4E0D-BACB-45F6713BDC63}"/>
                </a:ext>
              </a:extLst>
            </p:cNvPr>
            <p:cNvSpPr/>
            <p:nvPr/>
          </p:nvSpPr>
          <p:spPr>
            <a:xfrm rot="16200000">
              <a:off x="18431283" y="3365206"/>
              <a:ext cx="72072" cy="53246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2D8D470-AE45-47FB-B7C9-42542FA5F1A3}"/>
                </a:ext>
              </a:extLst>
            </p:cNvPr>
            <p:cNvSpPr/>
            <p:nvPr/>
          </p:nvSpPr>
          <p:spPr>
            <a:xfrm rot="16200000">
              <a:off x="16104518" y="3026053"/>
              <a:ext cx="33115" cy="28459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45C4DB1-28BB-496B-BCFE-F216D28FFBF8}"/>
                </a:ext>
              </a:extLst>
            </p:cNvPr>
            <p:cNvSpPr/>
            <p:nvPr/>
          </p:nvSpPr>
          <p:spPr>
            <a:xfrm rot="16200000">
              <a:off x="15100394" y="3060123"/>
              <a:ext cx="21750" cy="24988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C41753F-EC95-47E4-8CED-E5E8507C2D24}"/>
                </a:ext>
              </a:extLst>
            </p:cNvPr>
            <p:cNvSpPr/>
            <p:nvPr/>
          </p:nvSpPr>
          <p:spPr>
            <a:xfrm rot="16200000">
              <a:off x="13346406" y="2797428"/>
              <a:ext cx="33389" cy="28868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CA64B83-B37E-4A0C-968C-C1F35128DF93}"/>
                </a:ext>
              </a:extLst>
            </p:cNvPr>
            <p:cNvSpPr/>
            <p:nvPr/>
          </p:nvSpPr>
          <p:spPr>
            <a:xfrm rot="16200000">
              <a:off x="14009197" y="3662611"/>
              <a:ext cx="32936" cy="39774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3D709BC-8F75-4BED-A27E-D9DE07547AF4}"/>
                </a:ext>
              </a:extLst>
            </p:cNvPr>
            <p:cNvSpPr/>
            <p:nvPr/>
          </p:nvSpPr>
          <p:spPr>
            <a:xfrm rot="16200000">
              <a:off x="14243774" y="3931590"/>
              <a:ext cx="32928" cy="26824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981BE1A-9764-4F4F-ADF5-2C94BD51BD83}"/>
                </a:ext>
              </a:extLst>
            </p:cNvPr>
            <p:cNvSpPr/>
            <p:nvPr/>
          </p:nvSpPr>
          <p:spPr>
            <a:xfrm rot="16200000">
              <a:off x="17633787" y="3197508"/>
              <a:ext cx="16094" cy="15951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266A2E3-4EA0-415B-8793-DCF6BF011E06}"/>
                </a:ext>
              </a:extLst>
            </p:cNvPr>
            <p:cNvSpPr/>
            <p:nvPr/>
          </p:nvSpPr>
          <p:spPr>
            <a:xfrm rot="16200000">
              <a:off x="15918903" y="3312041"/>
              <a:ext cx="12580" cy="1091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0FF51-5B5D-44DE-A978-918539CE8893}"/>
                </a:ext>
              </a:extLst>
            </p:cNvPr>
            <p:cNvSpPr/>
            <p:nvPr/>
          </p:nvSpPr>
          <p:spPr>
            <a:xfrm rot="16200000">
              <a:off x="16237742" y="3682494"/>
              <a:ext cx="11099" cy="12209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55AA12E-CE43-4EB4-9B03-49310E27A3DA}"/>
                </a:ext>
              </a:extLst>
            </p:cNvPr>
            <p:cNvSpPr/>
            <p:nvPr/>
          </p:nvSpPr>
          <p:spPr>
            <a:xfrm rot="16200000">
              <a:off x="14777564" y="3567625"/>
              <a:ext cx="17759" cy="1995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F0B86C7-6436-4931-9A27-76CDB201F4F8}"/>
                </a:ext>
              </a:extLst>
            </p:cNvPr>
            <p:cNvSpPr/>
            <p:nvPr/>
          </p:nvSpPr>
          <p:spPr>
            <a:xfrm rot="16200000">
              <a:off x="13180885" y="3423131"/>
              <a:ext cx="13689" cy="11839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3F29A41-E7C3-4608-BCF0-7A1A702E10D0}"/>
              </a:ext>
            </a:extLst>
          </p:cNvPr>
          <p:cNvGrpSpPr/>
          <p:nvPr/>
        </p:nvGrpSpPr>
        <p:grpSpPr>
          <a:xfrm>
            <a:off x="7183654" y="5567983"/>
            <a:ext cx="4539618" cy="1176799"/>
            <a:chOff x="12919755" y="5739471"/>
            <a:chExt cx="4539618" cy="1176799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98C0C8B-56B1-400C-96CB-7F4EEC5AAAC4}"/>
                </a:ext>
              </a:extLst>
            </p:cNvPr>
            <p:cNvSpPr/>
            <p:nvPr/>
          </p:nvSpPr>
          <p:spPr>
            <a:xfrm rot="16200000">
              <a:off x="12914763" y="6385632"/>
              <a:ext cx="93279" cy="8329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2FE2B9D-E121-4989-86AB-9AB993604FA2}"/>
                </a:ext>
              </a:extLst>
            </p:cNvPr>
            <p:cNvSpPr/>
            <p:nvPr/>
          </p:nvSpPr>
          <p:spPr>
            <a:xfrm rot="16200000">
              <a:off x="17394108" y="6113722"/>
              <a:ext cx="69846" cy="60684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E564A7D-3A05-4F03-A2E7-62C12B3A26F7}"/>
                </a:ext>
              </a:extLst>
            </p:cNvPr>
            <p:cNvSpPr/>
            <p:nvPr/>
          </p:nvSpPr>
          <p:spPr>
            <a:xfrm rot="16200000">
              <a:off x="14139066" y="5744756"/>
              <a:ext cx="73634" cy="63063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374763D-67A8-4618-8880-DC601D5F8557}"/>
                </a:ext>
              </a:extLst>
            </p:cNvPr>
            <p:cNvSpPr/>
            <p:nvPr/>
          </p:nvSpPr>
          <p:spPr>
            <a:xfrm rot="16200000">
              <a:off x="15750444" y="5755474"/>
              <a:ext cx="55513" cy="55838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985BA57-A603-43B6-A4C7-3BC38943188F}"/>
                </a:ext>
              </a:extLst>
            </p:cNvPr>
            <p:cNvSpPr/>
            <p:nvPr/>
          </p:nvSpPr>
          <p:spPr>
            <a:xfrm rot="16200000">
              <a:off x="13103780" y="5942892"/>
              <a:ext cx="12950" cy="11654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4C61292-2E65-4360-87EC-7FBB9DB767B2}"/>
                </a:ext>
              </a:extLst>
            </p:cNvPr>
            <p:cNvSpPr/>
            <p:nvPr/>
          </p:nvSpPr>
          <p:spPr>
            <a:xfrm rot="16200000">
              <a:off x="14555058" y="6226087"/>
              <a:ext cx="217779" cy="184603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70500F0-DB4B-4F34-BFEF-0F5751EAE7C9}"/>
                </a:ext>
              </a:extLst>
            </p:cNvPr>
            <p:cNvSpPr/>
            <p:nvPr/>
          </p:nvSpPr>
          <p:spPr>
            <a:xfrm rot="16200000">
              <a:off x="14370926" y="6834805"/>
              <a:ext cx="88217" cy="74713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04764AC-74A6-47A9-9B1C-09FB5D1BEF23}"/>
                </a:ext>
              </a:extLst>
            </p:cNvPr>
            <p:cNvSpPr/>
            <p:nvPr/>
          </p:nvSpPr>
          <p:spPr>
            <a:xfrm rot="16200000">
              <a:off x="14297933" y="6697782"/>
              <a:ext cx="100991" cy="65438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FCAF787-961E-4731-AC32-10151E173649}"/>
                </a:ext>
              </a:extLst>
            </p:cNvPr>
            <p:cNvSpPr/>
            <p:nvPr/>
          </p:nvSpPr>
          <p:spPr>
            <a:xfrm rot="16200000">
              <a:off x="15556751" y="6473748"/>
              <a:ext cx="47188" cy="6338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65365E7C-AE8F-46C6-AE7F-DBC5C88964F2}"/>
                </a:ext>
              </a:extLst>
            </p:cNvPr>
            <p:cNvSpPr/>
            <p:nvPr/>
          </p:nvSpPr>
          <p:spPr>
            <a:xfrm rot="16200000">
              <a:off x="15876265" y="6586757"/>
              <a:ext cx="76448" cy="44278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3F4E64D-77FB-46BA-9E61-682C14226991}"/>
                </a:ext>
              </a:extLst>
            </p:cNvPr>
            <p:cNvSpPr/>
            <p:nvPr/>
          </p:nvSpPr>
          <p:spPr>
            <a:xfrm rot="16200000">
              <a:off x="13934408" y="6394632"/>
              <a:ext cx="17019" cy="16869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01F2B78-1AB6-48A0-B0EC-EADFC245345E}"/>
                </a:ext>
              </a:extLst>
            </p:cNvPr>
            <p:cNvSpPr/>
            <p:nvPr/>
          </p:nvSpPr>
          <p:spPr>
            <a:xfrm rot="16200000">
              <a:off x="15792153" y="6725074"/>
              <a:ext cx="29536" cy="2535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8195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7" grpId="0" uiExpand="1" build="p" bldLvl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A4238-05A5-3D7D-33A6-A362B8061C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Pre-session evaluation</a:t>
            </a:r>
          </a:p>
        </p:txBody>
      </p:sp>
    </p:spTree>
    <p:extLst>
      <p:ext uri="{BB962C8B-B14F-4D97-AF65-F5344CB8AC3E}">
        <p14:creationId xmlns:p14="http://schemas.microsoft.com/office/powerpoint/2010/main" val="37702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A4238-05A5-3D7D-33A6-A362B8061C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Post-session evaluation</a:t>
            </a:r>
          </a:p>
        </p:txBody>
      </p:sp>
    </p:spTree>
    <p:extLst>
      <p:ext uri="{BB962C8B-B14F-4D97-AF65-F5344CB8AC3E}">
        <p14:creationId xmlns:p14="http://schemas.microsoft.com/office/powerpoint/2010/main" val="58856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A4238-05A5-3D7D-33A6-A362B8061C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In this session we will learn…</a:t>
            </a:r>
            <a:endParaRPr lang="en-AU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CA3029-1541-4F3E-B412-F79E82445095}"/>
              </a:ext>
            </a:extLst>
          </p:cNvPr>
          <p:cNvGrpSpPr/>
          <p:nvPr/>
        </p:nvGrpSpPr>
        <p:grpSpPr>
          <a:xfrm>
            <a:off x="9476247" y="1770675"/>
            <a:ext cx="1838457" cy="2186953"/>
            <a:chOff x="7881363" y="1720984"/>
            <a:chExt cx="1400397" cy="1665855"/>
          </a:xfrm>
        </p:grpSpPr>
        <p:sp>
          <p:nvSpPr>
            <p:cNvPr id="6" name="Graphic 3" descr="Water with solid fill">
              <a:extLst>
                <a:ext uri="{FF2B5EF4-FFF2-40B4-BE49-F238E27FC236}">
                  <a16:creationId xmlns:a16="http://schemas.microsoft.com/office/drawing/2014/main" id="{6F7FA03B-1C30-4618-9B53-631C7475DC76}"/>
                </a:ext>
              </a:extLst>
            </p:cNvPr>
            <p:cNvSpPr/>
            <p:nvPr/>
          </p:nvSpPr>
          <p:spPr>
            <a:xfrm>
              <a:off x="7881363" y="1720984"/>
              <a:ext cx="1095956" cy="1665855"/>
            </a:xfrm>
            <a:custGeom>
              <a:avLst/>
              <a:gdLst>
                <a:gd name="connsiteX0" fmla="*/ 547978 w 1095956"/>
                <a:gd name="connsiteY0" fmla="*/ 0 h 1665855"/>
                <a:gd name="connsiteX1" fmla="*/ 0 w 1095956"/>
                <a:gd name="connsiteY1" fmla="*/ 1117876 h 1665855"/>
                <a:gd name="connsiteX2" fmla="*/ 547978 w 1095956"/>
                <a:gd name="connsiteY2" fmla="*/ 1665855 h 1665855"/>
                <a:gd name="connsiteX3" fmla="*/ 1095956 w 1095956"/>
                <a:gd name="connsiteY3" fmla="*/ 1117876 h 1665855"/>
                <a:gd name="connsiteX4" fmla="*/ 547978 w 1095956"/>
                <a:gd name="connsiteY4" fmla="*/ 0 h 1665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956" h="1665855" extrusionOk="0">
                  <a:moveTo>
                    <a:pt x="547978" y="0"/>
                  </a:moveTo>
                  <a:cubicBezTo>
                    <a:pt x="472100" y="-44727"/>
                    <a:pt x="-1735" y="800276"/>
                    <a:pt x="0" y="1117876"/>
                  </a:cubicBezTo>
                  <a:cubicBezTo>
                    <a:pt x="5036" y="1381555"/>
                    <a:pt x="201273" y="1706523"/>
                    <a:pt x="547978" y="1665855"/>
                  </a:cubicBezTo>
                  <a:cubicBezTo>
                    <a:pt x="834570" y="1674971"/>
                    <a:pt x="1166572" y="1445144"/>
                    <a:pt x="1095956" y="1117876"/>
                  </a:cubicBezTo>
                  <a:cubicBezTo>
                    <a:pt x="1095956" y="769363"/>
                    <a:pt x="547978" y="0"/>
                    <a:pt x="547978" y="0"/>
                  </a:cubicBezTo>
                  <a:close/>
                </a:path>
              </a:pathLst>
            </a:custGeom>
            <a:noFill/>
            <a:ln w="60325" cap="rnd">
              <a:solidFill>
                <a:schemeClr val="accent2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3780047826">
                    <a:custGeom>
                      <a:avLst/>
                      <a:gdLst>
                        <a:gd name="connsiteX0" fmla="*/ 238125 w 476250"/>
                        <a:gd name="connsiteY0" fmla="*/ 0 h 723900"/>
                        <a:gd name="connsiteX1" fmla="*/ 0 w 476250"/>
                        <a:gd name="connsiteY1" fmla="*/ 485775 h 723900"/>
                        <a:gd name="connsiteX2" fmla="*/ 238125 w 476250"/>
                        <a:gd name="connsiteY2" fmla="*/ 723900 h 723900"/>
                        <a:gd name="connsiteX3" fmla="*/ 476250 w 476250"/>
                        <a:gd name="connsiteY3" fmla="*/ 485775 h 723900"/>
                        <a:gd name="connsiteX4" fmla="*/ 238125 w 476250"/>
                        <a:gd name="connsiteY4" fmla="*/ 0 h 72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0" h="723900">
                          <a:moveTo>
                            <a:pt x="238125" y="0"/>
                          </a:moveTo>
                          <a:cubicBezTo>
                            <a:pt x="238125" y="0"/>
                            <a:pt x="0" y="335280"/>
                            <a:pt x="0" y="485775"/>
                          </a:cubicBezTo>
                          <a:cubicBezTo>
                            <a:pt x="0" y="617220"/>
                            <a:pt x="106680" y="723900"/>
                            <a:pt x="238125" y="723900"/>
                          </a:cubicBezTo>
                          <a:cubicBezTo>
                            <a:pt x="369570" y="723900"/>
                            <a:pt x="476250" y="617220"/>
                            <a:pt x="476250" y="485775"/>
                          </a:cubicBezTo>
                          <a:cubicBezTo>
                            <a:pt x="476250" y="334328"/>
                            <a:pt x="238125" y="0"/>
                            <a:pt x="238125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3FE357D-9EAE-40B7-8050-AA62C6C47180}"/>
                </a:ext>
              </a:extLst>
            </p:cNvPr>
            <p:cNvGrpSpPr/>
            <p:nvPr/>
          </p:nvGrpSpPr>
          <p:grpSpPr>
            <a:xfrm>
              <a:off x="8312688" y="1728012"/>
              <a:ext cx="969072" cy="1008453"/>
              <a:chOff x="8312688" y="1728012"/>
              <a:chExt cx="969072" cy="100845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F7964AF-E826-4B98-9A3A-097453D400E5}"/>
                  </a:ext>
                </a:extLst>
              </p:cNvPr>
              <p:cNvGrpSpPr/>
              <p:nvPr/>
            </p:nvGrpSpPr>
            <p:grpSpPr>
              <a:xfrm>
                <a:off x="8538249" y="1994039"/>
                <a:ext cx="551881" cy="730287"/>
                <a:chOff x="8538249" y="1994039"/>
                <a:chExt cx="551881" cy="730287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E61F054C-D473-4E25-91E6-C5E9649B8A86}"/>
                    </a:ext>
                  </a:extLst>
                </p:cNvPr>
                <p:cNvSpPr/>
                <p:nvPr/>
              </p:nvSpPr>
              <p:spPr>
                <a:xfrm>
                  <a:off x="8538249" y="1994039"/>
                  <a:ext cx="551881" cy="551881"/>
                </a:xfrm>
                <a:prstGeom prst="ellipse">
                  <a:avLst/>
                </a:prstGeom>
                <a:solidFill>
                  <a:srgbClr val="5A5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B1D9A14B-ADBD-42DA-A298-A222FE547B3C}"/>
                    </a:ext>
                  </a:extLst>
                </p:cNvPr>
                <p:cNvSpPr/>
                <p:nvPr/>
              </p:nvSpPr>
              <p:spPr>
                <a:xfrm>
                  <a:off x="8838322" y="2567969"/>
                  <a:ext cx="156357" cy="156357"/>
                </a:xfrm>
                <a:prstGeom prst="ellipse">
                  <a:avLst/>
                </a:prstGeom>
                <a:solidFill>
                  <a:srgbClr val="5A5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3771094D-A849-4F75-B069-C642B438FDDF}"/>
                  </a:ext>
                </a:extLst>
              </p:cNvPr>
              <p:cNvSpPr/>
              <p:nvPr/>
            </p:nvSpPr>
            <p:spPr>
              <a:xfrm>
                <a:off x="8312688" y="1728012"/>
                <a:ext cx="969072" cy="1008453"/>
              </a:xfrm>
              <a:custGeom>
                <a:avLst/>
                <a:gdLst>
                  <a:gd name="connsiteX0" fmla="*/ 964008 w 969072"/>
                  <a:gd name="connsiteY0" fmla="*/ 711577 h 1008453"/>
                  <a:gd name="connsiteX1" fmla="*/ 839550 w 969072"/>
                  <a:gd name="connsiteY1" fmla="*/ 649291 h 1008453"/>
                  <a:gd name="connsiteX2" fmla="*/ 755192 w 969072"/>
                  <a:gd name="connsiteY2" fmla="*/ 638607 h 1008453"/>
                  <a:gd name="connsiteX3" fmla="*/ 770669 w 969072"/>
                  <a:gd name="connsiteY3" fmla="*/ 544023 h 1008453"/>
                  <a:gd name="connsiteX4" fmla="*/ 705599 w 969072"/>
                  <a:gd name="connsiteY4" fmla="*/ 358625 h 1008453"/>
                  <a:gd name="connsiteX5" fmla="*/ 758220 w 969072"/>
                  <a:gd name="connsiteY5" fmla="*/ 338376 h 1008453"/>
                  <a:gd name="connsiteX6" fmla="*/ 837065 w 969072"/>
                  <a:gd name="connsiteY6" fmla="*/ 259532 h 1008453"/>
                  <a:gd name="connsiteX7" fmla="*/ 758220 w 969072"/>
                  <a:gd name="connsiteY7" fmla="*/ 180688 h 1008453"/>
                  <a:gd name="connsiteX8" fmla="*/ 679376 w 969072"/>
                  <a:gd name="connsiteY8" fmla="*/ 259532 h 1008453"/>
                  <a:gd name="connsiteX9" fmla="*/ 659128 w 969072"/>
                  <a:gd name="connsiteY9" fmla="*/ 312153 h 1008453"/>
                  <a:gd name="connsiteX10" fmla="*/ 515414 w 969072"/>
                  <a:gd name="connsiteY10" fmla="*/ 250057 h 1008453"/>
                  <a:gd name="connsiteX11" fmla="*/ 543719 w 969072"/>
                  <a:gd name="connsiteY11" fmla="*/ 168968 h 1008453"/>
                  <a:gd name="connsiteX12" fmla="*/ 543719 w 969072"/>
                  <a:gd name="connsiteY12" fmla="*/ 28990 h 1008453"/>
                  <a:gd name="connsiteX13" fmla="*/ 403741 w 969072"/>
                  <a:gd name="connsiteY13" fmla="*/ 28990 h 1008453"/>
                  <a:gd name="connsiteX14" fmla="*/ 403741 w 969072"/>
                  <a:gd name="connsiteY14" fmla="*/ 168968 h 1008453"/>
                  <a:gd name="connsiteX15" fmla="*/ 432045 w 969072"/>
                  <a:gd name="connsiteY15" fmla="*/ 250057 h 1008453"/>
                  <a:gd name="connsiteX16" fmla="*/ 229812 w 969072"/>
                  <a:gd name="connsiteY16" fmla="*/ 374756 h 1008453"/>
                  <a:gd name="connsiteX17" fmla="*/ 193558 w 969072"/>
                  <a:gd name="connsiteY17" fmla="*/ 328670 h 1008453"/>
                  <a:gd name="connsiteX18" fmla="*/ 93443 w 969072"/>
                  <a:gd name="connsiteY18" fmla="*/ 274784 h 1008453"/>
                  <a:gd name="connsiteX19" fmla="*/ 93442 w 969072"/>
                  <a:gd name="connsiteY19" fmla="*/ 274784 h 1008453"/>
                  <a:gd name="connsiteX20" fmla="*/ 39558 w 969072"/>
                  <a:gd name="connsiteY20" fmla="*/ 374901 h 1008453"/>
                  <a:gd name="connsiteX21" fmla="*/ 39558 w 969072"/>
                  <a:gd name="connsiteY21" fmla="*/ 374901 h 1008453"/>
                  <a:gd name="connsiteX22" fmla="*/ 139673 w 969072"/>
                  <a:gd name="connsiteY22" fmla="*/ 428785 h 1008453"/>
                  <a:gd name="connsiteX23" fmla="*/ 198075 w 969072"/>
                  <a:gd name="connsiteY23" fmla="*/ 433646 h 1008453"/>
                  <a:gd name="connsiteX24" fmla="*/ 176790 w 969072"/>
                  <a:gd name="connsiteY24" fmla="*/ 544023 h 1008453"/>
                  <a:gd name="connsiteX25" fmla="*/ 203519 w 969072"/>
                  <a:gd name="connsiteY25" fmla="*/ 667112 h 1008453"/>
                  <a:gd name="connsiteX26" fmla="*/ 120161 w 969072"/>
                  <a:gd name="connsiteY26" fmla="*/ 686764 h 1008453"/>
                  <a:gd name="connsiteX27" fmla="*/ 120160 w 969072"/>
                  <a:gd name="connsiteY27" fmla="*/ 686764 h 1008453"/>
                  <a:gd name="connsiteX28" fmla="*/ 2347 w 969072"/>
                  <a:gd name="connsiteY28" fmla="*/ 761949 h 1008453"/>
                  <a:gd name="connsiteX29" fmla="*/ 2347 w 969072"/>
                  <a:gd name="connsiteY29" fmla="*/ 761949 h 1008453"/>
                  <a:gd name="connsiteX30" fmla="*/ 77532 w 969072"/>
                  <a:gd name="connsiteY30" fmla="*/ 879763 h 1008453"/>
                  <a:gd name="connsiteX31" fmla="*/ 195346 w 969072"/>
                  <a:gd name="connsiteY31" fmla="*/ 804578 h 1008453"/>
                  <a:gd name="connsiteX32" fmla="*/ 248339 w 969072"/>
                  <a:gd name="connsiteY32" fmla="*/ 737223 h 1008453"/>
                  <a:gd name="connsiteX33" fmla="*/ 473730 w 969072"/>
                  <a:gd name="connsiteY33" fmla="*/ 840962 h 1008453"/>
                  <a:gd name="connsiteX34" fmla="*/ 535299 w 969072"/>
                  <a:gd name="connsiteY34" fmla="*/ 834531 h 1008453"/>
                  <a:gd name="connsiteX35" fmla="*/ 530021 w 969072"/>
                  <a:gd name="connsiteY35" fmla="*/ 892461 h 1008453"/>
                  <a:gd name="connsiteX36" fmla="*/ 565809 w 969072"/>
                  <a:gd name="connsiteY36" fmla="*/ 999963 h 1008453"/>
                  <a:gd name="connsiteX37" fmla="*/ 565810 w 969072"/>
                  <a:gd name="connsiteY37" fmla="*/ 999963 h 1008453"/>
                  <a:gd name="connsiteX38" fmla="*/ 673313 w 969072"/>
                  <a:gd name="connsiteY38" fmla="*/ 964174 h 1008453"/>
                  <a:gd name="connsiteX39" fmla="*/ 637523 w 969072"/>
                  <a:gd name="connsiteY39" fmla="*/ 856672 h 1008453"/>
                  <a:gd name="connsiteX40" fmla="*/ 598566 w 969072"/>
                  <a:gd name="connsiteY40" fmla="*/ 813443 h 1008453"/>
                  <a:gd name="connsiteX41" fmla="*/ 718125 w 969072"/>
                  <a:gd name="connsiteY41" fmla="*/ 712619 h 1008453"/>
                  <a:gd name="connsiteX42" fmla="*/ 777263 w 969072"/>
                  <a:gd name="connsiteY42" fmla="*/ 773747 h 1008453"/>
                  <a:gd name="connsiteX43" fmla="*/ 901720 w 969072"/>
                  <a:gd name="connsiteY43" fmla="*/ 836036 h 1008453"/>
                  <a:gd name="connsiteX44" fmla="*/ 964008 w 969072"/>
                  <a:gd name="connsiteY44" fmla="*/ 711577 h 1008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69072" h="1008453" extrusionOk="0">
                    <a:moveTo>
                      <a:pt x="964008" y="711577"/>
                    </a:moveTo>
                    <a:cubicBezTo>
                      <a:pt x="945789" y="666274"/>
                      <a:pt x="890079" y="626963"/>
                      <a:pt x="839550" y="649291"/>
                    </a:cubicBezTo>
                    <a:cubicBezTo>
                      <a:pt x="812497" y="664148"/>
                      <a:pt x="785418" y="657230"/>
                      <a:pt x="755192" y="638607"/>
                    </a:cubicBezTo>
                    <a:cubicBezTo>
                      <a:pt x="761290" y="607123"/>
                      <a:pt x="774303" y="571658"/>
                      <a:pt x="770669" y="544023"/>
                    </a:cubicBezTo>
                    <a:cubicBezTo>
                      <a:pt x="773009" y="470538"/>
                      <a:pt x="753981" y="411797"/>
                      <a:pt x="705599" y="358625"/>
                    </a:cubicBezTo>
                    <a:cubicBezTo>
                      <a:pt x="715859" y="347514"/>
                      <a:pt x="736276" y="339362"/>
                      <a:pt x="758220" y="338376"/>
                    </a:cubicBezTo>
                    <a:cubicBezTo>
                      <a:pt x="801623" y="341033"/>
                      <a:pt x="844583" y="312138"/>
                      <a:pt x="837065" y="259532"/>
                    </a:cubicBezTo>
                    <a:cubicBezTo>
                      <a:pt x="835589" y="221465"/>
                      <a:pt x="803254" y="188082"/>
                      <a:pt x="758220" y="180688"/>
                    </a:cubicBezTo>
                    <a:cubicBezTo>
                      <a:pt x="718101" y="187242"/>
                      <a:pt x="675093" y="213603"/>
                      <a:pt x="679376" y="259532"/>
                    </a:cubicBezTo>
                    <a:cubicBezTo>
                      <a:pt x="676673" y="280717"/>
                      <a:pt x="669845" y="296336"/>
                      <a:pt x="659128" y="312153"/>
                    </a:cubicBezTo>
                    <a:cubicBezTo>
                      <a:pt x="617703" y="264413"/>
                      <a:pt x="582207" y="259544"/>
                      <a:pt x="515414" y="250057"/>
                    </a:cubicBezTo>
                    <a:cubicBezTo>
                      <a:pt x="503681" y="221283"/>
                      <a:pt x="518855" y="199047"/>
                      <a:pt x="543719" y="168968"/>
                    </a:cubicBezTo>
                    <a:cubicBezTo>
                      <a:pt x="578972" y="116541"/>
                      <a:pt x="587361" y="64177"/>
                      <a:pt x="543719" y="28990"/>
                    </a:cubicBezTo>
                    <a:cubicBezTo>
                      <a:pt x="499536" y="-18584"/>
                      <a:pt x="441321" y="-15716"/>
                      <a:pt x="403741" y="28990"/>
                    </a:cubicBezTo>
                    <a:cubicBezTo>
                      <a:pt x="363582" y="71368"/>
                      <a:pt x="362412" y="125038"/>
                      <a:pt x="403741" y="168968"/>
                    </a:cubicBezTo>
                    <a:cubicBezTo>
                      <a:pt x="422058" y="190843"/>
                      <a:pt x="432852" y="221874"/>
                      <a:pt x="432045" y="250057"/>
                    </a:cubicBezTo>
                    <a:cubicBezTo>
                      <a:pt x="355652" y="265574"/>
                      <a:pt x="284637" y="294276"/>
                      <a:pt x="229812" y="374756"/>
                    </a:cubicBezTo>
                    <a:cubicBezTo>
                      <a:pt x="210533" y="362411"/>
                      <a:pt x="198563" y="348962"/>
                      <a:pt x="193558" y="328670"/>
                    </a:cubicBezTo>
                    <a:cubicBezTo>
                      <a:pt x="178034" y="289322"/>
                      <a:pt x="142590" y="260903"/>
                      <a:pt x="93443" y="274784"/>
                    </a:cubicBezTo>
                    <a:lnTo>
                      <a:pt x="93442" y="274784"/>
                    </a:lnTo>
                    <a:cubicBezTo>
                      <a:pt x="54583" y="296889"/>
                      <a:pt x="27879" y="331319"/>
                      <a:pt x="39558" y="374901"/>
                    </a:cubicBezTo>
                    <a:lnTo>
                      <a:pt x="39558" y="374901"/>
                    </a:lnTo>
                    <a:cubicBezTo>
                      <a:pt x="54198" y="416122"/>
                      <a:pt x="96443" y="438877"/>
                      <a:pt x="139673" y="428785"/>
                    </a:cubicBezTo>
                    <a:cubicBezTo>
                      <a:pt x="157411" y="424437"/>
                      <a:pt x="178467" y="427753"/>
                      <a:pt x="198075" y="433646"/>
                    </a:cubicBezTo>
                    <a:cubicBezTo>
                      <a:pt x="180631" y="478166"/>
                      <a:pt x="180993" y="498776"/>
                      <a:pt x="176790" y="544023"/>
                    </a:cubicBezTo>
                    <a:cubicBezTo>
                      <a:pt x="184292" y="596860"/>
                      <a:pt x="190855" y="631442"/>
                      <a:pt x="203519" y="667112"/>
                    </a:cubicBezTo>
                    <a:cubicBezTo>
                      <a:pt x="183629" y="686858"/>
                      <a:pt x="148424" y="685364"/>
                      <a:pt x="120161" y="686764"/>
                    </a:cubicBezTo>
                    <a:lnTo>
                      <a:pt x="120160" y="686764"/>
                    </a:lnTo>
                    <a:cubicBezTo>
                      <a:pt x="55074" y="675449"/>
                      <a:pt x="120" y="703378"/>
                      <a:pt x="2347" y="761949"/>
                    </a:cubicBezTo>
                    <a:lnTo>
                      <a:pt x="2347" y="761949"/>
                    </a:lnTo>
                    <a:cubicBezTo>
                      <a:pt x="-4861" y="828969"/>
                      <a:pt x="19147" y="859985"/>
                      <a:pt x="77532" y="879763"/>
                    </a:cubicBezTo>
                    <a:cubicBezTo>
                      <a:pt x="125912" y="898803"/>
                      <a:pt x="183014" y="861151"/>
                      <a:pt x="195346" y="804578"/>
                    </a:cubicBezTo>
                    <a:cubicBezTo>
                      <a:pt x="206556" y="774030"/>
                      <a:pt x="226249" y="749696"/>
                      <a:pt x="248339" y="737223"/>
                    </a:cubicBezTo>
                    <a:cubicBezTo>
                      <a:pt x="295503" y="823604"/>
                      <a:pt x="386555" y="845840"/>
                      <a:pt x="473730" y="840962"/>
                    </a:cubicBezTo>
                    <a:cubicBezTo>
                      <a:pt x="494157" y="840789"/>
                      <a:pt x="519590" y="839826"/>
                      <a:pt x="535299" y="834531"/>
                    </a:cubicBezTo>
                    <a:cubicBezTo>
                      <a:pt x="538140" y="853376"/>
                      <a:pt x="536819" y="871027"/>
                      <a:pt x="530021" y="892461"/>
                    </a:cubicBezTo>
                    <a:cubicBezTo>
                      <a:pt x="510098" y="929590"/>
                      <a:pt x="523813" y="970082"/>
                      <a:pt x="565809" y="999963"/>
                    </a:cubicBezTo>
                    <a:lnTo>
                      <a:pt x="565810" y="999963"/>
                    </a:lnTo>
                    <a:cubicBezTo>
                      <a:pt x="611356" y="1019741"/>
                      <a:pt x="651766" y="1003267"/>
                      <a:pt x="673313" y="964174"/>
                    </a:cubicBezTo>
                    <a:cubicBezTo>
                      <a:pt x="693285" y="917616"/>
                      <a:pt x="681616" y="868073"/>
                      <a:pt x="637523" y="856672"/>
                    </a:cubicBezTo>
                    <a:cubicBezTo>
                      <a:pt x="614114" y="844872"/>
                      <a:pt x="606074" y="831751"/>
                      <a:pt x="598566" y="813443"/>
                    </a:cubicBezTo>
                    <a:cubicBezTo>
                      <a:pt x="643662" y="802098"/>
                      <a:pt x="683130" y="770983"/>
                      <a:pt x="718125" y="712619"/>
                    </a:cubicBezTo>
                    <a:cubicBezTo>
                      <a:pt x="748067" y="722170"/>
                      <a:pt x="761789" y="737964"/>
                      <a:pt x="777263" y="773747"/>
                    </a:cubicBezTo>
                    <a:cubicBezTo>
                      <a:pt x="809222" y="819029"/>
                      <a:pt x="840466" y="854249"/>
                      <a:pt x="901720" y="836036"/>
                    </a:cubicBezTo>
                    <a:cubicBezTo>
                      <a:pt x="950977" y="820231"/>
                      <a:pt x="972180" y="766150"/>
                      <a:pt x="964008" y="711577"/>
                    </a:cubicBezTo>
                    <a:close/>
                  </a:path>
                </a:pathLst>
              </a:custGeom>
              <a:noFill/>
              <a:ln w="57150" cap="rnd">
                <a:solidFill>
                  <a:schemeClr val="accent2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924612186">
                      <a:custGeom>
                        <a:avLst/>
                        <a:gdLst>
                          <a:gd name="connsiteX0" fmla="*/ 801258 w 805467"/>
                          <a:gd name="connsiteY0" fmla="*/ 591445 h 838200"/>
                          <a:gd name="connsiteX1" fmla="*/ 697812 w 805467"/>
                          <a:gd name="connsiteY1" fmla="*/ 539674 h 838200"/>
                          <a:gd name="connsiteX2" fmla="*/ 627696 w 805467"/>
                          <a:gd name="connsiteY2" fmla="*/ 530794 h 838200"/>
                          <a:gd name="connsiteX3" fmla="*/ 640560 w 805467"/>
                          <a:gd name="connsiteY3" fmla="*/ 452178 h 838200"/>
                          <a:gd name="connsiteX4" fmla="*/ 586476 w 805467"/>
                          <a:gd name="connsiteY4" fmla="*/ 298080 h 838200"/>
                          <a:gd name="connsiteX5" fmla="*/ 630213 w 805467"/>
                          <a:gd name="connsiteY5" fmla="*/ 281250 h 838200"/>
                          <a:gd name="connsiteX6" fmla="*/ 695747 w 805467"/>
                          <a:gd name="connsiteY6" fmla="*/ 215717 h 838200"/>
                          <a:gd name="connsiteX7" fmla="*/ 630213 w 805467"/>
                          <a:gd name="connsiteY7" fmla="*/ 150184 h 838200"/>
                          <a:gd name="connsiteX8" fmla="*/ 564680 w 805467"/>
                          <a:gd name="connsiteY8" fmla="*/ 215717 h 838200"/>
                          <a:gd name="connsiteX9" fmla="*/ 547850 w 805467"/>
                          <a:gd name="connsiteY9" fmla="*/ 259454 h 838200"/>
                          <a:gd name="connsiteX10" fmla="*/ 428399 w 805467"/>
                          <a:gd name="connsiteY10" fmla="*/ 207841 h 838200"/>
                          <a:gd name="connsiteX11" fmla="*/ 451925 w 805467"/>
                          <a:gd name="connsiteY11" fmla="*/ 140442 h 838200"/>
                          <a:gd name="connsiteX12" fmla="*/ 451925 w 805467"/>
                          <a:gd name="connsiteY12" fmla="*/ 24096 h 838200"/>
                          <a:gd name="connsiteX13" fmla="*/ 335579 w 805467"/>
                          <a:gd name="connsiteY13" fmla="*/ 24096 h 838200"/>
                          <a:gd name="connsiteX14" fmla="*/ 335579 w 805467"/>
                          <a:gd name="connsiteY14" fmla="*/ 140442 h 838200"/>
                          <a:gd name="connsiteX15" fmla="*/ 359105 w 805467"/>
                          <a:gd name="connsiteY15" fmla="*/ 207841 h 838200"/>
                          <a:gd name="connsiteX16" fmla="*/ 191014 w 805467"/>
                          <a:gd name="connsiteY16" fmla="*/ 311488 h 838200"/>
                          <a:gd name="connsiteX17" fmla="*/ 160881 w 805467"/>
                          <a:gd name="connsiteY17" fmla="*/ 273182 h 838200"/>
                          <a:gd name="connsiteX18" fmla="*/ 77668 w 805467"/>
                          <a:gd name="connsiteY18" fmla="*/ 228394 h 838200"/>
                          <a:gd name="connsiteX19" fmla="*/ 77667 w 805467"/>
                          <a:gd name="connsiteY19" fmla="*/ 228394 h 838200"/>
                          <a:gd name="connsiteX20" fmla="*/ 32880 w 805467"/>
                          <a:gd name="connsiteY20" fmla="*/ 311608 h 838200"/>
                          <a:gd name="connsiteX21" fmla="*/ 32880 w 805467"/>
                          <a:gd name="connsiteY21" fmla="*/ 311608 h 838200"/>
                          <a:gd name="connsiteX22" fmla="*/ 116093 w 805467"/>
                          <a:gd name="connsiteY22" fmla="*/ 356395 h 838200"/>
                          <a:gd name="connsiteX23" fmla="*/ 164635 w 805467"/>
                          <a:gd name="connsiteY23" fmla="*/ 360436 h 838200"/>
                          <a:gd name="connsiteX24" fmla="*/ 146944 w 805467"/>
                          <a:gd name="connsiteY24" fmla="*/ 452178 h 838200"/>
                          <a:gd name="connsiteX25" fmla="*/ 169160 w 805467"/>
                          <a:gd name="connsiteY25" fmla="*/ 554487 h 838200"/>
                          <a:gd name="connsiteX26" fmla="*/ 99875 w 805467"/>
                          <a:gd name="connsiteY26" fmla="*/ 570821 h 838200"/>
                          <a:gd name="connsiteX27" fmla="*/ 99874 w 805467"/>
                          <a:gd name="connsiteY27" fmla="*/ 570821 h 838200"/>
                          <a:gd name="connsiteX28" fmla="*/ 1951 w 805467"/>
                          <a:gd name="connsiteY28" fmla="*/ 633313 h 838200"/>
                          <a:gd name="connsiteX29" fmla="*/ 1951 w 805467"/>
                          <a:gd name="connsiteY29" fmla="*/ 633313 h 838200"/>
                          <a:gd name="connsiteX30" fmla="*/ 64443 w 805467"/>
                          <a:gd name="connsiteY30" fmla="*/ 731237 h 838200"/>
                          <a:gd name="connsiteX31" fmla="*/ 162367 w 805467"/>
                          <a:gd name="connsiteY31" fmla="*/ 668745 h 838200"/>
                          <a:gd name="connsiteX32" fmla="*/ 206413 w 805467"/>
                          <a:gd name="connsiteY32" fmla="*/ 612761 h 838200"/>
                          <a:gd name="connsiteX33" fmla="*/ 393752 w 805467"/>
                          <a:gd name="connsiteY33" fmla="*/ 698986 h 838200"/>
                          <a:gd name="connsiteX34" fmla="*/ 444927 w 805467"/>
                          <a:gd name="connsiteY34" fmla="*/ 693641 h 838200"/>
                          <a:gd name="connsiteX35" fmla="*/ 440540 w 805467"/>
                          <a:gd name="connsiteY35" fmla="*/ 741791 h 838200"/>
                          <a:gd name="connsiteX36" fmla="*/ 470286 w 805467"/>
                          <a:gd name="connsiteY36" fmla="*/ 831144 h 838200"/>
                          <a:gd name="connsiteX37" fmla="*/ 470287 w 805467"/>
                          <a:gd name="connsiteY37" fmla="*/ 831144 h 838200"/>
                          <a:gd name="connsiteX38" fmla="*/ 559640 w 805467"/>
                          <a:gd name="connsiteY38" fmla="*/ 801397 h 838200"/>
                          <a:gd name="connsiteX39" fmla="*/ 529893 w 805467"/>
                          <a:gd name="connsiteY39" fmla="*/ 712044 h 838200"/>
                          <a:gd name="connsiteX40" fmla="*/ 497513 w 805467"/>
                          <a:gd name="connsiteY40" fmla="*/ 676113 h 838200"/>
                          <a:gd name="connsiteX41" fmla="*/ 596887 w 805467"/>
                          <a:gd name="connsiteY41" fmla="*/ 592311 h 838200"/>
                          <a:gd name="connsiteX42" fmla="*/ 646041 w 805467"/>
                          <a:gd name="connsiteY42" fmla="*/ 643119 h 838200"/>
                          <a:gd name="connsiteX43" fmla="*/ 749486 w 805467"/>
                          <a:gd name="connsiteY43" fmla="*/ 694892 h 838200"/>
                          <a:gd name="connsiteX44" fmla="*/ 801258 w 805467"/>
                          <a:gd name="connsiteY44" fmla="*/ 591445 h 8382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805467" h="838200">
                            <a:moveTo>
                              <a:pt x="801258" y="591445"/>
                            </a:moveTo>
                            <a:cubicBezTo>
                              <a:pt x="786989" y="548583"/>
                              <a:pt x="740674" y="525404"/>
                              <a:pt x="697812" y="539674"/>
                            </a:cubicBezTo>
                            <a:cubicBezTo>
                              <a:pt x="673359" y="547815"/>
                              <a:pt x="647806" y="543732"/>
                              <a:pt x="627696" y="530794"/>
                            </a:cubicBezTo>
                            <a:cubicBezTo>
                              <a:pt x="635995" y="506092"/>
                              <a:pt x="640560" y="479676"/>
                              <a:pt x="640560" y="452178"/>
                            </a:cubicBezTo>
                            <a:cubicBezTo>
                              <a:pt x="640560" y="393865"/>
                              <a:pt x="620291" y="340315"/>
                              <a:pt x="586476" y="298080"/>
                            </a:cubicBezTo>
                            <a:cubicBezTo>
                              <a:pt x="598081" y="287650"/>
                              <a:pt x="613381" y="281250"/>
                              <a:pt x="630213" y="281250"/>
                            </a:cubicBezTo>
                            <a:cubicBezTo>
                              <a:pt x="666406" y="281250"/>
                              <a:pt x="695747" y="251911"/>
                              <a:pt x="695747" y="215717"/>
                            </a:cubicBezTo>
                            <a:cubicBezTo>
                              <a:pt x="695747" y="179523"/>
                              <a:pt x="666406" y="150184"/>
                              <a:pt x="630213" y="150184"/>
                            </a:cubicBezTo>
                            <a:cubicBezTo>
                              <a:pt x="594020" y="150184"/>
                              <a:pt x="564680" y="179523"/>
                              <a:pt x="564680" y="215717"/>
                            </a:cubicBezTo>
                            <a:cubicBezTo>
                              <a:pt x="564680" y="232549"/>
                              <a:pt x="558280" y="247849"/>
                              <a:pt x="547850" y="259454"/>
                            </a:cubicBezTo>
                            <a:cubicBezTo>
                              <a:pt x="514136" y="232462"/>
                              <a:pt x="473209" y="214140"/>
                              <a:pt x="428399" y="207841"/>
                            </a:cubicBezTo>
                            <a:cubicBezTo>
                              <a:pt x="425703" y="183827"/>
                              <a:pt x="433509" y="158858"/>
                              <a:pt x="451925" y="140442"/>
                            </a:cubicBezTo>
                            <a:cubicBezTo>
                              <a:pt x="484054" y="108314"/>
                              <a:pt x="484054" y="56224"/>
                              <a:pt x="451925" y="24096"/>
                            </a:cubicBezTo>
                            <a:cubicBezTo>
                              <a:pt x="419797" y="-8032"/>
                              <a:pt x="367707" y="-8032"/>
                              <a:pt x="335579" y="24096"/>
                            </a:cubicBezTo>
                            <a:cubicBezTo>
                              <a:pt x="303450" y="56224"/>
                              <a:pt x="303450" y="108314"/>
                              <a:pt x="335579" y="140442"/>
                            </a:cubicBezTo>
                            <a:cubicBezTo>
                              <a:pt x="353995" y="158858"/>
                              <a:pt x="361801" y="183827"/>
                              <a:pt x="359105" y="207841"/>
                            </a:cubicBezTo>
                            <a:cubicBezTo>
                              <a:pt x="289561" y="217617"/>
                              <a:pt x="229348" y="256354"/>
                              <a:pt x="191014" y="311488"/>
                            </a:cubicBezTo>
                            <a:cubicBezTo>
                              <a:pt x="177010" y="303246"/>
                              <a:pt x="165922" y="289971"/>
                              <a:pt x="160881" y="273182"/>
                            </a:cubicBezTo>
                            <a:cubicBezTo>
                              <a:pt x="150270" y="237835"/>
                              <a:pt x="113014" y="217783"/>
                              <a:pt x="77668" y="228394"/>
                            </a:cubicBezTo>
                            <a:lnTo>
                              <a:pt x="77667" y="228394"/>
                            </a:lnTo>
                            <a:cubicBezTo>
                              <a:pt x="42320" y="239005"/>
                              <a:pt x="22269" y="276261"/>
                              <a:pt x="32880" y="311608"/>
                            </a:cubicBezTo>
                            <a:lnTo>
                              <a:pt x="32880" y="311608"/>
                            </a:lnTo>
                            <a:cubicBezTo>
                              <a:pt x="43491" y="346954"/>
                              <a:pt x="80747" y="367006"/>
                              <a:pt x="116093" y="356395"/>
                            </a:cubicBezTo>
                            <a:cubicBezTo>
                              <a:pt x="132872" y="351358"/>
                              <a:pt x="150049" y="353297"/>
                              <a:pt x="164635" y="360436"/>
                            </a:cubicBezTo>
                            <a:cubicBezTo>
                              <a:pt x="153264" y="388805"/>
                              <a:pt x="146944" y="419745"/>
                              <a:pt x="146944" y="452178"/>
                            </a:cubicBezTo>
                            <a:cubicBezTo>
                              <a:pt x="146944" y="488687"/>
                              <a:pt x="154933" y="523309"/>
                              <a:pt x="169160" y="554487"/>
                            </a:cubicBezTo>
                            <a:cubicBezTo>
                              <a:pt x="150405" y="569610"/>
                              <a:pt x="125231" y="576421"/>
                              <a:pt x="99875" y="570821"/>
                            </a:cubicBezTo>
                            <a:lnTo>
                              <a:pt x="99874" y="570821"/>
                            </a:lnTo>
                            <a:cubicBezTo>
                              <a:pt x="55577" y="561037"/>
                              <a:pt x="11735" y="589016"/>
                              <a:pt x="1951" y="633313"/>
                            </a:cubicBezTo>
                            <a:lnTo>
                              <a:pt x="1951" y="633313"/>
                            </a:lnTo>
                            <a:cubicBezTo>
                              <a:pt x="-7833" y="677611"/>
                              <a:pt x="20145" y="721453"/>
                              <a:pt x="64443" y="731237"/>
                            </a:cubicBezTo>
                            <a:cubicBezTo>
                              <a:pt x="108741" y="741021"/>
                              <a:pt x="152583" y="713042"/>
                              <a:pt x="162367" y="668745"/>
                            </a:cubicBezTo>
                            <a:cubicBezTo>
                              <a:pt x="167971" y="643370"/>
                              <a:pt x="184773" y="623396"/>
                              <a:pt x="206413" y="612761"/>
                            </a:cubicBezTo>
                            <a:cubicBezTo>
                              <a:pt x="251678" y="665518"/>
                              <a:pt x="318787" y="698986"/>
                              <a:pt x="393752" y="698986"/>
                            </a:cubicBezTo>
                            <a:cubicBezTo>
                              <a:pt x="411302" y="698986"/>
                              <a:pt x="428412" y="697124"/>
                              <a:pt x="444927" y="693641"/>
                            </a:cubicBezTo>
                            <a:cubicBezTo>
                              <a:pt x="449376" y="709129"/>
                              <a:pt x="448321" y="726244"/>
                              <a:pt x="440540" y="741791"/>
                            </a:cubicBezTo>
                            <a:cubicBezTo>
                              <a:pt x="424080" y="774680"/>
                              <a:pt x="437398" y="814684"/>
                              <a:pt x="470286" y="831144"/>
                            </a:cubicBezTo>
                            <a:lnTo>
                              <a:pt x="470287" y="831144"/>
                            </a:lnTo>
                            <a:cubicBezTo>
                              <a:pt x="503175" y="847604"/>
                              <a:pt x="543180" y="834285"/>
                              <a:pt x="559640" y="801397"/>
                            </a:cubicBezTo>
                            <a:cubicBezTo>
                              <a:pt x="576100" y="768508"/>
                              <a:pt x="562782" y="728503"/>
                              <a:pt x="529893" y="712044"/>
                            </a:cubicBezTo>
                            <a:cubicBezTo>
                              <a:pt x="514340" y="704260"/>
                              <a:pt x="503234" y="691185"/>
                              <a:pt x="497513" y="676113"/>
                            </a:cubicBezTo>
                            <a:cubicBezTo>
                              <a:pt x="537662" y="657477"/>
                              <a:pt x="571951" y="628389"/>
                              <a:pt x="596887" y="592311"/>
                            </a:cubicBezTo>
                            <a:cubicBezTo>
                              <a:pt x="619304" y="600650"/>
                              <a:pt x="637898" y="618660"/>
                              <a:pt x="646041" y="643119"/>
                            </a:cubicBezTo>
                            <a:cubicBezTo>
                              <a:pt x="660310" y="685982"/>
                              <a:pt x="706623" y="709161"/>
                              <a:pt x="749486" y="694892"/>
                            </a:cubicBezTo>
                            <a:cubicBezTo>
                              <a:pt x="792348" y="680622"/>
                              <a:pt x="815527" y="634308"/>
                              <a:pt x="801258" y="591445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grpSp>
            <p:nvGrpSpPr>
              <p:cNvPr id="10" name="Graphic 7">
                <a:extLst>
                  <a:ext uri="{FF2B5EF4-FFF2-40B4-BE49-F238E27FC236}">
                    <a16:creationId xmlns:a16="http://schemas.microsoft.com/office/drawing/2014/main" id="{284AF6E8-EC5C-42F6-B66B-A83A72B44E1E}"/>
                  </a:ext>
                </a:extLst>
              </p:cNvPr>
              <p:cNvGrpSpPr/>
              <p:nvPr/>
            </p:nvGrpSpPr>
            <p:grpSpPr>
              <a:xfrm>
                <a:off x="8625576" y="2113600"/>
                <a:ext cx="358801" cy="331651"/>
                <a:chOff x="5953330" y="3330390"/>
                <a:chExt cx="298226" cy="275660"/>
              </a:xfrm>
              <a:solidFill>
                <a:srgbClr val="000000"/>
              </a:solidFill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A18CF6B0-2095-4172-A314-C26E25CA1EA7}"/>
                    </a:ext>
                  </a:extLst>
                </p:cNvPr>
                <p:cNvSpPr/>
                <p:nvPr/>
              </p:nvSpPr>
              <p:spPr>
                <a:xfrm>
                  <a:off x="6159003" y="3348959"/>
                  <a:ext cx="92552" cy="92552"/>
                </a:xfrm>
                <a:custGeom>
                  <a:avLst/>
                  <a:gdLst>
                    <a:gd name="connsiteX0" fmla="*/ 92553 w 92552"/>
                    <a:gd name="connsiteY0" fmla="*/ 46276 h 92552"/>
                    <a:gd name="connsiteX1" fmla="*/ 46276 w 92552"/>
                    <a:gd name="connsiteY1" fmla="*/ 92553 h 92552"/>
                    <a:gd name="connsiteX2" fmla="*/ 0 w 92552"/>
                    <a:gd name="connsiteY2" fmla="*/ 46276 h 92552"/>
                    <a:gd name="connsiteX3" fmla="*/ 46276 w 92552"/>
                    <a:gd name="connsiteY3" fmla="*/ 0 h 92552"/>
                    <a:gd name="connsiteX4" fmla="*/ 92553 w 92552"/>
                    <a:gd name="connsiteY4" fmla="*/ 46276 h 92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552" h="92552" extrusionOk="0">
                      <a:moveTo>
                        <a:pt x="92553" y="46276"/>
                      </a:moveTo>
                      <a:cubicBezTo>
                        <a:pt x="90469" y="69831"/>
                        <a:pt x="69183" y="87466"/>
                        <a:pt x="46276" y="92553"/>
                      </a:cubicBezTo>
                      <a:cubicBezTo>
                        <a:pt x="17927" y="86474"/>
                        <a:pt x="-1386" y="69650"/>
                        <a:pt x="0" y="46276"/>
                      </a:cubicBezTo>
                      <a:cubicBezTo>
                        <a:pt x="-4018" y="18316"/>
                        <a:pt x="22183" y="-732"/>
                        <a:pt x="46276" y="0"/>
                      </a:cubicBezTo>
                      <a:cubicBezTo>
                        <a:pt x="76343" y="-3454"/>
                        <a:pt x="96713" y="19137"/>
                        <a:pt x="92553" y="46276"/>
                      </a:cubicBezTo>
                      <a:close/>
                    </a:path>
                  </a:pathLst>
                </a:custGeom>
                <a:noFill/>
                <a:ln w="57150" cap="rnd">
                  <a:solidFill>
                    <a:schemeClr val="accent2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388371829">
                        <a:custGeom>
                          <a:avLst/>
                          <a:gdLst>
                            <a:gd name="connsiteX0" fmla="*/ 92553 w 92552"/>
                            <a:gd name="connsiteY0" fmla="*/ 46276 h 92552"/>
                            <a:gd name="connsiteX1" fmla="*/ 46276 w 92552"/>
                            <a:gd name="connsiteY1" fmla="*/ 92553 h 92552"/>
                            <a:gd name="connsiteX2" fmla="*/ 0 w 92552"/>
                            <a:gd name="connsiteY2" fmla="*/ 46276 h 92552"/>
                            <a:gd name="connsiteX3" fmla="*/ 46276 w 92552"/>
                            <a:gd name="connsiteY3" fmla="*/ 0 h 92552"/>
                            <a:gd name="connsiteX4" fmla="*/ 92553 w 92552"/>
                            <a:gd name="connsiteY4" fmla="*/ 46276 h 9255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92552" h="92552">
                              <a:moveTo>
                                <a:pt x="92553" y="46276"/>
                              </a:moveTo>
                              <a:cubicBezTo>
                                <a:pt x="92553" y="71834"/>
                                <a:pt x="71834" y="92553"/>
                                <a:pt x="46276" y="92553"/>
                              </a:cubicBezTo>
                              <a:cubicBezTo>
                                <a:pt x="20719" y="92553"/>
                                <a:pt x="0" y="71834"/>
                                <a:pt x="0" y="46276"/>
                              </a:cubicBezTo>
                              <a:cubicBezTo>
                                <a:pt x="0" y="20719"/>
                                <a:pt x="20719" y="0"/>
                                <a:pt x="46276" y="0"/>
                              </a:cubicBezTo>
                              <a:cubicBezTo>
                                <a:pt x="71834" y="0"/>
                                <a:pt x="92553" y="20719"/>
                                <a:pt x="92553" y="46276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BEEC9BA1-A228-4004-AE35-FCE38CE06A11}"/>
                    </a:ext>
                  </a:extLst>
                </p:cNvPr>
                <p:cNvSpPr/>
                <p:nvPr/>
              </p:nvSpPr>
              <p:spPr>
                <a:xfrm>
                  <a:off x="5953330" y="3493232"/>
                  <a:ext cx="71985" cy="71985"/>
                </a:xfrm>
                <a:custGeom>
                  <a:avLst/>
                  <a:gdLst>
                    <a:gd name="connsiteX0" fmla="*/ 71986 w 71985"/>
                    <a:gd name="connsiteY0" fmla="*/ 35993 h 71985"/>
                    <a:gd name="connsiteX1" fmla="*/ 35993 w 71985"/>
                    <a:gd name="connsiteY1" fmla="*/ 71986 h 71985"/>
                    <a:gd name="connsiteX2" fmla="*/ 0 w 71985"/>
                    <a:gd name="connsiteY2" fmla="*/ 35993 h 71985"/>
                    <a:gd name="connsiteX3" fmla="*/ 35993 w 71985"/>
                    <a:gd name="connsiteY3" fmla="*/ 0 h 71985"/>
                    <a:gd name="connsiteX4" fmla="*/ 71986 w 71985"/>
                    <a:gd name="connsiteY4" fmla="*/ 35993 h 71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985" h="71985" extrusionOk="0">
                      <a:moveTo>
                        <a:pt x="71986" y="35993"/>
                      </a:moveTo>
                      <a:cubicBezTo>
                        <a:pt x="68355" y="51290"/>
                        <a:pt x="59905" y="73140"/>
                        <a:pt x="35993" y="71986"/>
                      </a:cubicBezTo>
                      <a:cubicBezTo>
                        <a:pt x="16941" y="72910"/>
                        <a:pt x="-3940" y="53199"/>
                        <a:pt x="0" y="35993"/>
                      </a:cubicBezTo>
                      <a:cubicBezTo>
                        <a:pt x="-1610" y="17932"/>
                        <a:pt x="18338" y="-5516"/>
                        <a:pt x="35993" y="0"/>
                      </a:cubicBezTo>
                      <a:cubicBezTo>
                        <a:pt x="58827" y="3378"/>
                        <a:pt x="77384" y="13750"/>
                        <a:pt x="71986" y="35993"/>
                      </a:cubicBezTo>
                      <a:close/>
                    </a:path>
                  </a:pathLst>
                </a:custGeom>
                <a:noFill/>
                <a:ln w="57150" cap="rnd">
                  <a:solidFill>
                    <a:schemeClr val="accent2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95093768">
                        <a:custGeom>
                          <a:avLst/>
                          <a:gdLst>
                            <a:gd name="connsiteX0" fmla="*/ 71986 w 71985"/>
                            <a:gd name="connsiteY0" fmla="*/ 35993 h 71985"/>
                            <a:gd name="connsiteX1" fmla="*/ 35993 w 71985"/>
                            <a:gd name="connsiteY1" fmla="*/ 71986 h 71985"/>
                            <a:gd name="connsiteX2" fmla="*/ 0 w 71985"/>
                            <a:gd name="connsiteY2" fmla="*/ 35993 h 71985"/>
                            <a:gd name="connsiteX3" fmla="*/ 35993 w 71985"/>
                            <a:gd name="connsiteY3" fmla="*/ 0 h 71985"/>
                            <a:gd name="connsiteX4" fmla="*/ 71986 w 71985"/>
                            <a:gd name="connsiteY4" fmla="*/ 35993 h 719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71985" h="71985">
                              <a:moveTo>
                                <a:pt x="71986" y="35993"/>
                              </a:moveTo>
                              <a:cubicBezTo>
                                <a:pt x="71986" y="55871"/>
                                <a:pt x="55871" y="71986"/>
                                <a:pt x="35993" y="71986"/>
                              </a:cubicBezTo>
                              <a:cubicBezTo>
                                <a:pt x="16115" y="71986"/>
                                <a:pt x="0" y="55871"/>
                                <a:pt x="0" y="35993"/>
                              </a:cubicBezTo>
                              <a:cubicBezTo>
                                <a:pt x="0" y="16115"/>
                                <a:pt x="16115" y="0"/>
                                <a:pt x="35993" y="0"/>
                              </a:cubicBezTo>
                              <a:cubicBezTo>
                                <a:pt x="55871" y="0"/>
                                <a:pt x="71986" y="16115"/>
                                <a:pt x="71986" y="35993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39F23218-CD50-43B9-B5C3-FE9815FCCB95}"/>
                    </a:ext>
                  </a:extLst>
                </p:cNvPr>
                <p:cNvSpPr/>
                <p:nvPr/>
              </p:nvSpPr>
              <p:spPr>
                <a:xfrm>
                  <a:off x="5965592" y="3330390"/>
                  <a:ext cx="78312" cy="78273"/>
                </a:xfrm>
                <a:custGeom>
                  <a:avLst/>
                  <a:gdLst>
                    <a:gd name="connsiteX0" fmla="*/ 11469 w 78312"/>
                    <a:gd name="connsiteY0" fmla="*/ 11449 h 78273"/>
                    <a:gd name="connsiteX1" fmla="*/ 0 w 78312"/>
                    <a:gd name="connsiteY1" fmla="*/ 39137 h 78273"/>
                    <a:gd name="connsiteX2" fmla="*/ 11469 w 78312"/>
                    <a:gd name="connsiteY2" fmla="*/ 66824 h 78273"/>
                    <a:gd name="connsiteX3" fmla="*/ 39156 w 78312"/>
                    <a:gd name="connsiteY3" fmla="*/ 78273 h 78273"/>
                    <a:gd name="connsiteX4" fmla="*/ 66844 w 78312"/>
                    <a:gd name="connsiteY4" fmla="*/ 66824 h 78273"/>
                    <a:gd name="connsiteX5" fmla="*/ 78313 w 78312"/>
                    <a:gd name="connsiteY5" fmla="*/ 39137 h 78273"/>
                    <a:gd name="connsiteX6" fmla="*/ 66844 w 78312"/>
                    <a:gd name="connsiteY6" fmla="*/ 11449 h 78273"/>
                    <a:gd name="connsiteX7" fmla="*/ 11469 w 78312"/>
                    <a:gd name="connsiteY7" fmla="*/ 11449 h 7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8312" h="78273" extrusionOk="0">
                      <a:moveTo>
                        <a:pt x="11469" y="11449"/>
                      </a:moveTo>
                      <a:cubicBezTo>
                        <a:pt x="4120" y="21213"/>
                        <a:pt x="1813" y="29734"/>
                        <a:pt x="0" y="39137"/>
                      </a:cubicBezTo>
                      <a:cubicBezTo>
                        <a:pt x="660" y="50123"/>
                        <a:pt x="1822" y="58627"/>
                        <a:pt x="11469" y="66824"/>
                      </a:cubicBezTo>
                      <a:cubicBezTo>
                        <a:pt x="19958" y="72281"/>
                        <a:pt x="28084" y="80416"/>
                        <a:pt x="39156" y="78273"/>
                      </a:cubicBezTo>
                      <a:cubicBezTo>
                        <a:pt x="49246" y="79615"/>
                        <a:pt x="59399" y="74656"/>
                        <a:pt x="66844" y="66824"/>
                      </a:cubicBezTo>
                      <a:cubicBezTo>
                        <a:pt x="73107" y="59564"/>
                        <a:pt x="75591" y="50491"/>
                        <a:pt x="78313" y="39137"/>
                      </a:cubicBezTo>
                      <a:cubicBezTo>
                        <a:pt x="79931" y="26399"/>
                        <a:pt x="74117" y="18334"/>
                        <a:pt x="66844" y="11449"/>
                      </a:cubicBezTo>
                      <a:cubicBezTo>
                        <a:pt x="53762" y="837"/>
                        <a:pt x="27839" y="-3246"/>
                        <a:pt x="11469" y="11449"/>
                      </a:cubicBezTo>
                      <a:close/>
                    </a:path>
                  </a:pathLst>
                </a:custGeom>
                <a:noFill/>
                <a:ln w="57150" cap="rnd">
                  <a:solidFill>
                    <a:schemeClr val="accent2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609601765">
                        <a:custGeom>
                          <a:avLst/>
                          <a:gdLst>
                            <a:gd name="connsiteX0" fmla="*/ 11469 w 78312"/>
                            <a:gd name="connsiteY0" fmla="*/ 11449 h 78273"/>
                            <a:gd name="connsiteX1" fmla="*/ 0 w 78312"/>
                            <a:gd name="connsiteY1" fmla="*/ 39137 h 78273"/>
                            <a:gd name="connsiteX2" fmla="*/ 11469 w 78312"/>
                            <a:gd name="connsiteY2" fmla="*/ 66824 h 78273"/>
                            <a:gd name="connsiteX3" fmla="*/ 39156 w 78312"/>
                            <a:gd name="connsiteY3" fmla="*/ 78273 h 78273"/>
                            <a:gd name="connsiteX4" fmla="*/ 66844 w 78312"/>
                            <a:gd name="connsiteY4" fmla="*/ 66824 h 78273"/>
                            <a:gd name="connsiteX5" fmla="*/ 78313 w 78312"/>
                            <a:gd name="connsiteY5" fmla="*/ 39137 h 78273"/>
                            <a:gd name="connsiteX6" fmla="*/ 66844 w 78312"/>
                            <a:gd name="connsiteY6" fmla="*/ 11449 h 78273"/>
                            <a:gd name="connsiteX7" fmla="*/ 11469 w 78312"/>
                            <a:gd name="connsiteY7" fmla="*/ 11449 h 782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78312" h="78273">
                              <a:moveTo>
                                <a:pt x="11469" y="11449"/>
                              </a:moveTo>
                              <a:cubicBezTo>
                                <a:pt x="4067" y="18840"/>
                                <a:pt x="0" y="28677"/>
                                <a:pt x="0" y="39137"/>
                              </a:cubicBezTo>
                              <a:cubicBezTo>
                                <a:pt x="0" y="49596"/>
                                <a:pt x="4067" y="59428"/>
                                <a:pt x="11469" y="66824"/>
                              </a:cubicBezTo>
                              <a:cubicBezTo>
                                <a:pt x="19101" y="74456"/>
                                <a:pt x="29134" y="78273"/>
                                <a:pt x="39156" y="78273"/>
                              </a:cubicBezTo>
                              <a:cubicBezTo>
                                <a:pt x="49179" y="78273"/>
                                <a:pt x="59211" y="74456"/>
                                <a:pt x="66844" y="66824"/>
                              </a:cubicBezTo>
                              <a:cubicBezTo>
                                <a:pt x="74245" y="59428"/>
                                <a:pt x="78313" y="49596"/>
                                <a:pt x="78313" y="39137"/>
                              </a:cubicBezTo>
                              <a:cubicBezTo>
                                <a:pt x="78313" y="28672"/>
                                <a:pt x="74245" y="18840"/>
                                <a:pt x="66844" y="11449"/>
                              </a:cubicBezTo>
                              <a:cubicBezTo>
                                <a:pt x="51579" y="-3816"/>
                                <a:pt x="26734" y="-3816"/>
                                <a:pt x="11469" y="11449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618CBBEC-99AB-485E-9B16-B0272260EEC2}"/>
                    </a:ext>
                  </a:extLst>
                </p:cNvPr>
                <p:cNvSpPr/>
                <p:nvPr/>
              </p:nvSpPr>
              <p:spPr>
                <a:xfrm>
                  <a:off x="6107585" y="3523781"/>
                  <a:ext cx="82269" cy="82269"/>
                </a:xfrm>
                <a:custGeom>
                  <a:avLst/>
                  <a:gdLst>
                    <a:gd name="connsiteX0" fmla="*/ 82269 w 82269"/>
                    <a:gd name="connsiteY0" fmla="*/ 41135 h 82269"/>
                    <a:gd name="connsiteX1" fmla="*/ 41135 w 82269"/>
                    <a:gd name="connsiteY1" fmla="*/ 82269 h 82269"/>
                    <a:gd name="connsiteX2" fmla="*/ 0 w 82269"/>
                    <a:gd name="connsiteY2" fmla="*/ 41135 h 82269"/>
                    <a:gd name="connsiteX3" fmla="*/ 41135 w 82269"/>
                    <a:gd name="connsiteY3" fmla="*/ 0 h 82269"/>
                    <a:gd name="connsiteX4" fmla="*/ 82269 w 82269"/>
                    <a:gd name="connsiteY4" fmla="*/ 41135 h 82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269" h="82269" extrusionOk="0">
                      <a:moveTo>
                        <a:pt x="82269" y="41135"/>
                      </a:moveTo>
                      <a:cubicBezTo>
                        <a:pt x="83235" y="57954"/>
                        <a:pt x="65294" y="81274"/>
                        <a:pt x="41135" y="82269"/>
                      </a:cubicBezTo>
                      <a:cubicBezTo>
                        <a:pt x="18674" y="84325"/>
                        <a:pt x="-5846" y="63605"/>
                        <a:pt x="0" y="41135"/>
                      </a:cubicBezTo>
                      <a:cubicBezTo>
                        <a:pt x="-43" y="16870"/>
                        <a:pt x="17359" y="2200"/>
                        <a:pt x="41135" y="0"/>
                      </a:cubicBezTo>
                      <a:cubicBezTo>
                        <a:pt x="66263" y="-2372"/>
                        <a:pt x="83138" y="12600"/>
                        <a:pt x="82269" y="41135"/>
                      </a:cubicBezTo>
                      <a:close/>
                    </a:path>
                  </a:pathLst>
                </a:custGeom>
                <a:noFill/>
                <a:ln w="57150" cap="rnd">
                  <a:solidFill>
                    <a:schemeClr val="accent2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122483056">
                        <a:custGeom>
                          <a:avLst/>
                          <a:gdLst>
                            <a:gd name="connsiteX0" fmla="*/ 82269 w 82269"/>
                            <a:gd name="connsiteY0" fmla="*/ 41135 h 82269"/>
                            <a:gd name="connsiteX1" fmla="*/ 41135 w 82269"/>
                            <a:gd name="connsiteY1" fmla="*/ 82269 h 82269"/>
                            <a:gd name="connsiteX2" fmla="*/ 0 w 82269"/>
                            <a:gd name="connsiteY2" fmla="*/ 41135 h 82269"/>
                            <a:gd name="connsiteX3" fmla="*/ 41135 w 82269"/>
                            <a:gd name="connsiteY3" fmla="*/ 0 h 82269"/>
                            <a:gd name="connsiteX4" fmla="*/ 82269 w 82269"/>
                            <a:gd name="connsiteY4" fmla="*/ 41135 h 822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2269" h="82269">
                              <a:moveTo>
                                <a:pt x="82269" y="41135"/>
                              </a:moveTo>
                              <a:cubicBezTo>
                                <a:pt x="82269" y="63853"/>
                                <a:pt x="63853" y="82269"/>
                                <a:pt x="41135" y="82269"/>
                              </a:cubicBezTo>
                              <a:cubicBezTo>
                                <a:pt x="18417" y="82269"/>
                                <a:pt x="0" y="63853"/>
                                <a:pt x="0" y="41135"/>
                              </a:cubicBezTo>
                              <a:cubicBezTo>
                                <a:pt x="0" y="18417"/>
                                <a:pt x="18417" y="0"/>
                                <a:pt x="41135" y="0"/>
                              </a:cubicBezTo>
                              <a:cubicBezTo>
                                <a:pt x="63853" y="0"/>
                                <a:pt x="82269" y="18417"/>
                                <a:pt x="82269" y="41135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</p:grpSp>
      </p:grpSp>
      <p:sp>
        <p:nvSpPr>
          <p:cNvPr id="17" name="Graphic 11">
            <a:extLst>
              <a:ext uri="{FF2B5EF4-FFF2-40B4-BE49-F238E27FC236}">
                <a16:creationId xmlns:a16="http://schemas.microsoft.com/office/drawing/2014/main" id="{A542305C-923B-42BB-8068-3EA00563D9C7}"/>
              </a:ext>
            </a:extLst>
          </p:cNvPr>
          <p:cNvSpPr/>
          <p:nvPr/>
        </p:nvSpPr>
        <p:spPr>
          <a:xfrm>
            <a:off x="9309257" y="4594640"/>
            <a:ext cx="2180556" cy="1499582"/>
          </a:xfrm>
          <a:custGeom>
            <a:avLst/>
            <a:gdLst>
              <a:gd name="connsiteX0" fmla="*/ 2179319 w 2180556"/>
              <a:gd name="connsiteY0" fmla="*/ 309671 h 1499582"/>
              <a:gd name="connsiteX1" fmla="*/ 1311019 w 2180556"/>
              <a:gd name="connsiteY1" fmla="*/ 950784 h 1499582"/>
              <a:gd name="connsiteX2" fmla="*/ 253756 w 2180556"/>
              <a:gd name="connsiteY2" fmla="*/ 1499584 h 1499582"/>
              <a:gd name="connsiteX3" fmla="*/ 8515 w 2180556"/>
              <a:gd name="connsiteY3" fmla="*/ 1152343 h 1499582"/>
              <a:gd name="connsiteX4" fmla="*/ 488732 w 2180556"/>
              <a:gd name="connsiteY4" fmla="*/ 26319 h 1499582"/>
              <a:gd name="connsiteX5" fmla="*/ 749589 w 2180556"/>
              <a:gd name="connsiteY5" fmla="*/ 0 h 1499582"/>
              <a:gd name="connsiteX6" fmla="*/ 1414292 w 2180556"/>
              <a:gd name="connsiteY6" fmla="*/ 85726 h 1499582"/>
              <a:gd name="connsiteX7" fmla="*/ 1668961 w 2180556"/>
              <a:gd name="connsiteY7" fmla="*/ 72948 h 1499582"/>
              <a:gd name="connsiteX8" fmla="*/ 2141787 w 2180556"/>
              <a:gd name="connsiteY8" fmla="*/ 188344 h 1499582"/>
              <a:gd name="connsiteX9" fmla="*/ 2179319 w 2180556"/>
              <a:gd name="connsiteY9" fmla="*/ 309671 h 1499582"/>
              <a:gd name="connsiteX10" fmla="*/ 2087329 w 2180556"/>
              <a:gd name="connsiteY10" fmla="*/ 236722 h 1499582"/>
              <a:gd name="connsiteX11" fmla="*/ 1668961 w 2180556"/>
              <a:gd name="connsiteY11" fmla="*/ 145754 h 1499582"/>
              <a:gd name="connsiteX12" fmla="*/ 1421063 w 2180556"/>
              <a:gd name="connsiteY12" fmla="*/ 158239 h 1499582"/>
              <a:gd name="connsiteX13" fmla="*/ 1341561 w 2180556"/>
              <a:gd name="connsiteY13" fmla="*/ 243930 h 1499582"/>
              <a:gd name="connsiteX14" fmla="*/ 1305886 w 2180556"/>
              <a:gd name="connsiteY14" fmla="*/ 272834 h 1499582"/>
              <a:gd name="connsiteX15" fmla="*/ 1298570 w 2180556"/>
              <a:gd name="connsiteY15" fmla="*/ 272104 h 1499582"/>
              <a:gd name="connsiteX16" fmla="*/ 1270176 w 2180556"/>
              <a:gd name="connsiteY16" fmla="*/ 229624 h 1499582"/>
              <a:gd name="connsiteX17" fmla="*/ 1320739 w 2180556"/>
              <a:gd name="connsiteY17" fmla="*/ 139165 h 1499582"/>
              <a:gd name="connsiteX18" fmla="*/ 749589 w 2180556"/>
              <a:gd name="connsiteY18" fmla="*/ 72803 h 1499582"/>
              <a:gd name="connsiteX19" fmla="*/ 506386 w 2180556"/>
              <a:gd name="connsiteY19" fmla="*/ 96974 h 1499582"/>
              <a:gd name="connsiteX20" fmla="*/ 80774 w 2180556"/>
              <a:gd name="connsiteY20" fmla="*/ 1143461 h 1499582"/>
              <a:gd name="connsiteX21" fmla="*/ 253756 w 2180556"/>
              <a:gd name="connsiteY21" fmla="*/ 1426778 h 1499582"/>
              <a:gd name="connsiteX22" fmla="*/ 1236357 w 2180556"/>
              <a:gd name="connsiteY22" fmla="*/ 931382 h 1499582"/>
              <a:gd name="connsiteX23" fmla="*/ 1160277 w 2180556"/>
              <a:gd name="connsiteY23" fmla="*/ 800845 h 1499582"/>
              <a:gd name="connsiteX24" fmla="*/ 1196680 w 2180556"/>
              <a:gd name="connsiteY24" fmla="*/ 764444 h 1499582"/>
              <a:gd name="connsiteX25" fmla="*/ 1233083 w 2180556"/>
              <a:gd name="connsiteY25" fmla="*/ 800591 h 1499582"/>
              <a:gd name="connsiteX26" fmla="*/ 1294856 w 2180556"/>
              <a:gd name="connsiteY26" fmla="*/ 878091 h 1499582"/>
              <a:gd name="connsiteX27" fmla="*/ 2106987 w 2180556"/>
              <a:gd name="connsiteY27" fmla="*/ 301118 h 1499582"/>
              <a:gd name="connsiteX28" fmla="*/ 2087329 w 2180556"/>
              <a:gd name="connsiteY28" fmla="*/ 236722 h 149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80556" h="1499582" fill="none" extrusionOk="0">
                <a:moveTo>
                  <a:pt x="2179319" y="309671"/>
                </a:moveTo>
                <a:cubicBezTo>
                  <a:pt x="2085159" y="630366"/>
                  <a:pt x="1625159" y="919480"/>
                  <a:pt x="1311019" y="950784"/>
                </a:cubicBezTo>
                <a:cubicBezTo>
                  <a:pt x="1026864" y="1303766"/>
                  <a:pt x="641942" y="1506137"/>
                  <a:pt x="253756" y="1499584"/>
                </a:cubicBezTo>
                <a:cubicBezTo>
                  <a:pt x="119277" y="1499635"/>
                  <a:pt x="43145" y="1344011"/>
                  <a:pt x="8515" y="1152343"/>
                </a:cubicBezTo>
                <a:cubicBezTo>
                  <a:pt x="-24509" y="775189"/>
                  <a:pt x="178775" y="147053"/>
                  <a:pt x="488732" y="26319"/>
                </a:cubicBezTo>
                <a:cubicBezTo>
                  <a:pt x="555534" y="11361"/>
                  <a:pt x="643938" y="4457"/>
                  <a:pt x="749589" y="0"/>
                </a:cubicBezTo>
                <a:cubicBezTo>
                  <a:pt x="985562" y="4487"/>
                  <a:pt x="1236287" y="50825"/>
                  <a:pt x="1414292" y="85726"/>
                </a:cubicBezTo>
                <a:cubicBezTo>
                  <a:pt x="1443927" y="66105"/>
                  <a:pt x="1549602" y="78706"/>
                  <a:pt x="1668961" y="72948"/>
                </a:cubicBezTo>
                <a:cubicBezTo>
                  <a:pt x="1916803" y="59651"/>
                  <a:pt x="2063694" y="114504"/>
                  <a:pt x="2141787" y="188344"/>
                </a:cubicBezTo>
                <a:cubicBezTo>
                  <a:pt x="2178793" y="219541"/>
                  <a:pt x="2186495" y="269910"/>
                  <a:pt x="2179319" y="309671"/>
                </a:cubicBezTo>
                <a:close/>
                <a:moveTo>
                  <a:pt x="2087329" y="236722"/>
                </a:moveTo>
                <a:cubicBezTo>
                  <a:pt x="2018094" y="162663"/>
                  <a:pt x="1899775" y="129690"/>
                  <a:pt x="1668961" y="145754"/>
                </a:cubicBezTo>
                <a:cubicBezTo>
                  <a:pt x="1543293" y="146671"/>
                  <a:pt x="1444132" y="153141"/>
                  <a:pt x="1421063" y="158239"/>
                </a:cubicBezTo>
                <a:cubicBezTo>
                  <a:pt x="1356116" y="182863"/>
                  <a:pt x="1342111" y="241221"/>
                  <a:pt x="1341561" y="243930"/>
                </a:cubicBezTo>
                <a:cubicBezTo>
                  <a:pt x="1335969" y="260820"/>
                  <a:pt x="1324975" y="273494"/>
                  <a:pt x="1305886" y="272834"/>
                </a:cubicBezTo>
                <a:cubicBezTo>
                  <a:pt x="1303489" y="272963"/>
                  <a:pt x="1300891" y="272621"/>
                  <a:pt x="1298570" y="272104"/>
                </a:cubicBezTo>
                <a:cubicBezTo>
                  <a:pt x="1276942" y="269941"/>
                  <a:pt x="1266577" y="250538"/>
                  <a:pt x="1270176" y="229624"/>
                </a:cubicBezTo>
                <a:cubicBezTo>
                  <a:pt x="1274445" y="222722"/>
                  <a:pt x="1283344" y="177004"/>
                  <a:pt x="1320739" y="139165"/>
                </a:cubicBezTo>
                <a:cubicBezTo>
                  <a:pt x="1157837" y="90364"/>
                  <a:pt x="928145" y="79365"/>
                  <a:pt x="749589" y="72803"/>
                </a:cubicBezTo>
                <a:cubicBezTo>
                  <a:pt x="659785" y="75244"/>
                  <a:pt x="573123" y="86767"/>
                  <a:pt x="506386" y="96974"/>
                </a:cubicBezTo>
                <a:cubicBezTo>
                  <a:pt x="200396" y="205160"/>
                  <a:pt x="24242" y="724944"/>
                  <a:pt x="80774" y="1143461"/>
                </a:cubicBezTo>
                <a:cubicBezTo>
                  <a:pt x="94347" y="1217461"/>
                  <a:pt x="131368" y="1420594"/>
                  <a:pt x="253756" y="1426778"/>
                </a:cubicBezTo>
                <a:cubicBezTo>
                  <a:pt x="575364" y="1429722"/>
                  <a:pt x="1034778" y="1299511"/>
                  <a:pt x="1236357" y="931382"/>
                </a:cubicBezTo>
                <a:cubicBezTo>
                  <a:pt x="1180998" y="901418"/>
                  <a:pt x="1165137" y="836499"/>
                  <a:pt x="1160277" y="800845"/>
                </a:cubicBezTo>
                <a:cubicBezTo>
                  <a:pt x="1160751" y="780915"/>
                  <a:pt x="1175244" y="763339"/>
                  <a:pt x="1196680" y="764444"/>
                </a:cubicBezTo>
                <a:cubicBezTo>
                  <a:pt x="1216170" y="763755"/>
                  <a:pt x="1232794" y="780924"/>
                  <a:pt x="1233083" y="800591"/>
                </a:cubicBezTo>
                <a:cubicBezTo>
                  <a:pt x="1236300" y="804663"/>
                  <a:pt x="1241347" y="860279"/>
                  <a:pt x="1294856" y="878091"/>
                </a:cubicBezTo>
                <a:cubicBezTo>
                  <a:pt x="1571378" y="886205"/>
                  <a:pt x="2022867" y="567375"/>
                  <a:pt x="2106987" y="301118"/>
                </a:cubicBezTo>
                <a:cubicBezTo>
                  <a:pt x="2110577" y="275417"/>
                  <a:pt x="2103807" y="256905"/>
                  <a:pt x="2087329" y="236722"/>
                </a:cubicBezTo>
                <a:close/>
              </a:path>
              <a:path w="2180556" h="1499582" stroke="0" extrusionOk="0">
                <a:moveTo>
                  <a:pt x="2179319" y="309671"/>
                </a:moveTo>
                <a:cubicBezTo>
                  <a:pt x="2137428" y="610228"/>
                  <a:pt x="1695362" y="911419"/>
                  <a:pt x="1311019" y="950784"/>
                </a:cubicBezTo>
                <a:cubicBezTo>
                  <a:pt x="1097449" y="1382826"/>
                  <a:pt x="542701" y="1472904"/>
                  <a:pt x="253756" y="1499584"/>
                </a:cubicBezTo>
                <a:cubicBezTo>
                  <a:pt x="127222" y="1501085"/>
                  <a:pt x="32761" y="1372952"/>
                  <a:pt x="8515" y="1152343"/>
                </a:cubicBezTo>
                <a:cubicBezTo>
                  <a:pt x="-45249" y="760547"/>
                  <a:pt x="113287" y="181040"/>
                  <a:pt x="488732" y="26319"/>
                </a:cubicBezTo>
                <a:cubicBezTo>
                  <a:pt x="563825" y="8700"/>
                  <a:pt x="641834" y="-13404"/>
                  <a:pt x="749589" y="0"/>
                </a:cubicBezTo>
                <a:cubicBezTo>
                  <a:pt x="975053" y="-20028"/>
                  <a:pt x="1242669" y="63005"/>
                  <a:pt x="1414292" y="85726"/>
                </a:cubicBezTo>
                <a:cubicBezTo>
                  <a:pt x="1431818" y="88673"/>
                  <a:pt x="1536432" y="77730"/>
                  <a:pt x="1668961" y="72948"/>
                </a:cubicBezTo>
                <a:cubicBezTo>
                  <a:pt x="1914052" y="71476"/>
                  <a:pt x="2090747" y="106562"/>
                  <a:pt x="2141787" y="188344"/>
                </a:cubicBezTo>
                <a:cubicBezTo>
                  <a:pt x="2171943" y="225389"/>
                  <a:pt x="2187365" y="257466"/>
                  <a:pt x="2179319" y="309671"/>
                </a:cubicBezTo>
                <a:close/>
                <a:moveTo>
                  <a:pt x="2087329" y="236722"/>
                </a:moveTo>
                <a:cubicBezTo>
                  <a:pt x="2029638" y="188236"/>
                  <a:pt x="1896386" y="151703"/>
                  <a:pt x="1668961" y="145754"/>
                </a:cubicBezTo>
                <a:cubicBezTo>
                  <a:pt x="1546536" y="144589"/>
                  <a:pt x="1444754" y="155424"/>
                  <a:pt x="1421063" y="158239"/>
                </a:cubicBezTo>
                <a:cubicBezTo>
                  <a:pt x="1355675" y="183253"/>
                  <a:pt x="1342161" y="241363"/>
                  <a:pt x="1341561" y="243930"/>
                </a:cubicBezTo>
                <a:cubicBezTo>
                  <a:pt x="1339030" y="263823"/>
                  <a:pt x="1321530" y="270259"/>
                  <a:pt x="1305886" y="272834"/>
                </a:cubicBezTo>
                <a:cubicBezTo>
                  <a:pt x="1303429" y="272986"/>
                  <a:pt x="1300973" y="272732"/>
                  <a:pt x="1298570" y="272104"/>
                </a:cubicBezTo>
                <a:cubicBezTo>
                  <a:pt x="1277097" y="268852"/>
                  <a:pt x="1267921" y="247305"/>
                  <a:pt x="1270176" y="229624"/>
                </a:cubicBezTo>
                <a:cubicBezTo>
                  <a:pt x="1269979" y="228945"/>
                  <a:pt x="1279120" y="174296"/>
                  <a:pt x="1320739" y="139165"/>
                </a:cubicBezTo>
                <a:cubicBezTo>
                  <a:pt x="1150061" y="73228"/>
                  <a:pt x="949257" y="105568"/>
                  <a:pt x="749589" y="72803"/>
                </a:cubicBezTo>
                <a:cubicBezTo>
                  <a:pt x="643550" y="67889"/>
                  <a:pt x="568805" y="82845"/>
                  <a:pt x="506386" y="96974"/>
                </a:cubicBezTo>
                <a:cubicBezTo>
                  <a:pt x="250880" y="192730"/>
                  <a:pt x="16457" y="755484"/>
                  <a:pt x="80774" y="1143461"/>
                </a:cubicBezTo>
                <a:cubicBezTo>
                  <a:pt x="80276" y="1209776"/>
                  <a:pt x="113629" y="1428388"/>
                  <a:pt x="253756" y="1426778"/>
                </a:cubicBezTo>
                <a:cubicBezTo>
                  <a:pt x="571745" y="1433284"/>
                  <a:pt x="1077606" y="1322115"/>
                  <a:pt x="1236357" y="931382"/>
                </a:cubicBezTo>
                <a:cubicBezTo>
                  <a:pt x="1175569" y="896965"/>
                  <a:pt x="1157548" y="828950"/>
                  <a:pt x="1160277" y="800845"/>
                </a:cubicBezTo>
                <a:cubicBezTo>
                  <a:pt x="1162102" y="778276"/>
                  <a:pt x="1173781" y="765690"/>
                  <a:pt x="1196680" y="764444"/>
                </a:cubicBezTo>
                <a:cubicBezTo>
                  <a:pt x="1217400" y="765020"/>
                  <a:pt x="1233490" y="780718"/>
                  <a:pt x="1233083" y="800591"/>
                </a:cubicBezTo>
                <a:cubicBezTo>
                  <a:pt x="1229576" y="807014"/>
                  <a:pt x="1234766" y="858769"/>
                  <a:pt x="1294856" y="878091"/>
                </a:cubicBezTo>
                <a:cubicBezTo>
                  <a:pt x="1600557" y="848056"/>
                  <a:pt x="2071597" y="561417"/>
                  <a:pt x="2106987" y="301118"/>
                </a:cubicBezTo>
                <a:cubicBezTo>
                  <a:pt x="2107645" y="277113"/>
                  <a:pt x="2103684" y="256260"/>
                  <a:pt x="2087329" y="236722"/>
                </a:cubicBezTo>
                <a:close/>
              </a:path>
            </a:pathLst>
          </a:custGeom>
          <a:solidFill>
            <a:schemeClr val="accent2"/>
          </a:solidFill>
          <a:ln w="15875" cap="rnd">
            <a:solidFill>
              <a:schemeClr val="accent2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75812324">
                  <a:custGeom>
                    <a:avLst/>
                    <a:gdLst>
                      <a:gd name="connsiteX0" fmla="*/ 928474 w 929001"/>
                      <a:gd name="connsiteY0" fmla="*/ 131932 h 638880"/>
                      <a:gd name="connsiteX1" fmla="*/ 558545 w 929001"/>
                      <a:gd name="connsiteY1" fmla="*/ 405071 h 638880"/>
                      <a:gd name="connsiteX2" fmla="*/ 108110 w 929001"/>
                      <a:gd name="connsiteY2" fmla="*/ 638881 h 638880"/>
                      <a:gd name="connsiteX3" fmla="*/ 3628 w 929001"/>
                      <a:gd name="connsiteY3" fmla="*/ 490943 h 638880"/>
                      <a:gd name="connsiteX4" fmla="*/ 208219 w 929001"/>
                      <a:gd name="connsiteY4" fmla="*/ 11213 h 638880"/>
                      <a:gd name="connsiteX5" fmla="*/ 319354 w 929001"/>
                      <a:gd name="connsiteY5" fmla="*/ 0 h 638880"/>
                      <a:gd name="connsiteX6" fmla="*/ 602543 w 929001"/>
                      <a:gd name="connsiteY6" fmla="*/ 36523 h 638880"/>
                      <a:gd name="connsiteX7" fmla="*/ 711042 w 929001"/>
                      <a:gd name="connsiteY7" fmla="*/ 31079 h 638880"/>
                      <a:gd name="connsiteX8" fmla="*/ 912484 w 929001"/>
                      <a:gd name="connsiteY8" fmla="*/ 80242 h 638880"/>
                      <a:gd name="connsiteX9" fmla="*/ 928474 w 929001"/>
                      <a:gd name="connsiteY9" fmla="*/ 131932 h 638880"/>
                      <a:gd name="connsiteX10" fmla="*/ 889283 w 929001"/>
                      <a:gd name="connsiteY10" fmla="*/ 100853 h 638880"/>
                      <a:gd name="connsiteX11" fmla="*/ 711042 w 929001"/>
                      <a:gd name="connsiteY11" fmla="*/ 62097 h 638880"/>
                      <a:gd name="connsiteX12" fmla="*/ 605428 w 929001"/>
                      <a:gd name="connsiteY12" fmla="*/ 67416 h 638880"/>
                      <a:gd name="connsiteX13" fmla="*/ 571557 w 929001"/>
                      <a:gd name="connsiteY13" fmla="*/ 103924 h 638880"/>
                      <a:gd name="connsiteX14" fmla="*/ 556358 w 929001"/>
                      <a:gd name="connsiteY14" fmla="*/ 116238 h 638880"/>
                      <a:gd name="connsiteX15" fmla="*/ 553241 w 929001"/>
                      <a:gd name="connsiteY15" fmla="*/ 115927 h 638880"/>
                      <a:gd name="connsiteX16" fmla="*/ 541144 w 929001"/>
                      <a:gd name="connsiteY16" fmla="*/ 97829 h 638880"/>
                      <a:gd name="connsiteX17" fmla="*/ 562686 w 929001"/>
                      <a:gd name="connsiteY17" fmla="*/ 59290 h 638880"/>
                      <a:gd name="connsiteX18" fmla="*/ 319354 w 929001"/>
                      <a:gd name="connsiteY18" fmla="*/ 31017 h 638880"/>
                      <a:gd name="connsiteX19" fmla="*/ 215740 w 929001"/>
                      <a:gd name="connsiteY19" fmla="*/ 41315 h 638880"/>
                      <a:gd name="connsiteX20" fmla="*/ 34413 w 929001"/>
                      <a:gd name="connsiteY20" fmla="*/ 487159 h 638880"/>
                      <a:gd name="connsiteX21" fmla="*/ 108110 w 929001"/>
                      <a:gd name="connsiteY21" fmla="*/ 607863 h 638880"/>
                      <a:gd name="connsiteX22" fmla="*/ 526736 w 929001"/>
                      <a:gd name="connsiteY22" fmla="*/ 396805 h 638880"/>
                      <a:gd name="connsiteX23" fmla="*/ 494323 w 929001"/>
                      <a:gd name="connsiteY23" fmla="*/ 341191 h 638880"/>
                      <a:gd name="connsiteX24" fmla="*/ 509832 w 929001"/>
                      <a:gd name="connsiteY24" fmla="*/ 325683 h 638880"/>
                      <a:gd name="connsiteX25" fmla="*/ 525341 w 929001"/>
                      <a:gd name="connsiteY25" fmla="*/ 341083 h 638880"/>
                      <a:gd name="connsiteX26" fmla="*/ 551659 w 929001"/>
                      <a:gd name="connsiteY26" fmla="*/ 374101 h 638880"/>
                      <a:gd name="connsiteX27" fmla="*/ 897658 w 929001"/>
                      <a:gd name="connsiteY27" fmla="*/ 128288 h 638880"/>
                      <a:gd name="connsiteX28" fmla="*/ 889283 w 929001"/>
                      <a:gd name="connsiteY28" fmla="*/ 100853 h 638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929001" h="638880">
                        <a:moveTo>
                          <a:pt x="928474" y="131932"/>
                        </a:moveTo>
                        <a:cubicBezTo>
                          <a:pt x="913477" y="258545"/>
                          <a:pt x="698930" y="399163"/>
                          <a:pt x="558545" y="405071"/>
                        </a:cubicBezTo>
                        <a:cubicBezTo>
                          <a:pt x="455505" y="577280"/>
                          <a:pt x="259103" y="638881"/>
                          <a:pt x="108110" y="638881"/>
                        </a:cubicBezTo>
                        <a:cubicBezTo>
                          <a:pt x="53287" y="638881"/>
                          <a:pt x="15213" y="584957"/>
                          <a:pt x="3628" y="490943"/>
                        </a:cubicBezTo>
                        <a:cubicBezTo>
                          <a:pt x="-17247" y="321418"/>
                          <a:pt x="52093" y="50248"/>
                          <a:pt x="208219" y="11213"/>
                        </a:cubicBezTo>
                        <a:cubicBezTo>
                          <a:pt x="237995" y="3769"/>
                          <a:pt x="275387" y="0"/>
                          <a:pt x="319354" y="0"/>
                        </a:cubicBezTo>
                        <a:cubicBezTo>
                          <a:pt x="419292" y="0"/>
                          <a:pt x="533638" y="19525"/>
                          <a:pt x="602543" y="36523"/>
                        </a:cubicBezTo>
                        <a:cubicBezTo>
                          <a:pt x="614190" y="35313"/>
                          <a:pt x="658731" y="31079"/>
                          <a:pt x="711042" y="31079"/>
                        </a:cubicBezTo>
                        <a:cubicBezTo>
                          <a:pt x="815710" y="31079"/>
                          <a:pt x="883483" y="47627"/>
                          <a:pt x="912484" y="80242"/>
                        </a:cubicBezTo>
                        <a:cubicBezTo>
                          <a:pt x="925434" y="94820"/>
                          <a:pt x="930800" y="112205"/>
                          <a:pt x="928474" y="131932"/>
                        </a:cubicBezTo>
                        <a:close/>
                        <a:moveTo>
                          <a:pt x="889283" y="100853"/>
                        </a:moveTo>
                        <a:cubicBezTo>
                          <a:pt x="867090" y="75869"/>
                          <a:pt x="803784" y="62097"/>
                          <a:pt x="711042" y="62097"/>
                        </a:cubicBezTo>
                        <a:cubicBezTo>
                          <a:pt x="658995" y="62097"/>
                          <a:pt x="615198" y="66377"/>
                          <a:pt x="605428" y="67416"/>
                        </a:cubicBezTo>
                        <a:cubicBezTo>
                          <a:pt x="577589" y="77916"/>
                          <a:pt x="571789" y="102854"/>
                          <a:pt x="571557" y="103924"/>
                        </a:cubicBezTo>
                        <a:cubicBezTo>
                          <a:pt x="569990" y="111197"/>
                          <a:pt x="563523" y="116238"/>
                          <a:pt x="556358" y="116238"/>
                        </a:cubicBezTo>
                        <a:cubicBezTo>
                          <a:pt x="555334" y="116238"/>
                          <a:pt x="554295" y="116129"/>
                          <a:pt x="553241" y="115927"/>
                        </a:cubicBezTo>
                        <a:cubicBezTo>
                          <a:pt x="544913" y="114206"/>
                          <a:pt x="539500" y="106173"/>
                          <a:pt x="541144" y="97829"/>
                        </a:cubicBezTo>
                        <a:cubicBezTo>
                          <a:pt x="541377" y="96619"/>
                          <a:pt x="545781" y="76954"/>
                          <a:pt x="562686" y="59290"/>
                        </a:cubicBezTo>
                        <a:cubicBezTo>
                          <a:pt x="495347" y="44913"/>
                          <a:pt x="402326" y="31017"/>
                          <a:pt x="319354" y="31017"/>
                        </a:cubicBezTo>
                        <a:cubicBezTo>
                          <a:pt x="277915" y="31017"/>
                          <a:pt x="243051" y="34476"/>
                          <a:pt x="215740" y="41315"/>
                        </a:cubicBezTo>
                        <a:cubicBezTo>
                          <a:pt x="77977" y="75744"/>
                          <a:pt x="15368" y="332460"/>
                          <a:pt x="34413" y="487159"/>
                        </a:cubicBezTo>
                        <a:cubicBezTo>
                          <a:pt x="38879" y="523449"/>
                          <a:pt x="55008" y="607863"/>
                          <a:pt x="108110" y="607863"/>
                        </a:cubicBezTo>
                        <a:cubicBezTo>
                          <a:pt x="241749" y="607863"/>
                          <a:pt x="428613" y="551985"/>
                          <a:pt x="526736" y="396805"/>
                        </a:cubicBezTo>
                        <a:cubicBezTo>
                          <a:pt x="501829" y="382072"/>
                          <a:pt x="494323" y="355599"/>
                          <a:pt x="494323" y="341191"/>
                        </a:cubicBezTo>
                        <a:cubicBezTo>
                          <a:pt x="494323" y="332630"/>
                          <a:pt x="501271" y="325683"/>
                          <a:pt x="509832" y="325683"/>
                        </a:cubicBezTo>
                        <a:cubicBezTo>
                          <a:pt x="518362" y="325683"/>
                          <a:pt x="525279" y="332568"/>
                          <a:pt x="525341" y="341083"/>
                        </a:cubicBezTo>
                        <a:cubicBezTo>
                          <a:pt x="525403" y="343905"/>
                          <a:pt x="526845" y="366967"/>
                          <a:pt x="551659" y="374101"/>
                        </a:cubicBezTo>
                        <a:cubicBezTo>
                          <a:pt x="677822" y="372689"/>
                          <a:pt x="884243" y="241703"/>
                          <a:pt x="897658" y="128288"/>
                        </a:cubicBezTo>
                        <a:cubicBezTo>
                          <a:pt x="898945" y="117447"/>
                          <a:pt x="896293" y="108731"/>
                          <a:pt x="889283" y="100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AD161824-2BB9-43D3-B1D7-C31FD21D2C58}"/>
              </a:ext>
            </a:extLst>
          </p:cNvPr>
          <p:cNvSpPr txBox="1">
            <a:spLocks/>
          </p:cNvSpPr>
          <p:nvPr/>
        </p:nvSpPr>
        <p:spPr>
          <a:xfrm>
            <a:off x="349667" y="1688961"/>
            <a:ext cx="11501438" cy="450612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n-AU" b="1" spc="-100">
                <a:solidFill>
                  <a:schemeClr val="bg2"/>
                </a:solidFill>
                <a:latin typeface="+mn-lt"/>
              </a:rPr>
              <a:t>Where the liver is and what it does</a:t>
            </a:r>
          </a:p>
          <a:p>
            <a:pPr>
              <a:lnSpc>
                <a:spcPct val="85000"/>
              </a:lnSpc>
            </a:pPr>
            <a:r>
              <a:rPr lang="en-AU" b="1" spc="-100">
                <a:solidFill>
                  <a:schemeClr val="bg2"/>
                </a:solidFill>
                <a:latin typeface="+mn-lt"/>
              </a:rPr>
              <a:t>What is ‘hepatitis’ and what does it do to the liver</a:t>
            </a:r>
          </a:p>
          <a:p>
            <a:pPr>
              <a:lnSpc>
                <a:spcPct val="85000"/>
              </a:lnSpc>
            </a:pPr>
            <a:r>
              <a:rPr lang="en-AU" b="1" spc="-100">
                <a:solidFill>
                  <a:schemeClr val="bg2"/>
                </a:solidFill>
                <a:latin typeface="+mn-lt"/>
              </a:rPr>
              <a:t>What are the tests for liver disease</a:t>
            </a:r>
          </a:p>
          <a:p>
            <a:pPr>
              <a:lnSpc>
                <a:spcPct val="85000"/>
              </a:lnSpc>
            </a:pPr>
            <a:r>
              <a:rPr lang="en-AU" b="1" spc="-100">
                <a:solidFill>
                  <a:schemeClr val="bg2"/>
                </a:solidFill>
                <a:latin typeface="+mn-lt"/>
              </a:rPr>
              <a:t>What is hep C and how is it spread </a:t>
            </a:r>
          </a:p>
          <a:p>
            <a:pPr>
              <a:lnSpc>
                <a:spcPct val="85000"/>
              </a:lnSpc>
            </a:pPr>
            <a:r>
              <a:rPr lang="en-AU" b="1" spc="-100">
                <a:solidFill>
                  <a:schemeClr val="bg2"/>
                </a:solidFill>
                <a:latin typeface="+mn-lt"/>
              </a:rPr>
              <a:t>Why inmates should get tested for hep C infection</a:t>
            </a:r>
          </a:p>
          <a:p>
            <a:pPr>
              <a:lnSpc>
                <a:spcPct val="85000"/>
              </a:lnSpc>
            </a:pPr>
            <a:r>
              <a:rPr lang="en-AU" b="1" spc="-100">
                <a:solidFill>
                  <a:schemeClr val="bg2"/>
                </a:solidFill>
                <a:latin typeface="+mn-lt"/>
              </a:rPr>
              <a:t>Why inmates should get treated for hep C while in prison</a:t>
            </a:r>
          </a:p>
          <a:p>
            <a:pPr>
              <a:lnSpc>
                <a:spcPct val="85000"/>
              </a:lnSpc>
            </a:pPr>
            <a:r>
              <a:rPr lang="en-AU" b="1" spc="-100">
                <a:solidFill>
                  <a:schemeClr val="bg2"/>
                </a:solidFill>
                <a:latin typeface="+mn-lt"/>
              </a:rPr>
              <a:t>What are the tests for hep C infection</a:t>
            </a:r>
          </a:p>
          <a:p>
            <a:pPr>
              <a:lnSpc>
                <a:spcPct val="85000"/>
              </a:lnSpc>
            </a:pPr>
            <a:r>
              <a:rPr lang="en-AU" b="1" spc="-100">
                <a:solidFill>
                  <a:schemeClr val="bg2"/>
                </a:solidFill>
                <a:latin typeface="+mn-lt"/>
              </a:rPr>
              <a:t>What is the treatment for hep C infection</a:t>
            </a:r>
          </a:p>
          <a:p>
            <a:pPr>
              <a:lnSpc>
                <a:spcPct val="85000"/>
              </a:lnSpc>
            </a:pPr>
            <a:r>
              <a:rPr lang="en-AU" b="1" spc="-100">
                <a:solidFill>
                  <a:schemeClr val="bg2"/>
                </a:solidFill>
                <a:latin typeface="+mn-lt"/>
              </a:rPr>
              <a:t>What happens after hep C is cured</a:t>
            </a:r>
          </a:p>
          <a:p>
            <a:pPr>
              <a:lnSpc>
                <a:spcPct val="85000"/>
              </a:lnSpc>
            </a:pPr>
            <a:r>
              <a:rPr lang="en-AU" b="1" spc="-100">
                <a:solidFill>
                  <a:schemeClr val="bg2"/>
                </a:solidFill>
                <a:latin typeface="+mn-lt"/>
                <a:ea typeface="Verdana"/>
              </a:rPr>
              <a:t>How to prevent the spread of hep C in the prisons</a:t>
            </a:r>
            <a:endParaRPr lang="en-AU" b="1" spc="-100">
              <a:solidFill>
                <a:schemeClr val="bg2"/>
              </a:solidFill>
              <a:latin typeface="+mn-lt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3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build="p" bldLvl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987CB9A-0DC1-4DFA-8E96-9259897BB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48101" y="533755"/>
            <a:ext cx="4154871" cy="139900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5F28582-CCC5-4D3D-BA0A-5F3DD45754F5}"/>
              </a:ext>
            </a:extLst>
          </p:cNvPr>
          <p:cNvGrpSpPr/>
          <p:nvPr/>
        </p:nvGrpSpPr>
        <p:grpSpPr>
          <a:xfrm>
            <a:off x="3660710" y="1206341"/>
            <a:ext cx="4870581" cy="4445318"/>
            <a:chOff x="3660710" y="1206341"/>
            <a:chExt cx="4870581" cy="4445318"/>
          </a:xfrm>
        </p:grpSpPr>
        <p:sp>
          <p:nvSpPr>
            <p:cNvPr id="2" name="Graphic 17">
              <a:extLst>
                <a:ext uri="{FF2B5EF4-FFF2-40B4-BE49-F238E27FC236}">
                  <a16:creationId xmlns:a16="http://schemas.microsoft.com/office/drawing/2014/main" id="{902E7DFF-A928-9913-E09E-A164C75947FD}"/>
                </a:ext>
              </a:extLst>
            </p:cNvPr>
            <p:cNvSpPr/>
            <p:nvPr/>
          </p:nvSpPr>
          <p:spPr>
            <a:xfrm>
              <a:off x="3660710" y="1206341"/>
              <a:ext cx="4870581" cy="4445318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rgbClr val="323232"/>
            </a:solidFill>
            <a:ln w="1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" name="Text Placeholder 3">
              <a:extLst>
                <a:ext uri="{FF2B5EF4-FFF2-40B4-BE49-F238E27FC236}">
                  <a16:creationId xmlns:a16="http://schemas.microsoft.com/office/drawing/2014/main" id="{9B61E965-6A8E-DCC4-D555-D590B7009F47}"/>
                </a:ext>
              </a:extLst>
            </p:cNvPr>
            <p:cNvSpPr txBox="1">
              <a:spLocks/>
            </p:cNvSpPr>
            <p:nvPr/>
          </p:nvSpPr>
          <p:spPr>
            <a:xfrm rot="21177393">
              <a:off x="4101474" y="1548535"/>
              <a:ext cx="4122902" cy="350471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>
                  <a:solidFill>
                    <a:schemeClr val="bg2"/>
                  </a:solidFill>
                </a:rPr>
                <a:t>What do</a:t>
              </a:r>
              <a:br>
                <a:rPr lang="en-AU">
                  <a:solidFill>
                    <a:schemeClr val="bg2"/>
                  </a:solidFill>
                </a:rPr>
              </a:br>
              <a:r>
                <a:rPr lang="en-AU">
                  <a:solidFill>
                    <a:schemeClr val="bg2"/>
                  </a:solidFill>
                </a:rPr>
                <a:t>you know about the liver?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19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9F95CD-7FBE-4F59-A0CF-6BE2D34BF874}"/>
              </a:ext>
            </a:extLst>
          </p:cNvPr>
          <p:cNvGrpSpPr/>
          <p:nvPr/>
        </p:nvGrpSpPr>
        <p:grpSpPr>
          <a:xfrm>
            <a:off x="5874392" y="1225496"/>
            <a:ext cx="2846599" cy="2129627"/>
            <a:chOff x="5874392" y="1225496"/>
            <a:chExt cx="2846599" cy="2129627"/>
          </a:xfrm>
        </p:grpSpPr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C90D0B51-A7A6-4AB7-AA20-C8F9277FD274}"/>
                </a:ext>
              </a:extLst>
            </p:cNvPr>
            <p:cNvSpPr/>
            <p:nvPr/>
          </p:nvSpPr>
          <p:spPr>
            <a:xfrm>
              <a:off x="6162052" y="1268020"/>
              <a:ext cx="2558939" cy="2087103"/>
            </a:xfrm>
            <a:custGeom>
              <a:avLst/>
              <a:gdLst>
                <a:gd name="connsiteX0" fmla="*/ 163589 w 2558939"/>
                <a:gd name="connsiteY0" fmla="*/ 1139423 h 2087103"/>
                <a:gd name="connsiteX1" fmla="*/ 165682 w 2558939"/>
                <a:gd name="connsiteY1" fmla="*/ 1117869 h 2087103"/>
                <a:gd name="connsiteX2" fmla="*/ 8198 w 2558939"/>
                <a:gd name="connsiteY2" fmla="*/ 782670 h 2087103"/>
                <a:gd name="connsiteX3" fmla="*/ 174646 w 2558939"/>
                <a:gd name="connsiteY3" fmla="*/ 538326 h 2087103"/>
                <a:gd name="connsiteX4" fmla="*/ 295022 w 2558939"/>
                <a:gd name="connsiteY4" fmla="*/ 511489 h 2087103"/>
                <a:gd name="connsiteX5" fmla="*/ 307559 w 2558939"/>
                <a:gd name="connsiteY5" fmla="*/ 502717 h 2087103"/>
                <a:gd name="connsiteX6" fmla="*/ 367303 w 2558939"/>
                <a:gd name="connsiteY6" fmla="*/ 390380 h 2087103"/>
                <a:gd name="connsiteX7" fmla="*/ 568801 w 2558939"/>
                <a:gd name="connsiteY7" fmla="*/ 328910 h 2087103"/>
                <a:gd name="connsiteX8" fmla="*/ 582508 w 2558939"/>
                <a:gd name="connsiteY8" fmla="*/ 317872 h 2087103"/>
                <a:gd name="connsiteX9" fmla="*/ 812798 w 2558939"/>
                <a:gd name="connsiteY9" fmla="*/ 12372 h 2087103"/>
                <a:gd name="connsiteX10" fmla="*/ 1131919 w 2558939"/>
                <a:gd name="connsiteY10" fmla="*/ 169437 h 2087103"/>
                <a:gd name="connsiteX11" fmla="*/ 1152374 w 2558939"/>
                <a:gd name="connsiteY11" fmla="*/ 170605 h 2087103"/>
                <a:gd name="connsiteX12" fmla="*/ 1367213 w 2558939"/>
                <a:gd name="connsiteY12" fmla="*/ 11568 h 2087103"/>
                <a:gd name="connsiteX13" fmla="*/ 1808627 w 2558939"/>
                <a:gd name="connsiteY13" fmla="*/ 102613 h 2087103"/>
                <a:gd name="connsiteX14" fmla="*/ 1953486 w 2558939"/>
                <a:gd name="connsiteY14" fmla="*/ 498340 h 2087103"/>
                <a:gd name="connsiteX15" fmla="*/ 1966322 w 2558939"/>
                <a:gd name="connsiteY15" fmla="*/ 510251 h 2087103"/>
                <a:gd name="connsiteX16" fmla="*/ 2463014 w 2558939"/>
                <a:gd name="connsiteY16" fmla="*/ 763540 h 2087103"/>
                <a:gd name="connsiteX17" fmla="*/ 2452447 w 2558939"/>
                <a:gd name="connsiteY17" fmla="*/ 1384622 h 2087103"/>
                <a:gd name="connsiteX18" fmla="*/ 2001755 w 2558939"/>
                <a:gd name="connsiteY18" fmla="*/ 1591997 h 2087103"/>
                <a:gd name="connsiteX19" fmla="*/ 1989025 w 2558939"/>
                <a:gd name="connsiteY19" fmla="*/ 1602810 h 2087103"/>
                <a:gd name="connsiteX20" fmla="*/ 1853322 w 2558939"/>
                <a:gd name="connsiteY20" fmla="*/ 1887001 h 2087103"/>
                <a:gd name="connsiteX21" fmla="*/ 1479254 w 2558939"/>
                <a:gd name="connsiteY21" fmla="*/ 1881176 h 2087103"/>
                <a:gd name="connsiteX22" fmla="*/ 1461239 w 2558939"/>
                <a:gd name="connsiteY22" fmla="*/ 1884420 h 2087103"/>
                <a:gd name="connsiteX23" fmla="*/ 906267 w 2558939"/>
                <a:gd name="connsiteY23" fmla="*/ 2074792 h 2087103"/>
                <a:gd name="connsiteX24" fmla="*/ 556299 w 2558939"/>
                <a:gd name="connsiteY24" fmla="*/ 1829697 h 2087103"/>
                <a:gd name="connsiteX25" fmla="*/ 520934 w 2558939"/>
                <a:gd name="connsiteY25" fmla="*/ 1667523 h 2087103"/>
                <a:gd name="connsiteX26" fmla="*/ 505954 w 2558939"/>
                <a:gd name="connsiteY26" fmla="*/ 1655857 h 2087103"/>
                <a:gd name="connsiteX27" fmla="*/ 19358 w 2558939"/>
                <a:gd name="connsiteY27" fmla="*/ 1440721 h 2087103"/>
                <a:gd name="connsiteX28" fmla="*/ 163589 w 2558939"/>
                <a:gd name="connsiteY28" fmla="*/ 1139423 h 208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58939" h="2087103" fill="none" extrusionOk="0">
                  <a:moveTo>
                    <a:pt x="163589" y="1139423"/>
                  </a:moveTo>
                  <a:cubicBezTo>
                    <a:pt x="173400" y="1135596"/>
                    <a:pt x="174929" y="1122858"/>
                    <a:pt x="165682" y="1117869"/>
                  </a:cubicBezTo>
                  <a:cubicBezTo>
                    <a:pt x="97431" y="1101475"/>
                    <a:pt x="-17381" y="975748"/>
                    <a:pt x="8198" y="782670"/>
                  </a:cubicBezTo>
                  <a:cubicBezTo>
                    <a:pt x="35879" y="664092"/>
                    <a:pt x="112054" y="566211"/>
                    <a:pt x="174646" y="538326"/>
                  </a:cubicBezTo>
                  <a:cubicBezTo>
                    <a:pt x="223631" y="509293"/>
                    <a:pt x="275953" y="507343"/>
                    <a:pt x="295022" y="511489"/>
                  </a:cubicBezTo>
                  <a:cubicBezTo>
                    <a:pt x="301568" y="512615"/>
                    <a:pt x="306977" y="508985"/>
                    <a:pt x="307559" y="502717"/>
                  </a:cubicBezTo>
                  <a:cubicBezTo>
                    <a:pt x="309516" y="479962"/>
                    <a:pt x="330943" y="427973"/>
                    <a:pt x="367303" y="390380"/>
                  </a:cubicBezTo>
                  <a:cubicBezTo>
                    <a:pt x="401776" y="345598"/>
                    <a:pt x="488155" y="325540"/>
                    <a:pt x="568801" y="328910"/>
                  </a:cubicBezTo>
                  <a:cubicBezTo>
                    <a:pt x="575728" y="330518"/>
                    <a:pt x="582778" y="325198"/>
                    <a:pt x="582508" y="317872"/>
                  </a:cubicBezTo>
                  <a:cubicBezTo>
                    <a:pt x="596919" y="284845"/>
                    <a:pt x="585422" y="79088"/>
                    <a:pt x="812798" y="12372"/>
                  </a:cubicBezTo>
                  <a:cubicBezTo>
                    <a:pt x="934947" y="-5674"/>
                    <a:pt x="1060203" y="4210"/>
                    <a:pt x="1131919" y="169437"/>
                  </a:cubicBezTo>
                  <a:cubicBezTo>
                    <a:pt x="1136737" y="178831"/>
                    <a:pt x="1147705" y="177209"/>
                    <a:pt x="1152374" y="170605"/>
                  </a:cubicBezTo>
                  <a:cubicBezTo>
                    <a:pt x="1179398" y="122838"/>
                    <a:pt x="1254382" y="24563"/>
                    <a:pt x="1367213" y="11568"/>
                  </a:cubicBezTo>
                  <a:cubicBezTo>
                    <a:pt x="1430682" y="5935"/>
                    <a:pt x="1681812" y="-25659"/>
                    <a:pt x="1808627" y="102613"/>
                  </a:cubicBezTo>
                  <a:cubicBezTo>
                    <a:pt x="1861108" y="191100"/>
                    <a:pt x="1982853" y="343360"/>
                    <a:pt x="1953486" y="498340"/>
                  </a:cubicBezTo>
                  <a:cubicBezTo>
                    <a:pt x="1953293" y="503953"/>
                    <a:pt x="1959928" y="511710"/>
                    <a:pt x="1966322" y="510251"/>
                  </a:cubicBezTo>
                  <a:cubicBezTo>
                    <a:pt x="2013838" y="534100"/>
                    <a:pt x="2257248" y="516166"/>
                    <a:pt x="2463014" y="763540"/>
                  </a:cubicBezTo>
                  <a:cubicBezTo>
                    <a:pt x="2518897" y="870702"/>
                    <a:pt x="2657952" y="1094370"/>
                    <a:pt x="2452447" y="1384622"/>
                  </a:cubicBezTo>
                  <a:cubicBezTo>
                    <a:pt x="2333711" y="1539084"/>
                    <a:pt x="2245189" y="1608772"/>
                    <a:pt x="2001755" y="1591997"/>
                  </a:cubicBezTo>
                  <a:cubicBezTo>
                    <a:pt x="1995013" y="1591475"/>
                    <a:pt x="1988312" y="1596291"/>
                    <a:pt x="1989025" y="1602810"/>
                  </a:cubicBezTo>
                  <a:cubicBezTo>
                    <a:pt x="1984919" y="1631698"/>
                    <a:pt x="1965079" y="1806199"/>
                    <a:pt x="1853322" y="1887001"/>
                  </a:cubicBezTo>
                  <a:cubicBezTo>
                    <a:pt x="1777272" y="1951268"/>
                    <a:pt x="1593227" y="1981526"/>
                    <a:pt x="1479254" y="1881176"/>
                  </a:cubicBezTo>
                  <a:cubicBezTo>
                    <a:pt x="1474316" y="1876157"/>
                    <a:pt x="1465963" y="1878327"/>
                    <a:pt x="1461239" y="1884420"/>
                  </a:cubicBezTo>
                  <a:cubicBezTo>
                    <a:pt x="1451851" y="1976663"/>
                    <a:pt x="1292431" y="2172310"/>
                    <a:pt x="906267" y="2074792"/>
                  </a:cubicBezTo>
                  <a:cubicBezTo>
                    <a:pt x="736116" y="2046770"/>
                    <a:pt x="595772" y="1938959"/>
                    <a:pt x="556299" y="1829697"/>
                  </a:cubicBezTo>
                  <a:cubicBezTo>
                    <a:pt x="522106" y="1763146"/>
                    <a:pt x="517205" y="1699008"/>
                    <a:pt x="520934" y="1667523"/>
                  </a:cubicBezTo>
                  <a:cubicBezTo>
                    <a:pt x="520766" y="1660777"/>
                    <a:pt x="513048" y="1652562"/>
                    <a:pt x="505954" y="1655857"/>
                  </a:cubicBezTo>
                  <a:cubicBezTo>
                    <a:pt x="466918" y="1650686"/>
                    <a:pt x="117877" y="1786960"/>
                    <a:pt x="19358" y="1440721"/>
                  </a:cubicBezTo>
                  <a:cubicBezTo>
                    <a:pt x="-46245" y="1237142"/>
                    <a:pt x="93740" y="1169744"/>
                    <a:pt x="163589" y="1139423"/>
                  </a:cubicBezTo>
                  <a:close/>
                </a:path>
                <a:path w="2558939" h="2087103" stroke="0" extrusionOk="0">
                  <a:moveTo>
                    <a:pt x="163589" y="1139423"/>
                  </a:moveTo>
                  <a:cubicBezTo>
                    <a:pt x="172988" y="1135378"/>
                    <a:pt x="174081" y="1123024"/>
                    <a:pt x="165682" y="1117869"/>
                  </a:cubicBezTo>
                  <a:cubicBezTo>
                    <a:pt x="102795" y="1085310"/>
                    <a:pt x="-31065" y="975834"/>
                    <a:pt x="8198" y="782670"/>
                  </a:cubicBezTo>
                  <a:cubicBezTo>
                    <a:pt x="28961" y="663257"/>
                    <a:pt x="108676" y="573553"/>
                    <a:pt x="174646" y="538326"/>
                  </a:cubicBezTo>
                  <a:cubicBezTo>
                    <a:pt x="224675" y="505537"/>
                    <a:pt x="274770" y="509545"/>
                    <a:pt x="295022" y="511489"/>
                  </a:cubicBezTo>
                  <a:cubicBezTo>
                    <a:pt x="301750" y="512190"/>
                    <a:pt x="306699" y="509148"/>
                    <a:pt x="307559" y="502717"/>
                  </a:cubicBezTo>
                  <a:cubicBezTo>
                    <a:pt x="318265" y="481361"/>
                    <a:pt x="325405" y="436503"/>
                    <a:pt x="367303" y="390380"/>
                  </a:cubicBezTo>
                  <a:cubicBezTo>
                    <a:pt x="405753" y="354951"/>
                    <a:pt x="504698" y="325997"/>
                    <a:pt x="568801" y="328910"/>
                  </a:cubicBezTo>
                  <a:cubicBezTo>
                    <a:pt x="575164" y="329236"/>
                    <a:pt x="581807" y="324793"/>
                    <a:pt x="582508" y="317872"/>
                  </a:cubicBezTo>
                  <a:cubicBezTo>
                    <a:pt x="602203" y="269725"/>
                    <a:pt x="586581" y="50033"/>
                    <a:pt x="812798" y="12372"/>
                  </a:cubicBezTo>
                  <a:cubicBezTo>
                    <a:pt x="970433" y="-15197"/>
                    <a:pt x="1044159" y="35678"/>
                    <a:pt x="1131919" y="169437"/>
                  </a:cubicBezTo>
                  <a:cubicBezTo>
                    <a:pt x="1136319" y="176962"/>
                    <a:pt x="1148286" y="178409"/>
                    <a:pt x="1152374" y="170605"/>
                  </a:cubicBezTo>
                  <a:cubicBezTo>
                    <a:pt x="1173594" y="126887"/>
                    <a:pt x="1263317" y="7200"/>
                    <a:pt x="1367213" y="11568"/>
                  </a:cubicBezTo>
                  <a:cubicBezTo>
                    <a:pt x="1461085" y="-13736"/>
                    <a:pt x="1671743" y="-4725"/>
                    <a:pt x="1808627" y="102613"/>
                  </a:cubicBezTo>
                  <a:cubicBezTo>
                    <a:pt x="1886026" y="191575"/>
                    <a:pt x="1954253" y="337083"/>
                    <a:pt x="1953486" y="498340"/>
                  </a:cubicBezTo>
                  <a:cubicBezTo>
                    <a:pt x="1952477" y="504694"/>
                    <a:pt x="1959219" y="511494"/>
                    <a:pt x="1966322" y="510251"/>
                  </a:cubicBezTo>
                  <a:cubicBezTo>
                    <a:pt x="2014564" y="493557"/>
                    <a:pt x="2308063" y="497776"/>
                    <a:pt x="2463014" y="763540"/>
                  </a:cubicBezTo>
                  <a:cubicBezTo>
                    <a:pt x="2536116" y="879713"/>
                    <a:pt x="2632433" y="1131396"/>
                    <a:pt x="2452447" y="1384622"/>
                  </a:cubicBezTo>
                  <a:cubicBezTo>
                    <a:pt x="2369670" y="1519213"/>
                    <a:pt x="2258051" y="1616341"/>
                    <a:pt x="2001755" y="1591997"/>
                  </a:cubicBezTo>
                  <a:cubicBezTo>
                    <a:pt x="1995230" y="1591772"/>
                    <a:pt x="1988285" y="1596835"/>
                    <a:pt x="1989025" y="1602810"/>
                  </a:cubicBezTo>
                  <a:cubicBezTo>
                    <a:pt x="2017205" y="1649891"/>
                    <a:pt x="1981365" y="1787020"/>
                    <a:pt x="1853322" y="1887001"/>
                  </a:cubicBezTo>
                  <a:cubicBezTo>
                    <a:pt x="1778475" y="1920430"/>
                    <a:pt x="1612900" y="1978422"/>
                    <a:pt x="1479254" y="1881176"/>
                  </a:cubicBezTo>
                  <a:cubicBezTo>
                    <a:pt x="1473913" y="1876725"/>
                    <a:pt x="1464777" y="1877707"/>
                    <a:pt x="1461239" y="1884420"/>
                  </a:cubicBezTo>
                  <a:cubicBezTo>
                    <a:pt x="1464298" y="1961142"/>
                    <a:pt x="1298150" y="2150734"/>
                    <a:pt x="906267" y="2074792"/>
                  </a:cubicBezTo>
                  <a:cubicBezTo>
                    <a:pt x="737782" y="2035297"/>
                    <a:pt x="614123" y="1912081"/>
                    <a:pt x="556299" y="1829697"/>
                  </a:cubicBezTo>
                  <a:cubicBezTo>
                    <a:pt x="520695" y="1761401"/>
                    <a:pt x="519221" y="1700504"/>
                    <a:pt x="520934" y="1667523"/>
                  </a:cubicBezTo>
                  <a:cubicBezTo>
                    <a:pt x="521913" y="1659572"/>
                    <a:pt x="513372" y="1653609"/>
                    <a:pt x="505954" y="1655857"/>
                  </a:cubicBezTo>
                  <a:cubicBezTo>
                    <a:pt x="414575" y="1674390"/>
                    <a:pt x="94223" y="1723018"/>
                    <a:pt x="19358" y="1440721"/>
                  </a:cubicBezTo>
                  <a:cubicBezTo>
                    <a:pt x="-36348" y="1244948"/>
                    <a:pt x="100086" y="1164031"/>
                    <a:pt x="163589" y="1139423"/>
                  </a:cubicBezTo>
                  <a:close/>
                </a:path>
              </a:pathLst>
            </a:custGeom>
            <a:solidFill>
              <a:schemeClr val="accent4">
                <a:alpha val="95000"/>
              </a:schemeClr>
            </a:solidFill>
            <a:ln w="25400" cap="rnd">
              <a:solidFill>
                <a:schemeClr val="accent4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248469387">
                    <a:custGeom>
                      <a:avLst/>
                      <a:gdLst>
                        <a:gd name="connsiteX0" fmla="*/ 89355 w 1397726"/>
                        <a:gd name="connsiteY0" fmla="*/ 622368 h 1140003"/>
                        <a:gd name="connsiteX1" fmla="*/ 90498 w 1397726"/>
                        <a:gd name="connsiteY1" fmla="*/ 610595 h 1140003"/>
                        <a:gd name="connsiteX2" fmla="*/ 4478 w 1397726"/>
                        <a:gd name="connsiteY2" fmla="*/ 427505 h 1140003"/>
                        <a:gd name="connsiteX3" fmla="*/ 95394 w 1397726"/>
                        <a:gd name="connsiteY3" fmla="*/ 294041 h 1140003"/>
                        <a:gd name="connsiteX4" fmla="*/ 161145 w 1397726"/>
                        <a:gd name="connsiteY4" fmla="*/ 279382 h 1140003"/>
                        <a:gd name="connsiteX5" fmla="*/ 167993 w 1397726"/>
                        <a:gd name="connsiteY5" fmla="*/ 274591 h 1140003"/>
                        <a:gd name="connsiteX6" fmla="*/ 200626 w 1397726"/>
                        <a:gd name="connsiteY6" fmla="*/ 213231 h 1140003"/>
                        <a:gd name="connsiteX7" fmla="*/ 310687 w 1397726"/>
                        <a:gd name="connsiteY7" fmla="*/ 179655 h 1140003"/>
                        <a:gd name="connsiteX8" fmla="*/ 318174 w 1397726"/>
                        <a:gd name="connsiteY8" fmla="*/ 173626 h 1140003"/>
                        <a:gd name="connsiteX9" fmla="*/ 443961 w 1397726"/>
                        <a:gd name="connsiteY9" fmla="*/ 6758 h 1140003"/>
                        <a:gd name="connsiteX10" fmla="*/ 618269 w 1397726"/>
                        <a:gd name="connsiteY10" fmla="*/ 92549 h 1140003"/>
                        <a:gd name="connsiteX11" fmla="*/ 629442 w 1397726"/>
                        <a:gd name="connsiteY11" fmla="*/ 93187 h 1140003"/>
                        <a:gd name="connsiteX12" fmla="*/ 746790 w 1397726"/>
                        <a:gd name="connsiteY12" fmla="*/ 6319 h 1140003"/>
                        <a:gd name="connsiteX13" fmla="*/ 987896 w 1397726"/>
                        <a:gd name="connsiteY13" fmla="*/ 56049 h 1140003"/>
                        <a:gd name="connsiteX14" fmla="*/ 1067020 w 1397726"/>
                        <a:gd name="connsiteY14" fmla="*/ 272200 h 1140003"/>
                        <a:gd name="connsiteX15" fmla="*/ 1074031 w 1397726"/>
                        <a:gd name="connsiteY15" fmla="*/ 278706 h 1140003"/>
                        <a:gd name="connsiteX16" fmla="*/ 1345331 w 1397726"/>
                        <a:gd name="connsiteY16" fmla="*/ 417056 h 1140003"/>
                        <a:gd name="connsiteX17" fmla="*/ 1339559 w 1397726"/>
                        <a:gd name="connsiteY17" fmla="*/ 756299 h 1140003"/>
                        <a:gd name="connsiteX18" fmla="*/ 1093385 w 1397726"/>
                        <a:gd name="connsiteY18" fmla="*/ 869570 h 1140003"/>
                        <a:gd name="connsiteX19" fmla="*/ 1086432 w 1397726"/>
                        <a:gd name="connsiteY19" fmla="*/ 875476 h 1140003"/>
                        <a:gd name="connsiteX20" fmla="*/ 1012309 w 1397726"/>
                        <a:gd name="connsiteY20" fmla="*/ 1030705 h 1140003"/>
                        <a:gd name="connsiteX21" fmla="*/ 807988 w 1397726"/>
                        <a:gd name="connsiteY21" fmla="*/ 1027523 h 1140003"/>
                        <a:gd name="connsiteX22" fmla="*/ 798148 w 1397726"/>
                        <a:gd name="connsiteY22" fmla="*/ 1029295 h 1140003"/>
                        <a:gd name="connsiteX23" fmla="*/ 495015 w 1397726"/>
                        <a:gd name="connsiteY23" fmla="*/ 1133279 h 1140003"/>
                        <a:gd name="connsiteX24" fmla="*/ 303858 w 1397726"/>
                        <a:gd name="connsiteY24" fmla="*/ 999405 h 1140003"/>
                        <a:gd name="connsiteX25" fmla="*/ 284541 w 1397726"/>
                        <a:gd name="connsiteY25" fmla="*/ 910823 h 1140003"/>
                        <a:gd name="connsiteX26" fmla="*/ 276359 w 1397726"/>
                        <a:gd name="connsiteY26" fmla="*/ 904451 h 1140003"/>
                        <a:gd name="connsiteX27" fmla="*/ 10574 w 1397726"/>
                        <a:gd name="connsiteY27" fmla="*/ 786941 h 1140003"/>
                        <a:gd name="connsiteX28" fmla="*/ 89355 w 1397726"/>
                        <a:gd name="connsiteY28" fmla="*/ 622368 h 11400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1397726" h="1140003">
                          <a:moveTo>
                            <a:pt x="89355" y="622368"/>
                          </a:moveTo>
                          <a:cubicBezTo>
                            <a:pt x="94565" y="620491"/>
                            <a:pt x="95261" y="613414"/>
                            <a:pt x="90498" y="610595"/>
                          </a:cubicBezTo>
                          <a:cubicBezTo>
                            <a:pt x="58294" y="591497"/>
                            <a:pt x="-19373" y="533366"/>
                            <a:pt x="4478" y="427505"/>
                          </a:cubicBezTo>
                          <a:cubicBezTo>
                            <a:pt x="18822" y="363831"/>
                            <a:pt x="57646" y="315996"/>
                            <a:pt x="95394" y="294041"/>
                          </a:cubicBezTo>
                          <a:cubicBezTo>
                            <a:pt x="122559" y="278239"/>
                            <a:pt x="149782" y="278411"/>
                            <a:pt x="161145" y="279382"/>
                          </a:cubicBezTo>
                          <a:cubicBezTo>
                            <a:pt x="164288" y="279649"/>
                            <a:pt x="167174" y="277639"/>
                            <a:pt x="167993" y="274591"/>
                          </a:cubicBezTo>
                          <a:cubicBezTo>
                            <a:pt x="171175" y="262771"/>
                            <a:pt x="180509" y="234215"/>
                            <a:pt x="200626" y="213231"/>
                          </a:cubicBezTo>
                          <a:cubicBezTo>
                            <a:pt x="224562" y="188256"/>
                            <a:pt x="269720" y="174207"/>
                            <a:pt x="310687" y="179655"/>
                          </a:cubicBezTo>
                          <a:cubicBezTo>
                            <a:pt x="314469" y="180160"/>
                            <a:pt x="317907" y="177436"/>
                            <a:pt x="318174" y="173626"/>
                          </a:cubicBezTo>
                          <a:cubicBezTo>
                            <a:pt x="320203" y="143918"/>
                            <a:pt x="335071" y="31161"/>
                            <a:pt x="443961" y="6758"/>
                          </a:cubicBezTo>
                          <a:cubicBezTo>
                            <a:pt x="518237" y="-9892"/>
                            <a:pt x="575482" y="11015"/>
                            <a:pt x="618269" y="92549"/>
                          </a:cubicBezTo>
                          <a:cubicBezTo>
                            <a:pt x="620555" y="96902"/>
                            <a:pt x="626679" y="97245"/>
                            <a:pt x="629442" y="93187"/>
                          </a:cubicBezTo>
                          <a:cubicBezTo>
                            <a:pt x="644891" y="70480"/>
                            <a:pt x="688544" y="14263"/>
                            <a:pt x="746790" y="6319"/>
                          </a:cubicBezTo>
                          <a:cubicBezTo>
                            <a:pt x="794281" y="-158"/>
                            <a:pt x="909991" y="-16798"/>
                            <a:pt x="987896" y="56049"/>
                          </a:cubicBezTo>
                          <a:cubicBezTo>
                            <a:pt x="1029025" y="94511"/>
                            <a:pt x="1067058" y="185104"/>
                            <a:pt x="1067020" y="272200"/>
                          </a:cubicBezTo>
                          <a:cubicBezTo>
                            <a:pt x="1067020" y="276001"/>
                            <a:pt x="1070249" y="278992"/>
                            <a:pt x="1074031" y="278706"/>
                          </a:cubicBezTo>
                          <a:cubicBezTo>
                            <a:pt x="1108730" y="276048"/>
                            <a:pt x="1262102" y="273105"/>
                            <a:pt x="1345331" y="417056"/>
                          </a:cubicBezTo>
                          <a:cubicBezTo>
                            <a:pt x="1388251" y="491294"/>
                            <a:pt x="1440505" y="617996"/>
                            <a:pt x="1339559" y="756299"/>
                          </a:cubicBezTo>
                          <a:cubicBezTo>
                            <a:pt x="1284028" y="832375"/>
                            <a:pt x="1230660" y="879171"/>
                            <a:pt x="1093385" y="869570"/>
                          </a:cubicBezTo>
                          <a:cubicBezTo>
                            <a:pt x="1089851" y="869323"/>
                            <a:pt x="1086099" y="871951"/>
                            <a:pt x="1086432" y="875476"/>
                          </a:cubicBezTo>
                          <a:cubicBezTo>
                            <a:pt x="1089128" y="903270"/>
                            <a:pt x="1072230" y="985718"/>
                            <a:pt x="1012309" y="1030705"/>
                          </a:cubicBezTo>
                          <a:cubicBezTo>
                            <a:pt x="971827" y="1061089"/>
                            <a:pt x="873815" y="1080549"/>
                            <a:pt x="807988" y="1027523"/>
                          </a:cubicBezTo>
                          <a:cubicBezTo>
                            <a:pt x="804825" y="1024980"/>
                            <a:pt x="800168" y="1025771"/>
                            <a:pt x="798148" y="1029295"/>
                          </a:cubicBezTo>
                          <a:cubicBezTo>
                            <a:pt x="781337" y="1058594"/>
                            <a:pt x="703613" y="1167969"/>
                            <a:pt x="495015" y="1133279"/>
                          </a:cubicBezTo>
                          <a:cubicBezTo>
                            <a:pt x="400680" y="1117592"/>
                            <a:pt x="330995" y="1055451"/>
                            <a:pt x="303858" y="999405"/>
                          </a:cubicBezTo>
                          <a:cubicBezTo>
                            <a:pt x="285989" y="962496"/>
                            <a:pt x="284465" y="926415"/>
                            <a:pt x="284541" y="910823"/>
                          </a:cubicBezTo>
                          <a:cubicBezTo>
                            <a:pt x="284560" y="906518"/>
                            <a:pt x="280522" y="903365"/>
                            <a:pt x="276359" y="904451"/>
                          </a:cubicBezTo>
                          <a:cubicBezTo>
                            <a:pt x="235888" y="915004"/>
                            <a:pt x="62390" y="951190"/>
                            <a:pt x="10574" y="786941"/>
                          </a:cubicBezTo>
                          <a:cubicBezTo>
                            <a:pt x="-24812" y="674736"/>
                            <a:pt x="54722" y="634808"/>
                            <a:pt x="89355" y="62236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65" name="Text Placeholder 3">
              <a:extLst>
                <a:ext uri="{FF2B5EF4-FFF2-40B4-BE49-F238E27FC236}">
                  <a16:creationId xmlns:a16="http://schemas.microsoft.com/office/drawing/2014/main" id="{74B94104-9F2E-4636-BBEA-62EF1C0A07AB}"/>
                </a:ext>
              </a:extLst>
            </p:cNvPr>
            <p:cNvSpPr txBox="1">
              <a:spLocks/>
            </p:cNvSpPr>
            <p:nvPr/>
          </p:nvSpPr>
          <p:spPr>
            <a:xfrm rot="21177393">
              <a:off x="5874392" y="1225496"/>
              <a:ext cx="2654102" cy="101555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800">
                  <a:solidFill>
                    <a:schemeClr val="tx1"/>
                  </a:solidFill>
                  <a:latin typeface="Montserrat Black" panose="00000A00000000000000" pitchFamily="2" charset="0"/>
                </a:rPr>
                <a:t>IN</a:t>
              </a:r>
              <a:endParaRPr lang="en-AU" sz="2000">
                <a:solidFill>
                  <a:schemeClr val="tx1"/>
                </a:solidFill>
              </a:endParaRPr>
            </a:p>
          </p:txBody>
        </p:sp>
        <p:sp>
          <p:nvSpPr>
            <p:cNvPr id="678" name="Graphic 666" descr="Water Bottle outline">
              <a:extLst>
                <a:ext uri="{FF2B5EF4-FFF2-40B4-BE49-F238E27FC236}">
                  <a16:creationId xmlns:a16="http://schemas.microsoft.com/office/drawing/2014/main" id="{A5855499-924F-4D76-A793-79F49B6A1486}"/>
                </a:ext>
              </a:extLst>
            </p:cNvPr>
            <p:cNvSpPr/>
            <p:nvPr/>
          </p:nvSpPr>
          <p:spPr>
            <a:xfrm rot="1414568">
              <a:off x="7072513" y="2075636"/>
              <a:ext cx="395024" cy="952705"/>
            </a:xfrm>
            <a:custGeom>
              <a:avLst/>
              <a:gdLst>
                <a:gd name="connsiteX0" fmla="*/ 395024 w 395024"/>
                <a:gd name="connsiteY0" fmla="*/ 400833 h 952705"/>
                <a:gd name="connsiteX1" fmla="*/ 395024 w 395024"/>
                <a:gd name="connsiteY1" fmla="*/ 367743 h 952705"/>
                <a:gd name="connsiteX2" fmla="*/ 385218 w 395024"/>
                <a:gd name="connsiteY2" fmla="*/ 326184 h 952705"/>
                <a:gd name="connsiteX3" fmla="*/ 278840 w 395024"/>
                <a:gd name="connsiteY3" fmla="*/ 113441 h 952705"/>
                <a:gd name="connsiteX4" fmla="*/ 278840 w 395024"/>
                <a:gd name="connsiteY4" fmla="*/ 23236 h 952705"/>
                <a:gd name="connsiteX5" fmla="*/ 255603 w 395024"/>
                <a:gd name="connsiteY5" fmla="*/ 0 h 952705"/>
                <a:gd name="connsiteX6" fmla="*/ 139420 w 395024"/>
                <a:gd name="connsiteY6" fmla="*/ 0 h 952705"/>
                <a:gd name="connsiteX7" fmla="*/ 116183 w 395024"/>
                <a:gd name="connsiteY7" fmla="*/ 23236 h 952705"/>
                <a:gd name="connsiteX8" fmla="*/ 116183 w 395024"/>
                <a:gd name="connsiteY8" fmla="*/ 113441 h 952705"/>
                <a:gd name="connsiteX9" fmla="*/ 9805 w 395024"/>
                <a:gd name="connsiteY9" fmla="*/ 326184 h 952705"/>
                <a:gd name="connsiteX10" fmla="*/ 0 w 395024"/>
                <a:gd name="connsiteY10" fmla="*/ 367743 h 952705"/>
                <a:gd name="connsiteX11" fmla="*/ 0 w 395024"/>
                <a:gd name="connsiteY11" fmla="*/ 400833 h 952705"/>
                <a:gd name="connsiteX12" fmla="*/ 27280 w 395024"/>
                <a:gd name="connsiteY12" fmla="*/ 453115 h 952705"/>
                <a:gd name="connsiteX13" fmla="*/ 0 w 395024"/>
                <a:gd name="connsiteY13" fmla="*/ 505398 h 952705"/>
                <a:gd name="connsiteX14" fmla="*/ 0 w 395024"/>
                <a:gd name="connsiteY14" fmla="*/ 517017 h 952705"/>
                <a:gd name="connsiteX15" fmla="*/ 27280 w 395024"/>
                <a:gd name="connsiteY15" fmla="*/ 569299 h 952705"/>
                <a:gd name="connsiteX16" fmla="*/ 0 w 395024"/>
                <a:gd name="connsiteY16" fmla="*/ 621582 h 952705"/>
                <a:gd name="connsiteX17" fmla="*/ 0 w 395024"/>
                <a:gd name="connsiteY17" fmla="*/ 633200 h 952705"/>
                <a:gd name="connsiteX18" fmla="*/ 27280 w 395024"/>
                <a:gd name="connsiteY18" fmla="*/ 685482 h 952705"/>
                <a:gd name="connsiteX19" fmla="*/ 0 w 395024"/>
                <a:gd name="connsiteY19" fmla="*/ 737766 h 952705"/>
                <a:gd name="connsiteX20" fmla="*/ 0 w 395024"/>
                <a:gd name="connsiteY20" fmla="*/ 871376 h 952705"/>
                <a:gd name="connsiteX21" fmla="*/ 81328 w 395024"/>
                <a:gd name="connsiteY21" fmla="*/ 952705 h 952705"/>
                <a:gd name="connsiteX22" fmla="*/ 313695 w 395024"/>
                <a:gd name="connsiteY22" fmla="*/ 952705 h 952705"/>
                <a:gd name="connsiteX23" fmla="*/ 395024 w 395024"/>
                <a:gd name="connsiteY23" fmla="*/ 871376 h 952705"/>
                <a:gd name="connsiteX24" fmla="*/ 395024 w 395024"/>
                <a:gd name="connsiteY24" fmla="*/ 737766 h 952705"/>
                <a:gd name="connsiteX25" fmla="*/ 367743 w 395024"/>
                <a:gd name="connsiteY25" fmla="*/ 685482 h 952705"/>
                <a:gd name="connsiteX26" fmla="*/ 395024 w 395024"/>
                <a:gd name="connsiteY26" fmla="*/ 633200 h 952705"/>
                <a:gd name="connsiteX27" fmla="*/ 395024 w 395024"/>
                <a:gd name="connsiteY27" fmla="*/ 621582 h 952705"/>
                <a:gd name="connsiteX28" fmla="*/ 367743 w 395024"/>
                <a:gd name="connsiteY28" fmla="*/ 569299 h 952705"/>
                <a:gd name="connsiteX29" fmla="*/ 395024 w 395024"/>
                <a:gd name="connsiteY29" fmla="*/ 517017 h 952705"/>
                <a:gd name="connsiteX30" fmla="*/ 395024 w 395024"/>
                <a:gd name="connsiteY30" fmla="*/ 505398 h 952705"/>
                <a:gd name="connsiteX31" fmla="*/ 367743 w 395024"/>
                <a:gd name="connsiteY31" fmla="*/ 453115 h 952705"/>
                <a:gd name="connsiteX32" fmla="*/ 395024 w 395024"/>
                <a:gd name="connsiteY32" fmla="*/ 400833 h 952705"/>
                <a:gd name="connsiteX33" fmla="*/ 139420 w 395024"/>
                <a:gd name="connsiteY33" fmla="*/ 23236 h 952705"/>
                <a:gd name="connsiteX34" fmla="*/ 255603 w 395024"/>
                <a:gd name="connsiteY34" fmla="*/ 23236 h 952705"/>
                <a:gd name="connsiteX35" fmla="*/ 255603 w 395024"/>
                <a:gd name="connsiteY35" fmla="*/ 104565 h 952705"/>
                <a:gd name="connsiteX36" fmla="*/ 139420 w 395024"/>
                <a:gd name="connsiteY36" fmla="*/ 104565 h 952705"/>
                <a:gd name="connsiteX37" fmla="*/ 139420 w 395024"/>
                <a:gd name="connsiteY37" fmla="*/ 23236 h 952705"/>
                <a:gd name="connsiteX38" fmla="*/ 371787 w 395024"/>
                <a:gd name="connsiteY38" fmla="*/ 400833 h 952705"/>
                <a:gd name="connsiteX39" fmla="*/ 331123 w 395024"/>
                <a:gd name="connsiteY39" fmla="*/ 441497 h 952705"/>
                <a:gd name="connsiteX40" fmla="*/ 290458 w 395024"/>
                <a:gd name="connsiteY40" fmla="*/ 441497 h 952705"/>
                <a:gd name="connsiteX41" fmla="*/ 290458 w 395024"/>
                <a:gd name="connsiteY41" fmla="*/ 464734 h 952705"/>
                <a:gd name="connsiteX42" fmla="*/ 331123 w 395024"/>
                <a:gd name="connsiteY42" fmla="*/ 464734 h 952705"/>
                <a:gd name="connsiteX43" fmla="*/ 371787 w 395024"/>
                <a:gd name="connsiteY43" fmla="*/ 505398 h 952705"/>
                <a:gd name="connsiteX44" fmla="*/ 371787 w 395024"/>
                <a:gd name="connsiteY44" fmla="*/ 517017 h 952705"/>
                <a:gd name="connsiteX45" fmla="*/ 331123 w 395024"/>
                <a:gd name="connsiteY45" fmla="*/ 557680 h 952705"/>
                <a:gd name="connsiteX46" fmla="*/ 290458 w 395024"/>
                <a:gd name="connsiteY46" fmla="*/ 557680 h 952705"/>
                <a:gd name="connsiteX47" fmla="*/ 290458 w 395024"/>
                <a:gd name="connsiteY47" fmla="*/ 580917 h 952705"/>
                <a:gd name="connsiteX48" fmla="*/ 331123 w 395024"/>
                <a:gd name="connsiteY48" fmla="*/ 580917 h 952705"/>
                <a:gd name="connsiteX49" fmla="*/ 371787 w 395024"/>
                <a:gd name="connsiteY49" fmla="*/ 621582 h 952705"/>
                <a:gd name="connsiteX50" fmla="*/ 371787 w 395024"/>
                <a:gd name="connsiteY50" fmla="*/ 633200 h 952705"/>
                <a:gd name="connsiteX51" fmla="*/ 331123 w 395024"/>
                <a:gd name="connsiteY51" fmla="*/ 673864 h 952705"/>
                <a:gd name="connsiteX52" fmla="*/ 290458 w 395024"/>
                <a:gd name="connsiteY52" fmla="*/ 673864 h 952705"/>
                <a:gd name="connsiteX53" fmla="*/ 290458 w 395024"/>
                <a:gd name="connsiteY53" fmla="*/ 697101 h 952705"/>
                <a:gd name="connsiteX54" fmla="*/ 331123 w 395024"/>
                <a:gd name="connsiteY54" fmla="*/ 697101 h 952705"/>
                <a:gd name="connsiteX55" fmla="*/ 371787 w 395024"/>
                <a:gd name="connsiteY55" fmla="*/ 737766 h 952705"/>
                <a:gd name="connsiteX56" fmla="*/ 371787 w 395024"/>
                <a:gd name="connsiteY56" fmla="*/ 871376 h 952705"/>
                <a:gd name="connsiteX57" fmla="*/ 313695 w 395024"/>
                <a:gd name="connsiteY57" fmla="*/ 929468 h 952705"/>
                <a:gd name="connsiteX58" fmla="*/ 81328 w 395024"/>
                <a:gd name="connsiteY58" fmla="*/ 929468 h 952705"/>
                <a:gd name="connsiteX59" fmla="*/ 23236 w 395024"/>
                <a:gd name="connsiteY59" fmla="*/ 871376 h 952705"/>
                <a:gd name="connsiteX60" fmla="*/ 23236 w 395024"/>
                <a:gd name="connsiteY60" fmla="*/ 737766 h 952705"/>
                <a:gd name="connsiteX61" fmla="*/ 63901 w 395024"/>
                <a:gd name="connsiteY61" fmla="*/ 697101 h 952705"/>
                <a:gd name="connsiteX62" fmla="*/ 104565 w 395024"/>
                <a:gd name="connsiteY62" fmla="*/ 697101 h 952705"/>
                <a:gd name="connsiteX63" fmla="*/ 104565 w 395024"/>
                <a:gd name="connsiteY63" fmla="*/ 673864 h 952705"/>
                <a:gd name="connsiteX64" fmla="*/ 63901 w 395024"/>
                <a:gd name="connsiteY64" fmla="*/ 673864 h 952705"/>
                <a:gd name="connsiteX65" fmla="*/ 23236 w 395024"/>
                <a:gd name="connsiteY65" fmla="*/ 633200 h 952705"/>
                <a:gd name="connsiteX66" fmla="*/ 23236 w 395024"/>
                <a:gd name="connsiteY66" fmla="*/ 621582 h 952705"/>
                <a:gd name="connsiteX67" fmla="*/ 63901 w 395024"/>
                <a:gd name="connsiteY67" fmla="*/ 580917 h 952705"/>
                <a:gd name="connsiteX68" fmla="*/ 104565 w 395024"/>
                <a:gd name="connsiteY68" fmla="*/ 580917 h 952705"/>
                <a:gd name="connsiteX69" fmla="*/ 104565 w 395024"/>
                <a:gd name="connsiteY69" fmla="*/ 557680 h 952705"/>
                <a:gd name="connsiteX70" fmla="*/ 63901 w 395024"/>
                <a:gd name="connsiteY70" fmla="*/ 557680 h 952705"/>
                <a:gd name="connsiteX71" fmla="*/ 23236 w 395024"/>
                <a:gd name="connsiteY71" fmla="*/ 517017 h 952705"/>
                <a:gd name="connsiteX72" fmla="*/ 23236 w 395024"/>
                <a:gd name="connsiteY72" fmla="*/ 505398 h 952705"/>
                <a:gd name="connsiteX73" fmla="*/ 63901 w 395024"/>
                <a:gd name="connsiteY73" fmla="*/ 464734 h 952705"/>
                <a:gd name="connsiteX74" fmla="*/ 104565 w 395024"/>
                <a:gd name="connsiteY74" fmla="*/ 464734 h 952705"/>
                <a:gd name="connsiteX75" fmla="*/ 104565 w 395024"/>
                <a:gd name="connsiteY75" fmla="*/ 441497 h 952705"/>
                <a:gd name="connsiteX76" fmla="*/ 63901 w 395024"/>
                <a:gd name="connsiteY76" fmla="*/ 441497 h 952705"/>
                <a:gd name="connsiteX77" fmla="*/ 23236 w 395024"/>
                <a:gd name="connsiteY77" fmla="*/ 400833 h 952705"/>
                <a:gd name="connsiteX78" fmla="*/ 23236 w 395024"/>
                <a:gd name="connsiteY78" fmla="*/ 367743 h 952705"/>
                <a:gd name="connsiteX79" fmla="*/ 30590 w 395024"/>
                <a:gd name="connsiteY79" fmla="*/ 336572 h 952705"/>
                <a:gd name="connsiteX80" fmla="*/ 134981 w 395024"/>
                <a:gd name="connsiteY80" fmla="*/ 127801 h 952705"/>
                <a:gd name="connsiteX81" fmla="*/ 260042 w 395024"/>
                <a:gd name="connsiteY81" fmla="*/ 127801 h 952705"/>
                <a:gd name="connsiteX82" fmla="*/ 364433 w 395024"/>
                <a:gd name="connsiteY82" fmla="*/ 336572 h 952705"/>
                <a:gd name="connsiteX83" fmla="*/ 371787 w 395024"/>
                <a:gd name="connsiteY83" fmla="*/ 367743 h 952705"/>
                <a:gd name="connsiteX84" fmla="*/ 371787 w 395024"/>
                <a:gd name="connsiteY84" fmla="*/ 400833 h 95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95024" h="952705" fill="none" extrusionOk="0">
                  <a:moveTo>
                    <a:pt x="395024" y="400833"/>
                  </a:moveTo>
                  <a:cubicBezTo>
                    <a:pt x="398000" y="396766"/>
                    <a:pt x="395873" y="376885"/>
                    <a:pt x="395024" y="367743"/>
                  </a:cubicBezTo>
                  <a:cubicBezTo>
                    <a:pt x="393211" y="352893"/>
                    <a:pt x="391326" y="339279"/>
                    <a:pt x="385218" y="326184"/>
                  </a:cubicBezTo>
                  <a:cubicBezTo>
                    <a:pt x="360599" y="232088"/>
                    <a:pt x="295893" y="193865"/>
                    <a:pt x="278840" y="113441"/>
                  </a:cubicBezTo>
                  <a:cubicBezTo>
                    <a:pt x="286641" y="79229"/>
                    <a:pt x="278307" y="51864"/>
                    <a:pt x="278840" y="23236"/>
                  </a:cubicBezTo>
                  <a:cubicBezTo>
                    <a:pt x="280837" y="9419"/>
                    <a:pt x="268321" y="1281"/>
                    <a:pt x="255603" y="0"/>
                  </a:cubicBezTo>
                  <a:cubicBezTo>
                    <a:pt x="216262" y="7191"/>
                    <a:pt x="164688" y="5390"/>
                    <a:pt x="139420" y="0"/>
                  </a:cubicBezTo>
                  <a:cubicBezTo>
                    <a:pt x="125716" y="313"/>
                    <a:pt x="118207" y="10823"/>
                    <a:pt x="116183" y="23236"/>
                  </a:cubicBezTo>
                  <a:cubicBezTo>
                    <a:pt x="114610" y="55343"/>
                    <a:pt x="114664" y="70898"/>
                    <a:pt x="116183" y="113441"/>
                  </a:cubicBezTo>
                  <a:cubicBezTo>
                    <a:pt x="77106" y="223494"/>
                    <a:pt x="56334" y="266525"/>
                    <a:pt x="9805" y="326184"/>
                  </a:cubicBezTo>
                  <a:cubicBezTo>
                    <a:pt x="4881" y="340038"/>
                    <a:pt x="1621" y="352140"/>
                    <a:pt x="0" y="367743"/>
                  </a:cubicBezTo>
                  <a:cubicBezTo>
                    <a:pt x="-2452" y="378471"/>
                    <a:pt x="2274" y="393522"/>
                    <a:pt x="0" y="400833"/>
                  </a:cubicBezTo>
                  <a:cubicBezTo>
                    <a:pt x="3331" y="419825"/>
                    <a:pt x="10240" y="441795"/>
                    <a:pt x="27280" y="453115"/>
                  </a:cubicBezTo>
                  <a:cubicBezTo>
                    <a:pt x="12319" y="464779"/>
                    <a:pt x="578" y="483638"/>
                    <a:pt x="0" y="505398"/>
                  </a:cubicBezTo>
                  <a:cubicBezTo>
                    <a:pt x="-178" y="509932"/>
                    <a:pt x="37" y="511531"/>
                    <a:pt x="0" y="517017"/>
                  </a:cubicBezTo>
                  <a:cubicBezTo>
                    <a:pt x="679" y="537860"/>
                    <a:pt x="12810" y="554528"/>
                    <a:pt x="27280" y="569299"/>
                  </a:cubicBezTo>
                  <a:cubicBezTo>
                    <a:pt x="9222" y="581470"/>
                    <a:pt x="-2504" y="599820"/>
                    <a:pt x="0" y="621582"/>
                  </a:cubicBezTo>
                  <a:cubicBezTo>
                    <a:pt x="920" y="627214"/>
                    <a:pt x="-1041" y="628391"/>
                    <a:pt x="0" y="633200"/>
                  </a:cubicBezTo>
                  <a:cubicBezTo>
                    <a:pt x="-2712" y="656692"/>
                    <a:pt x="9893" y="677274"/>
                    <a:pt x="27280" y="685482"/>
                  </a:cubicBezTo>
                  <a:cubicBezTo>
                    <a:pt x="8716" y="697187"/>
                    <a:pt x="183" y="712940"/>
                    <a:pt x="0" y="737766"/>
                  </a:cubicBezTo>
                  <a:cubicBezTo>
                    <a:pt x="1651" y="761336"/>
                    <a:pt x="-8932" y="816727"/>
                    <a:pt x="0" y="871376"/>
                  </a:cubicBezTo>
                  <a:cubicBezTo>
                    <a:pt x="455" y="917377"/>
                    <a:pt x="39576" y="951481"/>
                    <a:pt x="81328" y="952705"/>
                  </a:cubicBezTo>
                  <a:cubicBezTo>
                    <a:pt x="155296" y="943381"/>
                    <a:pt x="214121" y="933574"/>
                    <a:pt x="313695" y="952705"/>
                  </a:cubicBezTo>
                  <a:cubicBezTo>
                    <a:pt x="357481" y="958058"/>
                    <a:pt x="401708" y="917667"/>
                    <a:pt x="395024" y="871376"/>
                  </a:cubicBezTo>
                  <a:cubicBezTo>
                    <a:pt x="395519" y="828151"/>
                    <a:pt x="402494" y="776739"/>
                    <a:pt x="395024" y="737766"/>
                  </a:cubicBezTo>
                  <a:cubicBezTo>
                    <a:pt x="398684" y="715467"/>
                    <a:pt x="384809" y="696659"/>
                    <a:pt x="367743" y="685482"/>
                  </a:cubicBezTo>
                  <a:cubicBezTo>
                    <a:pt x="387527" y="674455"/>
                    <a:pt x="397646" y="653625"/>
                    <a:pt x="395024" y="633200"/>
                  </a:cubicBezTo>
                  <a:cubicBezTo>
                    <a:pt x="395098" y="630288"/>
                    <a:pt x="395933" y="624330"/>
                    <a:pt x="395024" y="621582"/>
                  </a:cubicBezTo>
                  <a:cubicBezTo>
                    <a:pt x="394901" y="600481"/>
                    <a:pt x="387290" y="578724"/>
                    <a:pt x="367743" y="569299"/>
                  </a:cubicBezTo>
                  <a:cubicBezTo>
                    <a:pt x="382105" y="555219"/>
                    <a:pt x="397461" y="537446"/>
                    <a:pt x="395024" y="517017"/>
                  </a:cubicBezTo>
                  <a:cubicBezTo>
                    <a:pt x="394130" y="515626"/>
                    <a:pt x="395374" y="509643"/>
                    <a:pt x="395024" y="505398"/>
                  </a:cubicBezTo>
                  <a:cubicBezTo>
                    <a:pt x="395560" y="483941"/>
                    <a:pt x="381518" y="463886"/>
                    <a:pt x="367743" y="453115"/>
                  </a:cubicBezTo>
                  <a:cubicBezTo>
                    <a:pt x="384064" y="440513"/>
                    <a:pt x="397037" y="420994"/>
                    <a:pt x="395024" y="400833"/>
                  </a:cubicBezTo>
                  <a:close/>
                  <a:moveTo>
                    <a:pt x="139420" y="23236"/>
                  </a:moveTo>
                  <a:cubicBezTo>
                    <a:pt x="195362" y="32493"/>
                    <a:pt x="243335" y="19190"/>
                    <a:pt x="255603" y="23236"/>
                  </a:cubicBezTo>
                  <a:cubicBezTo>
                    <a:pt x="252779" y="49439"/>
                    <a:pt x="253626" y="90822"/>
                    <a:pt x="255603" y="104565"/>
                  </a:cubicBezTo>
                  <a:cubicBezTo>
                    <a:pt x="233705" y="111932"/>
                    <a:pt x="164063" y="99104"/>
                    <a:pt x="139420" y="104565"/>
                  </a:cubicBezTo>
                  <a:cubicBezTo>
                    <a:pt x="144300" y="71123"/>
                    <a:pt x="135626" y="59761"/>
                    <a:pt x="139420" y="23236"/>
                  </a:cubicBezTo>
                  <a:close/>
                  <a:moveTo>
                    <a:pt x="371787" y="400833"/>
                  </a:moveTo>
                  <a:cubicBezTo>
                    <a:pt x="371683" y="420390"/>
                    <a:pt x="350624" y="444796"/>
                    <a:pt x="331123" y="441497"/>
                  </a:cubicBezTo>
                  <a:cubicBezTo>
                    <a:pt x="323645" y="437939"/>
                    <a:pt x="298869" y="442253"/>
                    <a:pt x="290458" y="441497"/>
                  </a:cubicBezTo>
                  <a:cubicBezTo>
                    <a:pt x="291437" y="445494"/>
                    <a:pt x="289313" y="456259"/>
                    <a:pt x="290458" y="464734"/>
                  </a:cubicBezTo>
                  <a:cubicBezTo>
                    <a:pt x="295558" y="464763"/>
                    <a:pt x="318188" y="464540"/>
                    <a:pt x="331123" y="464734"/>
                  </a:cubicBezTo>
                  <a:cubicBezTo>
                    <a:pt x="353465" y="462064"/>
                    <a:pt x="372250" y="483169"/>
                    <a:pt x="371787" y="505398"/>
                  </a:cubicBezTo>
                  <a:cubicBezTo>
                    <a:pt x="371082" y="508464"/>
                    <a:pt x="372453" y="515306"/>
                    <a:pt x="371787" y="517017"/>
                  </a:cubicBezTo>
                  <a:cubicBezTo>
                    <a:pt x="371400" y="540868"/>
                    <a:pt x="355489" y="554570"/>
                    <a:pt x="331123" y="557680"/>
                  </a:cubicBezTo>
                  <a:cubicBezTo>
                    <a:pt x="318203" y="555218"/>
                    <a:pt x="301993" y="558777"/>
                    <a:pt x="290458" y="557680"/>
                  </a:cubicBezTo>
                  <a:cubicBezTo>
                    <a:pt x="289350" y="564968"/>
                    <a:pt x="290544" y="578350"/>
                    <a:pt x="290458" y="580917"/>
                  </a:cubicBezTo>
                  <a:cubicBezTo>
                    <a:pt x="295481" y="580374"/>
                    <a:pt x="324743" y="577633"/>
                    <a:pt x="331123" y="580917"/>
                  </a:cubicBezTo>
                  <a:cubicBezTo>
                    <a:pt x="351714" y="579588"/>
                    <a:pt x="374011" y="601466"/>
                    <a:pt x="371787" y="621582"/>
                  </a:cubicBezTo>
                  <a:cubicBezTo>
                    <a:pt x="372602" y="625749"/>
                    <a:pt x="372549" y="627478"/>
                    <a:pt x="371787" y="633200"/>
                  </a:cubicBezTo>
                  <a:cubicBezTo>
                    <a:pt x="369199" y="659075"/>
                    <a:pt x="353085" y="673871"/>
                    <a:pt x="331123" y="673864"/>
                  </a:cubicBezTo>
                  <a:cubicBezTo>
                    <a:pt x="323591" y="672295"/>
                    <a:pt x="297313" y="675626"/>
                    <a:pt x="290458" y="673864"/>
                  </a:cubicBezTo>
                  <a:cubicBezTo>
                    <a:pt x="292155" y="681221"/>
                    <a:pt x="288496" y="689943"/>
                    <a:pt x="290458" y="697101"/>
                  </a:cubicBezTo>
                  <a:cubicBezTo>
                    <a:pt x="309657" y="695040"/>
                    <a:pt x="314795" y="694879"/>
                    <a:pt x="331123" y="697101"/>
                  </a:cubicBezTo>
                  <a:cubicBezTo>
                    <a:pt x="354771" y="697549"/>
                    <a:pt x="371493" y="715320"/>
                    <a:pt x="371787" y="737766"/>
                  </a:cubicBezTo>
                  <a:cubicBezTo>
                    <a:pt x="374539" y="754574"/>
                    <a:pt x="371764" y="845056"/>
                    <a:pt x="371787" y="871376"/>
                  </a:cubicBezTo>
                  <a:cubicBezTo>
                    <a:pt x="372719" y="907437"/>
                    <a:pt x="343360" y="930823"/>
                    <a:pt x="313695" y="929468"/>
                  </a:cubicBezTo>
                  <a:cubicBezTo>
                    <a:pt x="239446" y="945554"/>
                    <a:pt x="115381" y="928443"/>
                    <a:pt x="81328" y="929468"/>
                  </a:cubicBezTo>
                  <a:cubicBezTo>
                    <a:pt x="50910" y="926391"/>
                    <a:pt x="20713" y="900250"/>
                    <a:pt x="23236" y="871376"/>
                  </a:cubicBezTo>
                  <a:cubicBezTo>
                    <a:pt x="32525" y="817049"/>
                    <a:pt x="21388" y="763353"/>
                    <a:pt x="23236" y="737766"/>
                  </a:cubicBezTo>
                  <a:cubicBezTo>
                    <a:pt x="19412" y="714011"/>
                    <a:pt x="40172" y="696611"/>
                    <a:pt x="63901" y="697101"/>
                  </a:cubicBezTo>
                  <a:cubicBezTo>
                    <a:pt x="68758" y="694998"/>
                    <a:pt x="86373" y="696578"/>
                    <a:pt x="104565" y="697101"/>
                  </a:cubicBezTo>
                  <a:cubicBezTo>
                    <a:pt x="102910" y="688252"/>
                    <a:pt x="105669" y="677528"/>
                    <a:pt x="104565" y="673864"/>
                  </a:cubicBezTo>
                  <a:cubicBezTo>
                    <a:pt x="95590" y="674702"/>
                    <a:pt x="78014" y="672892"/>
                    <a:pt x="63901" y="673864"/>
                  </a:cubicBezTo>
                  <a:cubicBezTo>
                    <a:pt x="43771" y="670296"/>
                    <a:pt x="23804" y="651601"/>
                    <a:pt x="23236" y="633200"/>
                  </a:cubicBezTo>
                  <a:cubicBezTo>
                    <a:pt x="23220" y="629913"/>
                    <a:pt x="23274" y="624633"/>
                    <a:pt x="23236" y="621582"/>
                  </a:cubicBezTo>
                  <a:cubicBezTo>
                    <a:pt x="24221" y="597553"/>
                    <a:pt x="40099" y="580353"/>
                    <a:pt x="63901" y="580917"/>
                  </a:cubicBezTo>
                  <a:cubicBezTo>
                    <a:pt x="76482" y="580585"/>
                    <a:pt x="90659" y="579375"/>
                    <a:pt x="104565" y="580917"/>
                  </a:cubicBezTo>
                  <a:cubicBezTo>
                    <a:pt x="106073" y="570203"/>
                    <a:pt x="106608" y="562650"/>
                    <a:pt x="104565" y="557680"/>
                  </a:cubicBezTo>
                  <a:cubicBezTo>
                    <a:pt x="87125" y="557577"/>
                    <a:pt x="83144" y="559186"/>
                    <a:pt x="63901" y="557680"/>
                  </a:cubicBezTo>
                  <a:cubicBezTo>
                    <a:pt x="44174" y="555314"/>
                    <a:pt x="23770" y="543027"/>
                    <a:pt x="23236" y="517017"/>
                  </a:cubicBezTo>
                  <a:cubicBezTo>
                    <a:pt x="23186" y="512052"/>
                    <a:pt x="22498" y="508464"/>
                    <a:pt x="23236" y="505398"/>
                  </a:cubicBezTo>
                  <a:cubicBezTo>
                    <a:pt x="24127" y="481336"/>
                    <a:pt x="40070" y="463741"/>
                    <a:pt x="63901" y="464734"/>
                  </a:cubicBezTo>
                  <a:cubicBezTo>
                    <a:pt x="75850" y="466769"/>
                    <a:pt x="87111" y="465482"/>
                    <a:pt x="104565" y="464734"/>
                  </a:cubicBezTo>
                  <a:cubicBezTo>
                    <a:pt x="102580" y="461151"/>
                    <a:pt x="103106" y="452463"/>
                    <a:pt x="104565" y="441497"/>
                  </a:cubicBezTo>
                  <a:cubicBezTo>
                    <a:pt x="99941" y="444905"/>
                    <a:pt x="78845" y="444019"/>
                    <a:pt x="63901" y="441497"/>
                  </a:cubicBezTo>
                  <a:cubicBezTo>
                    <a:pt x="39214" y="444931"/>
                    <a:pt x="22294" y="424582"/>
                    <a:pt x="23236" y="400833"/>
                  </a:cubicBezTo>
                  <a:cubicBezTo>
                    <a:pt x="21340" y="384382"/>
                    <a:pt x="23432" y="383741"/>
                    <a:pt x="23236" y="367743"/>
                  </a:cubicBezTo>
                  <a:cubicBezTo>
                    <a:pt x="23257" y="355879"/>
                    <a:pt x="25666" y="346097"/>
                    <a:pt x="30590" y="336572"/>
                  </a:cubicBezTo>
                  <a:cubicBezTo>
                    <a:pt x="62969" y="276066"/>
                    <a:pt x="116925" y="191576"/>
                    <a:pt x="134981" y="127801"/>
                  </a:cubicBezTo>
                  <a:cubicBezTo>
                    <a:pt x="157068" y="137061"/>
                    <a:pt x="230981" y="133247"/>
                    <a:pt x="260042" y="127801"/>
                  </a:cubicBezTo>
                  <a:cubicBezTo>
                    <a:pt x="278544" y="205337"/>
                    <a:pt x="309940" y="259463"/>
                    <a:pt x="364433" y="336572"/>
                  </a:cubicBezTo>
                  <a:cubicBezTo>
                    <a:pt x="369576" y="344311"/>
                    <a:pt x="372592" y="357099"/>
                    <a:pt x="371787" y="367743"/>
                  </a:cubicBezTo>
                  <a:cubicBezTo>
                    <a:pt x="372790" y="375931"/>
                    <a:pt x="373599" y="392064"/>
                    <a:pt x="371787" y="400833"/>
                  </a:cubicBezTo>
                  <a:close/>
                </a:path>
                <a:path w="395024" h="952705" stroke="0" extrusionOk="0">
                  <a:moveTo>
                    <a:pt x="395024" y="400833"/>
                  </a:moveTo>
                  <a:cubicBezTo>
                    <a:pt x="394222" y="386561"/>
                    <a:pt x="396825" y="379215"/>
                    <a:pt x="395024" y="367743"/>
                  </a:cubicBezTo>
                  <a:cubicBezTo>
                    <a:pt x="397051" y="353750"/>
                    <a:pt x="391297" y="339108"/>
                    <a:pt x="385218" y="326184"/>
                  </a:cubicBezTo>
                  <a:cubicBezTo>
                    <a:pt x="345113" y="246470"/>
                    <a:pt x="315092" y="181284"/>
                    <a:pt x="278840" y="113441"/>
                  </a:cubicBezTo>
                  <a:cubicBezTo>
                    <a:pt x="276654" y="91824"/>
                    <a:pt x="282284" y="57221"/>
                    <a:pt x="278840" y="23236"/>
                  </a:cubicBezTo>
                  <a:cubicBezTo>
                    <a:pt x="280993" y="10658"/>
                    <a:pt x="269004" y="-1167"/>
                    <a:pt x="255603" y="0"/>
                  </a:cubicBezTo>
                  <a:cubicBezTo>
                    <a:pt x="229651" y="5145"/>
                    <a:pt x="181833" y="-5838"/>
                    <a:pt x="139420" y="0"/>
                  </a:cubicBezTo>
                  <a:cubicBezTo>
                    <a:pt x="126444" y="-1357"/>
                    <a:pt x="114871" y="12226"/>
                    <a:pt x="116183" y="23236"/>
                  </a:cubicBezTo>
                  <a:cubicBezTo>
                    <a:pt x="119226" y="44659"/>
                    <a:pt x="112463" y="86712"/>
                    <a:pt x="116183" y="113441"/>
                  </a:cubicBezTo>
                  <a:cubicBezTo>
                    <a:pt x="67104" y="196838"/>
                    <a:pt x="70676" y="224144"/>
                    <a:pt x="9805" y="326184"/>
                  </a:cubicBezTo>
                  <a:cubicBezTo>
                    <a:pt x="3777" y="339696"/>
                    <a:pt x="126" y="354440"/>
                    <a:pt x="0" y="367743"/>
                  </a:cubicBezTo>
                  <a:cubicBezTo>
                    <a:pt x="-1184" y="383323"/>
                    <a:pt x="1854" y="389704"/>
                    <a:pt x="0" y="400833"/>
                  </a:cubicBezTo>
                  <a:cubicBezTo>
                    <a:pt x="2608" y="419398"/>
                    <a:pt x="10596" y="439311"/>
                    <a:pt x="27280" y="453115"/>
                  </a:cubicBezTo>
                  <a:cubicBezTo>
                    <a:pt x="7791" y="465440"/>
                    <a:pt x="-661" y="484096"/>
                    <a:pt x="0" y="505398"/>
                  </a:cubicBezTo>
                  <a:cubicBezTo>
                    <a:pt x="576" y="507439"/>
                    <a:pt x="507" y="515701"/>
                    <a:pt x="0" y="517017"/>
                  </a:cubicBezTo>
                  <a:cubicBezTo>
                    <a:pt x="214" y="535128"/>
                    <a:pt x="7096" y="559180"/>
                    <a:pt x="27280" y="569299"/>
                  </a:cubicBezTo>
                  <a:cubicBezTo>
                    <a:pt x="9993" y="581593"/>
                    <a:pt x="324" y="600976"/>
                    <a:pt x="0" y="621582"/>
                  </a:cubicBezTo>
                  <a:cubicBezTo>
                    <a:pt x="1040" y="625697"/>
                    <a:pt x="-801" y="631201"/>
                    <a:pt x="0" y="633200"/>
                  </a:cubicBezTo>
                  <a:cubicBezTo>
                    <a:pt x="-947" y="655562"/>
                    <a:pt x="8806" y="673627"/>
                    <a:pt x="27280" y="685482"/>
                  </a:cubicBezTo>
                  <a:cubicBezTo>
                    <a:pt x="10702" y="698412"/>
                    <a:pt x="-1632" y="717796"/>
                    <a:pt x="0" y="737766"/>
                  </a:cubicBezTo>
                  <a:cubicBezTo>
                    <a:pt x="4195" y="771546"/>
                    <a:pt x="-10754" y="855697"/>
                    <a:pt x="0" y="871376"/>
                  </a:cubicBezTo>
                  <a:cubicBezTo>
                    <a:pt x="5310" y="920800"/>
                    <a:pt x="35469" y="955562"/>
                    <a:pt x="81328" y="952705"/>
                  </a:cubicBezTo>
                  <a:cubicBezTo>
                    <a:pt x="171670" y="948137"/>
                    <a:pt x="232651" y="959285"/>
                    <a:pt x="313695" y="952705"/>
                  </a:cubicBezTo>
                  <a:cubicBezTo>
                    <a:pt x="362744" y="953954"/>
                    <a:pt x="394848" y="913701"/>
                    <a:pt x="395024" y="871376"/>
                  </a:cubicBezTo>
                  <a:cubicBezTo>
                    <a:pt x="399675" y="845437"/>
                    <a:pt x="400905" y="803150"/>
                    <a:pt x="395024" y="737766"/>
                  </a:cubicBezTo>
                  <a:cubicBezTo>
                    <a:pt x="394224" y="719380"/>
                    <a:pt x="384684" y="696964"/>
                    <a:pt x="367743" y="685482"/>
                  </a:cubicBezTo>
                  <a:cubicBezTo>
                    <a:pt x="387444" y="671587"/>
                    <a:pt x="396882" y="650787"/>
                    <a:pt x="395024" y="633200"/>
                  </a:cubicBezTo>
                  <a:cubicBezTo>
                    <a:pt x="395043" y="631494"/>
                    <a:pt x="395471" y="623170"/>
                    <a:pt x="395024" y="621582"/>
                  </a:cubicBezTo>
                  <a:cubicBezTo>
                    <a:pt x="393154" y="601786"/>
                    <a:pt x="384982" y="581651"/>
                    <a:pt x="367743" y="569299"/>
                  </a:cubicBezTo>
                  <a:cubicBezTo>
                    <a:pt x="388658" y="556609"/>
                    <a:pt x="394252" y="540691"/>
                    <a:pt x="395024" y="517017"/>
                  </a:cubicBezTo>
                  <a:cubicBezTo>
                    <a:pt x="395172" y="513979"/>
                    <a:pt x="395404" y="506819"/>
                    <a:pt x="395024" y="505398"/>
                  </a:cubicBezTo>
                  <a:cubicBezTo>
                    <a:pt x="396768" y="484617"/>
                    <a:pt x="385680" y="465930"/>
                    <a:pt x="367743" y="453115"/>
                  </a:cubicBezTo>
                  <a:cubicBezTo>
                    <a:pt x="385427" y="441762"/>
                    <a:pt x="395108" y="421909"/>
                    <a:pt x="395024" y="400833"/>
                  </a:cubicBezTo>
                  <a:close/>
                  <a:moveTo>
                    <a:pt x="139420" y="23236"/>
                  </a:moveTo>
                  <a:cubicBezTo>
                    <a:pt x="193195" y="28221"/>
                    <a:pt x="204340" y="32764"/>
                    <a:pt x="255603" y="23236"/>
                  </a:cubicBezTo>
                  <a:cubicBezTo>
                    <a:pt x="250960" y="38969"/>
                    <a:pt x="259569" y="86199"/>
                    <a:pt x="255603" y="104565"/>
                  </a:cubicBezTo>
                  <a:cubicBezTo>
                    <a:pt x="218285" y="94717"/>
                    <a:pt x="184918" y="109971"/>
                    <a:pt x="139420" y="104565"/>
                  </a:cubicBezTo>
                  <a:cubicBezTo>
                    <a:pt x="141342" y="94659"/>
                    <a:pt x="142532" y="62321"/>
                    <a:pt x="139420" y="23236"/>
                  </a:cubicBezTo>
                  <a:close/>
                  <a:moveTo>
                    <a:pt x="371787" y="400833"/>
                  </a:moveTo>
                  <a:cubicBezTo>
                    <a:pt x="370932" y="422313"/>
                    <a:pt x="354032" y="441008"/>
                    <a:pt x="331123" y="441497"/>
                  </a:cubicBezTo>
                  <a:cubicBezTo>
                    <a:pt x="323062" y="438327"/>
                    <a:pt x="299838" y="442419"/>
                    <a:pt x="290458" y="441497"/>
                  </a:cubicBezTo>
                  <a:cubicBezTo>
                    <a:pt x="290148" y="450801"/>
                    <a:pt x="289581" y="454034"/>
                    <a:pt x="290458" y="464734"/>
                  </a:cubicBezTo>
                  <a:cubicBezTo>
                    <a:pt x="295250" y="466476"/>
                    <a:pt x="320386" y="466172"/>
                    <a:pt x="331123" y="464734"/>
                  </a:cubicBezTo>
                  <a:cubicBezTo>
                    <a:pt x="352942" y="464784"/>
                    <a:pt x="372537" y="481772"/>
                    <a:pt x="371787" y="505398"/>
                  </a:cubicBezTo>
                  <a:cubicBezTo>
                    <a:pt x="371982" y="506567"/>
                    <a:pt x="372070" y="515829"/>
                    <a:pt x="371787" y="517017"/>
                  </a:cubicBezTo>
                  <a:cubicBezTo>
                    <a:pt x="372641" y="536168"/>
                    <a:pt x="354003" y="556093"/>
                    <a:pt x="331123" y="557680"/>
                  </a:cubicBezTo>
                  <a:cubicBezTo>
                    <a:pt x="315421" y="556035"/>
                    <a:pt x="300668" y="560350"/>
                    <a:pt x="290458" y="557680"/>
                  </a:cubicBezTo>
                  <a:cubicBezTo>
                    <a:pt x="291788" y="567010"/>
                    <a:pt x="290465" y="576746"/>
                    <a:pt x="290458" y="580917"/>
                  </a:cubicBezTo>
                  <a:cubicBezTo>
                    <a:pt x="297097" y="577578"/>
                    <a:pt x="316727" y="578696"/>
                    <a:pt x="331123" y="580917"/>
                  </a:cubicBezTo>
                  <a:cubicBezTo>
                    <a:pt x="352974" y="581142"/>
                    <a:pt x="371553" y="602671"/>
                    <a:pt x="371787" y="621582"/>
                  </a:cubicBezTo>
                  <a:cubicBezTo>
                    <a:pt x="371587" y="625982"/>
                    <a:pt x="372513" y="627484"/>
                    <a:pt x="371787" y="633200"/>
                  </a:cubicBezTo>
                  <a:cubicBezTo>
                    <a:pt x="371350" y="655616"/>
                    <a:pt x="351330" y="674849"/>
                    <a:pt x="331123" y="673864"/>
                  </a:cubicBezTo>
                  <a:cubicBezTo>
                    <a:pt x="320867" y="672548"/>
                    <a:pt x="301456" y="672493"/>
                    <a:pt x="290458" y="673864"/>
                  </a:cubicBezTo>
                  <a:cubicBezTo>
                    <a:pt x="289677" y="683691"/>
                    <a:pt x="289268" y="694735"/>
                    <a:pt x="290458" y="697101"/>
                  </a:cubicBezTo>
                  <a:cubicBezTo>
                    <a:pt x="296215" y="697859"/>
                    <a:pt x="313332" y="696290"/>
                    <a:pt x="331123" y="697101"/>
                  </a:cubicBezTo>
                  <a:cubicBezTo>
                    <a:pt x="352263" y="696872"/>
                    <a:pt x="371716" y="713468"/>
                    <a:pt x="371787" y="737766"/>
                  </a:cubicBezTo>
                  <a:cubicBezTo>
                    <a:pt x="368863" y="802855"/>
                    <a:pt x="372734" y="812853"/>
                    <a:pt x="371787" y="871376"/>
                  </a:cubicBezTo>
                  <a:cubicBezTo>
                    <a:pt x="376360" y="900268"/>
                    <a:pt x="346688" y="928647"/>
                    <a:pt x="313695" y="929468"/>
                  </a:cubicBezTo>
                  <a:cubicBezTo>
                    <a:pt x="273334" y="942876"/>
                    <a:pt x="160943" y="920901"/>
                    <a:pt x="81328" y="929468"/>
                  </a:cubicBezTo>
                  <a:cubicBezTo>
                    <a:pt x="51459" y="929565"/>
                    <a:pt x="22849" y="898175"/>
                    <a:pt x="23236" y="871376"/>
                  </a:cubicBezTo>
                  <a:cubicBezTo>
                    <a:pt x="23798" y="832487"/>
                    <a:pt x="22542" y="753527"/>
                    <a:pt x="23236" y="737766"/>
                  </a:cubicBezTo>
                  <a:cubicBezTo>
                    <a:pt x="22207" y="717815"/>
                    <a:pt x="44240" y="696119"/>
                    <a:pt x="63901" y="697101"/>
                  </a:cubicBezTo>
                  <a:cubicBezTo>
                    <a:pt x="80825" y="697126"/>
                    <a:pt x="87581" y="696126"/>
                    <a:pt x="104565" y="697101"/>
                  </a:cubicBezTo>
                  <a:cubicBezTo>
                    <a:pt x="104273" y="692395"/>
                    <a:pt x="105632" y="677284"/>
                    <a:pt x="104565" y="673864"/>
                  </a:cubicBezTo>
                  <a:cubicBezTo>
                    <a:pt x="95497" y="673852"/>
                    <a:pt x="72050" y="672431"/>
                    <a:pt x="63901" y="673864"/>
                  </a:cubicBezTo>
                  <a:cubicBezTo>
                    <a:pt x="39267" y="673047"/>
                    <a:pt x="23743" y="655625"/>
                    <a:pt x="23236" y="633200"/>
                  </a:cubicBezTo>
                  <a:cubicBezTo>
                    <a:pt x="22841" y="629242"/>
                    <a:pt x="24138" y="622818"/>
                    <a:pt x="23236" y="621582"/>
                  </a:cubicBezTo>
                  <a:cubicBezTo>
                    <a:pt x="23361" y="599375"/>
                    <a:pt x="43238" y="580878"/>
                    <a:pt x="63901" y="580917"/>
                  </a:cubicBezTo>
                  <a:cubicBezTo>
                    <a:pt x="82114" y="577854"/>
                    <a:pt x="97049" y="577805"/>
                    <a:pt x="104565" y="580917"/>
                  </a:cubicBezTo>
                  <a:cubicBezTo>
                    <a:pt x="104620" y="575104"/>
                    <a:pt x="105747" y="561561"/>
                    <a:pt x="104565" y="557680"/>
                  </a:cubicBezTo>
                  <a:cubicBezTo>
                    <a:pt x="99507" y="559883"/>
                    <a:pt x="81359" y="554590"/>
                    <a:pt x="63901" y="557680"/>
                  </a:cubicBezTo>
                  <a:cubicBezTo>
                    <a:pt x="40227" y="554995"/>
                    <a:pt x="23611" y="542286"/>
                    <a:pt x="23236" y="517017"/>
                  </a:cubicBezTo>
                  <a:cubicBezTo>
                    <a:pt x="24250" y="513299"/>
                    <a:pt x="23273" y="509154"/>
                    <a:pt x="23236" y="505398"/>
                  </a:cubicBezTo>
                  <a:cubicBezTo>
                    <a:pt x="19879" y="480028"/>
                    <a:pt x="38756" y="467897"/>
                    <a:pt x="63901" y="464734"/>
                  </a:cubicBezTo>
                  <a:cubicBezTo>
                    <a:pt x="77752" y="467440"/>
                    <a:pt x="88312" y="463659"/>
                    <a:pt x="104565" y="464734"/>
                  </a:cubicBezTo>
                  <a:cubicBezTo>
                    <a:pt x="105839" y="458205"/>
                    <a:pt x="104918" y="449755"/>
                    <a:pt x="104565" y="441497"/>
                  </a:cubicBezTo>
                  <a:cubicBezTo>
                    <a:pt x="99388" y="440086"/>
                    <a:pt x="68778" y="441945"/>
                    <a:pt x="63901" y="441497"/>
                  </a:cubicBezTo>
                  <a:cubicBezTo>
                    <a:pt x="38616" y="440172"/>
                    <a:pt x="22468" y="422072"/>
                    <a:pt x="23236" y="400833"/>
                  </a:cubicBezTo>
                  <a:cubicBezTo>
                    <a:pt x="21383" y="387262"/>
                    <a:pt x="25010" y="379559"/>
                    <a:pt x="23236" y="367743"/>
                  </a:cubicBezTo>
                  <a:cubicBezTo>
                    <a:pt x="23606" y="355379"/>
                    <a:pt x="26004" y="345829"/>
                    <a:pt x="30590" y="336572"/>
                  </a:cubicBezTo>
                  <a:cubicBezTo>
                    <a:pt x="56888" y="273919"/>
                    <a:pt x="72328" y="209690"/>
                    <a:pt x="134981" y="127801"/>
                  </a:cubicBezTo>
                  <a:cubicBezTo>
                    <a:pt x="171527" y="136120"/>
                    <a:pt x="231683" y="135891"/>
                    <a:pt x="260042" y="127801"/>
                  </a:cubicBezTo>
                  <a:cubicBezTo>
                    <a:pt x="270895" y="181903"/>
                    <a:pt x="310188" y="258918"/>
                    <a:pt x="364433" y="336572"/>
                  </a:cubicBezTo>
                  <a:cubicBezTo>
                    <a:pt x="368773" y="347435"/>
                    <a:pt x="372778" y="358198"/>
                    <a:pt x="371787" y="367743"/>
                  </a:cubicBezTo>
                  <a:cubicBezTo>
                    <a:pt x="370624" y="379448"/>
                    <a:pt x="373353" y="396488"/>
                    <a:pt x="371787" y="400833"/>
                  </a:cubicBezTo>
                  <a:close/>
                </a:path>
              </a:pathLst>
            </a:custGeom>
            <a:solidFill>
              <a:srgbClr val="000000"/>
            </a:solidFill>
            <a:ln w="254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23850 w 323850"/>
                        <a:gd name="connsiteY0" fmla="*/ 328613 h 781050"/>
                        <a:gd name="connsiteX1" fmla="*/ 323850 w 323850"/>
                        <a:gd name="connsiteY1" fmla="*/ 301485 h 781050"/>
                        <a:gd name="connsiteX2" fmla="*/ 315811 w 323850"/>
                        <a:gd name="connsiteY2" fmla="*/ 267414 h 781050"/>
                        <a:gd name="connsiteX3" fmla="*/ 228600 w 323850"/>
                        <a:gd name="connsiteY3" fmla="*/ 93002 h 781050"/>
                        <a:gd name="connsiteX4" fmla="*/ 228600 w 323850"/>
                        <a:gd name="connsiteY4" fmla="*/ 19050 h 781050"/>
                        <a:gd name="connsiteX5" fmla="*/ 209550 w 323850"/>
                        <a:gd name="connsiteY5" fmla="*/ 0 h 781050"/>
                        <a:gd name="connsiteX6" fmla="*/ 114300 w 323850"/>
                        <a:gd name="connsiteY6" fmla="*/ 0 h 781050"/>
                        <a:gd name="connsiteX7" fmla="*/ 95250 w 323850"/>
                        <a:gd name="connsiteY7" fmla="*/ 19050 h 781050"/>
                        <a:gd name="connsiteX8" fmla="*/ 95250 w 323850"/>
                        <a:gd name="connsiteY8" fmla="*/ 93002 h 781050"/>
                        <a:gd name="connsiteX9" fmla="*/ 8039 w 323850"/>
                        <a:gd name="connsiteY9" fmla="*/ 267414 h 781050"/>
                        <a:gd name="connsiteX10" fmla="*/ 0 w 323850"/>
                        <a:gd name="connsiteY10" fmla="*/ 301485 h 781050"/>
                        <a:gd name="connsiteX11" fmla="*/ 0 w 323850"/>
                        <a:gd name="connsiteY11" fmla="*/ 328613 h 781050"/>
                        <a:gd name="connsiteX12" fmla="*/ 22365 w 323850"/>
                        <a:gd name="connsiteY12" fmla="*/ 371475 h 781050"/>
                        <a:gd name="connsiteX13" fmla="*/ 0 w 323850"/>
                        <a:gd name="connsiteY13" fmla="*/ 414338 h 781050"/>
                        <a:gd name="connsiteX14" fmla="*/ 0 w 323850"/>
                        <a:gd name="connsiteY14" fmla="*/ 423863 h 781050"/>
                        <a:gd name="connsiteX15" fmla="*/ 22365 w 323850"/>
                        <a:gd name="connsiteY15" fmla="*/ 466725 h 781050"/>
                        <a:gd name="connsiteX16" fmla="*/ 0 w 323850"/>
                        <a:gd name="connsiteY16" fmla="*/ 509588 h 781050"/>
                        <a:gd name="connsiteX17" fmla="*/ 0 w 323850"/>
                        <a:gd name="connsiteY17" fmla="*/ 519113 h 781050"/>
                        <a:gd name="connsiteX18" fmla="*/ 22365 w 323850"/>
                        <a:gd name="connsiteY18" fmla="*/ 561975 h 781050"/>
                        <a:gd name="connsiteX19" fmla="*/ 0 w 323850"/>
                        <a:gd name="connsiteY19" fmla="*/ 604838 h 781050"/>
                        <a:gd name="connsiteX20" fmla="*/ 0 w 323850"/>
                        <a:gd name="connsiteY20" fmla="*/ 714375 h 781050"/>
                        <a:gd name="connsiteX21" fmla="*/ 66675 w 323850"/>
                        <a:gd name="connsiteY21" fmla="*/ 781050 h 781050"/>
                        <a:gd name="connsiteX22" fmla="*/ 257175 w 323850"/>
                        <a:gd name="connsiteY22" fmla="*/ 781050 h 781050"/>
                        <a:gd name="connsiteX23" fmla="*/ 323850 w 323850"/>
                        <a:gd name="connsiteY23" fmla="*/ 714375 h 781050"/>
                        <a:gd name="connsiteX24" fmla="*/ 323850 w 323850"/>
                        <a:gd name="connsiteY24" fmla="*/ 604838 h 781050"/>
                        <a:gd name="connsiteX25" fmla="*/ 301485 w 323850"/>
                        <a:gd name="connsiteY25" fmla="*/ 561975 h 781050"/>
                        <a:gd name="connsiteX26" fmla="*/ 323850 w 323850"/>
                        <a:gd name="connsiteY26" fmla="*/ 519113 h 781050"/>
                        <a:gd name="connsiteX27" fmla="*/ 323850 w 323850"/>
                        <a:gd name="connsiteY27" fmla="*/ 509588 h 781050"/>
                        <a:gd name="connsiteX28" fmla="*/ 301485 w 323850"/>
                        <a:gd name="connsiteY28" fmla="*/ 466725 h 781050"/>
                        <a:gd name="connsiteX29" fmla="*/ 323850 w 323850"/>
                        <a:gd name="connsiteY29" fmla="*/ 423863 h 781050"/>
                        <a:gd name="connsiteX30" fmla="*/ 323850 w 323850"/>
                        <a:gd name="connsiteY30" fmla="*/ 414338 h 781050"/>
                        <a:gd name="connsiteX31" fmla="*/ 301485 w 323850"/>
                        <a:gd name="connsiteY31" fmla="*/ 371475 h 781050"/>
                        <a:gd name="connsiteX32" fmla="*/ 323850 w 323850"/>
                        <a:gd name="connsiteY32" fmla="*/ 328613 h 781050"/>
                        <a:gd name="connsiteX33" fmla="*/ 114300 w 323850"/>
                        <a:gd name="connsiteY33" fmla="*/ 19050 h 781050"/>
                        <a:gd name="connsiteX34" fmla="*/ 209550 w 323850"/>
                        <a:gd name="connsiteY34" fmla="*/ 19050 h 781050"/>
                        <a:gd name="connsiteX35" fmla="*/ 209550 w 323850"/>
                        <a:gd name="connsiteY35" fmla="*/ 85725 h 781050"/>
                        <a:gd name="connsiteX36" fmla="*/ 114300 w 323850"/>
                        <a:gd name="connsiteY36" fmla="*/ 85725 h 781050"/>
                        <a:gd name="connsiteX37" fmla="*/ 304800 w 323850"/>
                        <a:gd name="connsiteY37" fmla="*/ 328613 h 781050"/>
                        <a:gd name="connsiteX38" fmla="*/ 271463 w 323850"/>
                        <a:gd name="connsiteY38" fmla="*/ 361950 h 781050"/>
                        <a:gd name="connsiteX39" fmla="*/ 238125 w 323850"/>
                        <a:gd name="connsiteY39" fmla="*/ 361950 h 781050"/>
                        <a:gd name="connsiteX40" fmla="*/ 238125 w 323850"/>
                        <a:gd name="connsiteY40" fmla="*/ 381000 h 781050"/>
                        <a:gd name="connsiteX41" fmla="*/ 271463 w 323850"/>
                        <a:gd name="connsiteY41" fmla="*/ 381000 h 781050"/>
                        <a:gd name="connsiteX42" fmla="*/ 304800 w 323850"/>
                        <a:gd name="connsiteY42" fmla="*/ 414338 h 781050"/>
                        <a:gd name="connsiteX43" fmla="*/ 304800 w 323850"/>
                        <a:gd name="connsiteY43" fmla="*/ 423863 h 781050"/>
                        <a:gd name="connsiteX44" fmla="*/ 271463 w 323850"/>
                        <a:gd name="connsiteY44" fmla="*/ 457200 h 781050"/>
                        <a:gd name="connsiteX45" fmla="*/ 238125 w 323850"/>
                        <a:gd name="connsiteY45" fmla="*/ 457200 h 781050"/>
                        <a:gd name="connsiteX46" fmla="*/ 238125 w 323850"/>
                        <a:gd name="connsiteY46" fmla="*/ 476250 h 781050"/>
                        <a:gd name="connsiteX47" fmla="*/ 271463 w 323850"/>
                        <a:gd name="connsiteY47" fmla="*/ 476250 h 781050"/>
                        <a:gd name="connsiteX48" fmla="*/ 304800 w 323850"/>
                        <a:gd name="connsiteY48" fmla="*/ 509588 h 781050"/>
                        <a:gd name="connsiteX49" fmla="*/ 304800 w 323850"/>
                        <a:gd name="connsiteY49" fmla="*/ 519113 h 781050"/>
                        <a:gd name="connsiteX50" fmla="*/ 271463 w 323850"/>
                        <a:gd name="connsiteY50" fmla="*/ 552450 h 781050"/>
                        <a:gd name="connsiteX51" fmla="*/ 238125 w 323850"/>
                        <a:gd name="connsiteY51" fmla="*/ 552450 h 781050"/>
                        <a:gd name="connsiteX52" fmla="*/ 238125 w 323850"/>
                        <a:gd name="connsiteY52" fmla="*/ 571500 h 781050"/>
                        <a:gd name="connsiteX53" fmla="*/ 271463 w 323850"/>
                        <a:gd name="connsiteY53" fmla="*/ 571500 h 781050"/>
                        <a:gd name="connsiteX54" fmla="*/ 304800 w 323850"/>
                        <a:gd name="connsiteY54" fmla="*/ 604838 h 781050"/>
                        <a:gd name="connsiteX55" fmla="*/ 304800 w 323850"/>
                        <a:gd name="connsiteY55" fmla="*/ 714375 h 781050"/>
                        <a:gd name="connsiteX56" fmla="*/ 257175 w 323850"/>
                        <a:gd name="connsiteY56" fmla="*/ 762000 h 781050"/>
                        <a:gd name="connsiteX57" fmla="*/ 66675 w 323850"/>
                        <a:gd name="connsiteY57" fmla="*/ 762000 h 781050"/>
                        <a:gd name="connsiteX58" fmla="*/ 19050 w 323850"/>
                        <a:gd name="connsiteY58" fmla="*/ 714375 h 781050"/>
                        <a:gd name="connsiteX59" fmla="*/ 19050 w 323850"/>
                        <a:gd name="connsiteY59" fmla="*/ 604838 h 781050"/>
                        <a:gd name="connsiteX60" fmla="*/ 52388 w 323850"/>
                        <a:gd name="connsiteY60" fmla="*/ 571500 h 781050"/>
                        <a:gd name="connsiteX61" fmla="*/ 85725 w 323850"/>
                        <a:gd name="connsiteY61" fmla="*/ 571500 h 781050"/>
                        <a:gd name="connsiteX62" fmla="*/ 85725 w 323850"/>
                        <a:gd name="connsiteY62" fmla="*/ 552450 h 781050"/>
                        <a:gd name="connsiteX63" fmla="*/ 52388 w 323850"/>
                        <a:gd name="connsiteY63" fmla="*/ 552450 h 781050"/>
                        <a:gd name="connsiteX64" fmla="*/ 19050 w 323850"/>
                        <a:gd name="connsiteY64" fmla="*/ 519113 h 781050"/>
                        <a:gd name="connsiteX65" fmla="*/ 19050 w 323850"/>
                        <a:gd name="connsiteY65" fmla="*/ 509588 h 781050"/>
                        <a:gd name="connsiteX66" fmla="*/ 52388 w 323850"/>
                        <a:gd name="connsiteY66" fmla="*/ 476250 h 781050"/>
                        <a:gd name="connsiteX67" fmla="*/ 85725 w 323850"/>
                        <a:gd name="connsiteY67" fmla="*/ 476250 h 781050"/>
                        <a:gd name="connsiteX68" fmla="*/ 85725 w 323850"/>
                        <a:gd name="connsiteY68" fmla="*/ 457200 h 781050"/>
                        <a:gd name="connsiteX69" fmla="*/ 52388 w 323850"/>
                        <a:gd name="connsiteY69" fmla="*/ 457200 h 781050"/>
                        <a:gd name="connsiteX70" fmla="*/ 19050 w 323850"/>
                        <a:gd name="connsiteY70" fmla="*/ 423863 h 781050"/>
                        <a:gd name="connsiteX71" fmla="*/ 19050 w 323850"/>
                        <a:gd name="connsiteY71" fmla="*/ 414338 h 781050"/>
                        <a:gd name="connsiteX72" fmla="*/ 52388 w 323850"/>
                        <a:gd name="connsiteY72" fmla="*/ 381000 h 781050"/>
                        <a:gd name="connsiteX73" fmla="*/ 85725 w 323850"/>
                        <a:gd name="connsiteY73" fmla="*/ 381000 h 781050"/>
                        <a:gd name="connsiteX74" fmla="*/ 85725 w 323850"/>
                        <a:gd name="connsiteY74" fmla="*/ 361950 h 781050"/>
                        <a:gd name="connsiteX75" fmla="*/ 52388 w 323850"/>
                        <a:gd name="connsiteY75" fmla="*/ 361950 h 781050"/>
                        <a:gd name="connsiteX76" fmla="*/ 19050 w 323850"/>
                        <a:gd name="connsiteY76" fmla="*/ 328613 h 781050"/>
                        <a:gd name="connsiteX77" fmla="*/ 19050 w 323850"/>
                        <a:gd name="connsiteY77" fmla="*/ 301485 h 781050"/>
                        <a:gd name="connsiteX78" fmla="*/ 25079 w 323850"/>
                        <a:gd name="connsiteY78" fmla="*/ 275930 h 781050"/>
                        <a:gd name="connsiteX79" fmla="*/ 110661 w 323850"/>
                        <a:gd name="connsiteY79" fmla="*/ 104775 h 781050"/>
                        <a:gd name="connsiteX80" fmla="*/ 213189 w 323850"/>
                        <a:gd name="connsiteY80" fmla="*/ 104775 h 781050"/>
                        <a:gd name="connsiteX81" fmla="*/ 298771 w 323850"/>
                        <a:gd name="connsiteY81" fmla="*/ 275930 h 781050"/>
                        <a:gd name="connsiteX82" fmla="*/ 304800 w 323850"/>
                        <a:gd name="connsiteY82" fmla="*/ 301485 h 781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</a:cxnLst>
                      <a:rect l="l" t="t" r="r" b="b"/>
                      <a:pathLst>
                        <a:path w="323850" h="781050">
                          <a:moveTo>
                            <a:pt x="323850" y="328613"/>
                          </a:moveTo>
                          <a:lnTo>
                            <a:pt x="323850" y="301485"/>
                          </a:lnTo>
                          <a:cubicBezTo>
                            <a:pt x="323835" y="289660"/>
                            <a:pt x="321083" y="278000"/>
                            <a:pt x="315811" y="267414"/>
                          </a:cubicBezTo>
                          <a:lnTo>
                            <a:pt x="228600" y="93002"/>
                          </a:lnTo>
                          <a:lnTo>
                            <a:pt x="228600" y="19050"/>
                          </a:lnTo>
                          <a:cubicBezTo>
                            <a:pt x="228600" y="8529"/>
                            <a:pt x="220071" y="0"/>
                            <a:pt x="209550" y="0"/>
                          </a:cubicBezTo>
                          <a:lnTo>
                            <a:pt x="114300" y="0"/>
                          </a:lnTo>
                          <a:cubicBezTo>
                            <a:pt x="103779" y="0"/>
                            <a:pt x="95250" y="8529"/>
                            <a:pt x="95250" y="19050"/>
                          </a:cubicBezTo>
                          <a:lnTo>
                            <a:pt x="95250" y="93002"/>
                          </a:lnTo>
                          <a:lnTo>
                            <a:pt x="8039" y="267414"/>
                          </a:lnTo>
                          <a:cubicBezTo>
                            <a:pt x="2767" y="278000"/>
                            <a:pt x="15" y="289660"/>
                            <a:pt x="0" y="301485"/>
                          </a:cubicBezTo>
                          <a:lnTo>
                            <a:pt x="0" y="328613"/>
                          </a:lnTo>
                          <a:cubicBezTo>
                            <a:pt x="11" y="345695"/>
                            <a:pt x="8360" y="361695"/>
                            <a:pt x="22365" y="371475"/>
                          </a:cubicBezTo>
                          <a:cubicBezTo>
                            <a:pt x="8360" y="381255"/>
                            <a:pt x="11" y="397255"/>
                            <a:pt x="0" y="414338"/>
                          </a:cubicBezTo>
                          <a:lnTo>
                            <a:pt x="0" y="423863"/>
                          </a:lnTo>
                          <a:cubicBezTo>
                            <a:pt x="11" y="440945"/>
                            <a:pt x="8360" y="456945"/>
                            <a:pt x="22365" y="466725"/>
                          </a:cubicBezTo>
                          <a:cubicBezTo>
                            <a:pt x="8360" y="476505"/>
                            <a:pt x="11" y="492505"/>
                            <a:pt x="0" y="509588"/>
                          </a:cubicBezTo>
                          <a:lnTo>
                            <a:pt x="0" y="519113"/>
                          </a:lnTo>
                          <a:cubicBezTo>
                            <a:pt x="11" y="536195"/>
                            <a:pt x="8360" y="552195"/>
                            <a:pt x="22365" y="561975"/>
                          </a:cubicBezTo>
                          <a:cubicBezTo>
                            <a:pt x="8360" y="571755"/>
                            <a:pt x="11" y="587755"/>
                            <a:pt x="0" y="604838"/>
                          </a:cubicBezTo>
                          <a:lnTo>
                            <a:pt x="0" y="714375"/>
                          </a:lnTo>
                          <a:cubicBezTo>
                            <a:pt x="42" y="751182"/>
                            <a:pt x="29868" y="781008"/>
                            <a:pt x="66675" y="781050"/>
                          </a:cubicBezTo>
                          <a:lnTo>
                            <a:pt x="257175" y="781050"/>
                          </a:lnTo>
                          <a:cubicBezTo>
                            <a:pt x="293982" y="781008"/>
                            <a:pt x="323808" y="751182"/>
                            <a:pt x="323850" y="714375"/>
                          </a:cubicBezTo>
                          <a:lnTo>
                            <a:pt x="323850" y="604838"/>
                          </a:lnTo>
                          <a:cubicBezTo>
                            <a:pt x="323839" y="587755"/>
                            <a:pt x="315490" y="571755"/>
                            <a:pt x="301485" y="561975"/>
                          </a:cubicBezTo>
                          <a:cubicBezTo>
                            <a:pt x="315490" y="552195"/>
                            <a:pt x="323839" y="536195"/>
                            <a:pt x="323850" y="519113"/>
                          </a:cubicBezTo>
                          <a:lnTo>
                            <a:pt x="323850" y="509588"/>
                          </a:lnTo>
                          <a:cubicBezTo>
                            <a:pt x="323839" y="492505"/>
                            <a:pt x="315490" y="476505"/>
                            <a:pt x="301485" y="466725"/>
                          </a:cubicBezTo>
                          <a:cubicBezTo>
                            <a:pt x="315490" y="456945"/>
                            <a:pt x="323839" y="440945"/>
                            <a:pt x="323850" y="423863"/>
                          </a:cubicBezTo>
                          <a:lnTo>
                            <a:pt x="323850" y="414338"/>
                          </a:lnTo>
                          <a:cubicBezTo>
                            <a:pt x="323839" y="397255"/>
                            <a:pt x="315490" y="381255"/>
                            <a:pt x="301485" y="371475"/>
                          </a:cubicBezTo>
                          <a:cubicBezTo>
                            <a:pt x="315490" y="361695"/>
                            <a:pt x="323839" y="345695"/>
                            <a:pt x="323850" y="328613"/>
                          </a:cubicBezTo>
                          <a:close/>
                          <a:moveTo>
                            <a:pt x="114300" y="19050"/>
                          </a:moveTo>
                          <a:lnTo>
                            <a:pt x="209550" y="19050"/>
                          </a:lnTo>
                          <a:lnTo>
                            <a:pt x="209550" y="85725"/>
                          </a:lnTo>
                          <a:lnTo>
                            <a:pt x="114300" y="85725"/>
                          </a:lnTo>
                          <a:close/>
                          <a:moveTo>
                            <a:pt x="304800" y="328613"/>
                          </a:moveTo>
                          <a:cubicBezTo>
                            <a:pt x="304800" y="347024"/>
                            <a:pt x="289874" y="361950"/>
                            <a:pt x="271463" y="361950"/>
                          </a:cubicBezTo>
                          <a:lnTo>
                            <a:pt x="238125" y="361950"/>
                          </a:lnTo>
                          <a:lnTo>
                            <a:pt x="238125" y="381000"/>
                          </a:lnTo>
                          <a:lnTo>
                            <a:pt x="271463" y="381000"/>
                          </a:lnTo>
                          <a:cubicBezTo>
                            <a:pt x="289874" y="381000"/>
                            <a:pt x="304800" y="395926"/>
                            <a:pt x="304800" y="414338"/>
                          </a:cubicBezTo>
                          <a:lnTo>
                            <a:pt x="304800" y="423863"/>
                          </a:lnTo>
                          <a:cubicBezTo>
                            <a:pt x="304800" y="442274"/>
                            <a:pt x="289874" y="457200"/>
                            <a:pt x="271463" y="457200"/>
                          </a:cubicBezTo>
                          <a:lnTo>
                            <a:pt x="238125" y="457200"/>
                          </a:lnTo>
                          <a:lnTo>
                            <a:pt x="238125" y="476250"/>
                          </a:lnTo>
                          <a:lnTo>
                            <a:pt x="271463" y="476250"/>
                          </a:lnTo>
                          <a:cubicBezTo>
                            <a:pt x="289874" y="476250"/>
                            <a:pt x="304800" y="491176"/>
                            <a:pt x="304800" y="509588"/>
                          </a:cubicBezTo>
                          <a:lnTo>
                            <a:pt x="304800" y="519113"/>
                          </a:lnTo>
                          <a:cubicBezTo>
                            <a:pt x="304800" y="537524"/>
                            <a:pt x="289874" y="552450"/>
                            <a:pt x="271463" y="552450"/>
                          </a:cubicBezTo>
                          <a:lnTo>
                            <a:pt x="238125" y="552450"/>
                          </a:lnTo>
                          <a:lnTo>
                            <a:pt x="238125" y="571500"/>
                          </a:lnTo>
                          <a:lnTo>
                            <a:pt x="271463" y="571500"/>
                          </a:lnTo>
                          <a:cubicBezTo>
                            <a:pt x="289874" y="571500"/>
                            <a:pt x="304800" y="586426"/>
                            <a:pt x="304800" y="604838"/>
                          </a:cubicBezTo>
                          <a:lnTo>
                            <a:pt x="304800" y="714375"/>
                          </a:lnTo>
                          <a:cubicBezTo>
                            <a:pt x="304769" y="740665"/>
                            <a:pt x="283465" y="761969"/>
                            <a:pt x="257175" y="762000"/>
                          </a:cubicBezTo>
                          <a:lnTo>
                            <a:pt x="66675" y="762000"/>
                          </a:lnTo>
                          <a:cubicBezTo>
                            <a:pt x="40385" y="761969"/>
                            <a:pt x="19081" y="740665"/>
                            <a:pt x="19050" y="714375"/>
                          </a:cubicBezTo>
                          <a:lnTo>
                            <a:pt x="19050" y="604838"/>
                          </a:lnTo>
                          <a:cubicBezTo>
                            <a:pt x="19050" y="586426"/>
                            <a:pt x="33976" y="571500"/>
                            <a:pt x="52388" y="571500"/>
                          </a:cubicBezTo>
                          <a:lnTo>
                            <a:pt x="85725" y="571500"/>
                          </a:lnTo>
                          <a:lnTo>
                            <a:pt x="85725" y="552450"/>
                          </a:lnTo>
                          <a:lnTo>
                            <a:pt x="52388" y="552450"/>
                          </a:lnTo>
                          <a:cubicBezTo>
                            <a:pt x="33976" y="552450"/>
                            <a:pt x="19050" y="537524"/>
                            <a:pt x="19050" y="519113"/>
                          </a:cubicBezTo>
                          <a:lnTo>
                            <a:pt x="19050" y="509588"/>
                          </a:lnTo>
                          <a:cubicBezTo>
                            <a:pt x="19050" y="491176"/>
                            <a:pt x="33976" y="476250"/>
                            <a:pt x="52388" y="476250"/>
                          </a:cubicBezTo>
                          <a:lnTo>
                            <a:pt x="85725" y="476250"/>
                          </a:lnTo>
                          <a:lnTo>
                            <a:pt x="85725" y="457200"/>
                          </a:lnTo>
                          <a:lnTo>
                            <a:pt x="52388" y="457200"/>
                          </a:lnTo>
                          <a:cubicBezTo>
                            <a:pt x="33976" y="457200"/>
                            <a:pt x="19050" y="442274"/>
                            <a:pt x="19050" y="423863"/>
                          </a:cubicBezTo>
                          <a:lnTo>
                            <a:pt x="19050" y="414338"/>
                          </a:lnTo>
                          <a:cubicBezTo>
                            <a:pt x="19050" y="395926"/>
                            <a:pt x="33976" y="381000"/>
                            <a:pt x="52388" y="381000"/>
                          </a:cubicBezTo>
                          <a:lnTo>
                            <a:pt x="85725" y="381000"/>
                          </a:lnTo>
                          <a:lnTo>
                            <a:pt x="85725" y="361950"/>
                          </a:lnTo>
                          <a:lnTo>
                            <a:pt x="52388" y="361950"/>
                          </a:lnTo>
                          <a:cubicBezTo>
                            <a:pt x="33976" y="361950"/>
                            <a:pt x="19050" y="347024"/>
                            <a:pt x="19050" y="328613"/>
                          </a:cubicBezTo>
                          <a:lnTo>
                            <a:pt x="19050" y="301485"/>
                          </a:lnTo>
                          <a:cubicBezTo>
                            <a:pt x="19062" y="292616"/>
                            <a:pt x="21125" y="283869"/>
                            <a:pt x="25079" y="275930"/>
                          </a:cubicBezTo>
                          <a:lnTo>
                            <a:pt x="110661" y="104775"/>
                          </a:lnTo>
                          <a:lnTo>
                            <a:pt x="213189" y="104775"/>
                          </a:lnTo>
                          <a:lnTo>
                            <a:pt x="298771" y="275930"/>
                          </a:lnTo>
                          <a:cubicBezTo>
                            <a:pt x="302725" y="283869"/>
                            <a:pt x="304788" y="292616"/>
                            <a:pt x="304800" y="30148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79" name="Graphic 676" descr="Banana outline">
              <a:extLst>
                <a:ext uri="{FF2B5EF4-FFF2-40B4-BE49-F238E27FC236}">
                  <a16:creationId xmlns:a16="http://schemas.microsoft.com/office/drawing/2014/main" id="{0A3DFF54-9DCE-4D7D-8B27-EB4D48130938}"/>
                </a:ext>
              </a:extLst>
            </p:cNvPr>
            <p:cNvSpPr/>
            <p:nvPr/>
          </p:nvSpPr>
          <p:spPr>
            <a:xfrm rot="3600000">
              <a:off x="7554577" y="1660056"/>
              <a:ext cx="882944" cy="781050"/>
            </a:xfrm>
            <a:custGeom>
              <a:avLst/>
              <a:gdLst>
                <a:gd name="connsiteX0" fmla="*/ 873110 w 882944"/>
                <a:gd name="connsiteY0" fmla="*/ 254343 h 781050"/>
                <a:gd name="connsiteX1" fmla="*/ 837276 w 882944"/>
                <a:gd name="connsiteY1" fmla="*/ 182567 h 781050"/>
                <a:gd name="connsiteX2" fmla="*/ 810707 w 882944"/>
                <a:gd name="connsiteY2" fmla="*/ 149975 h 781050"/>
                <a:gd name="connsiteX3" fmla="*/ 794807 w 882944"/>
                <a:gd name="connsiteY3" fmla="*/ 101943 h 781050"/>
                <a:gd name="connsiteX4" fmla="*/ 801537 w 882944"/>
                <a:gd name="connsiteY4" fmla="*/ 37293 h 781050"/>
                <a:gd name="connsiteX5" fmla="*/ 801804 w 882944"/>
                <a:gd name="connsiteY5" fmla="*/ 35443 h 781050"/>
                <a:gd name="connsiteX6" fmla="*/ 761744 w 882944"/>
                <a:gd name="connsiteY6" fmla="*/ 891 h 781050"/>
                <a:gd name="connsiteX7" fmla="*/ 721972 w 882944"/>
                <a:gd name="connsiteY7" fmla="*/ 8479 h 781050"/>
                <a:gd name="connsiteX8" fmla="*/ 714343 w 882944"/>
                <a:gd name="connsiteY8" fmla="*/ 27877 h 781050"/>
                <a:gd name="connsiteX9" fmla="*/ 708051 w 882944"/>
                <a:gd name="connsiteY9" fmla="*/ 131057 h 781050"/>
                <a:gd name="connsiteX10" fmla="*/ 696346 w 882944"/>
                <a:gd name="connsiteY10" fmla="*/ 159102 h 781050"/>
                <a:gd name="connsiteX11" fmla="*/ 690119 w 882944"/>
                <a:gd name="connsiteY11" fmla="*/ 166517 h 781050"/>
                <a:gd name="connsiteX12" fmla="*/ 650207 w 882944"/>
                <a:gd name="connsiteY12" fmla="*/ 246050 h 781050"/>
                <a:gd name="connsiteX13" fmla="*/ 59236 w 882944"/>
                <a:gd name="connsiteY13" fmla="*/ 364232 h 781050"/>
                <a:gd name="connsiteX14" fmla="*/ 12542 w 882944"/>
                <a:gd name="connsiteY14" fmla="*/ 389023 h 781050"/>
                <a:gd name="connsiteX15" fmla="*/ 2623 w 882944"/>
                <a:gd name="connsiteY15" fmla="*/ 415377 h 781050"/>
                <a:gd name="connsiteX16" fmla="*/ 8497 w 882944"/>
                <a:gd name="connsiteY16" fmla="*/ 454197 h 781050"/>
                <a:gd name="connsiteX17" fmla="*/ 203236 w 882944"/>
                <a:gd name="connsiteY17" fmla="*/ 604179 h 781050"/>
                <a:gd name="connsiteX18" fmla="*/ 170164 w 882944"/>
                <a:gd name="connsiteY18" fmla="*/ 608951 h 781050"/>
                <a:gd name="connsiteX19" fmla="*/ 135206 w 882944"/>
                <a:gd name="connsiteY19" fmla="*/ 648541 h 781050"/>
                <a:gd name="connsiteX20" fmla="*/ 135206 w 882944"/>
                <a:gd name="connsiteY20" fmla="*/ 676693 h 781050"/>
                <a:gd name="connsiteX21" fmla="*/ 154380 w 882944"/>
                <a:gd name="connsiteY21" fmla="*/ 710933 h 781050"/>
                <a:gd name="connsiteX22" fmla="*/ 408699 w 882944"/>
                <a:gd name="connsiteY22" fmla="*/ 781050 h 781050"/>
                <a:gd name="connsiteX23" fmla="*/ 415781 w 882944"/>
                <a:gd name="connsiteY23" fmla="*/ 781050 h 781050"/>
                <a:gd name="connsiteX24" fmla="*/ 879990 w 882944"/>
                <a:gd name="connsiteY24" fmla="*/ 385396 h 781050"/>
                <a:gd name="connsiteX25" fmla="*/ 873110 w 882944"/>
                <a:gd name="connsiteY25" fmla="*/ 254343 h 781050"/>
                <a:gd name="connsiteX26" fmla="*/ 25264 w 882944"/>
                <a:gd name="connsiteY26" fmla="*/ 440929 h 781050"/>
                <a:gd name="connsiteX27" fmla="*/ 22674 w 882944"/>
                <a:gd name="connsiteY27" fmla="*/ 423028 h 781050"/>
                <a:gd name="connsiteX28" fmla="*/ 32636 w 882944"/>
                <a:gd name="connsiteY28" fmla="*/ 396578 h 781050"/>
                <a:gd name="connsiteX29" fmla="*/ 54240 w 882944"/>
                <a:gd name="connsiteY29" fmla="*/ 385064 h 781050"/>
                <a:gd name="connsiteX30" fmla="*/ 641423 w 882944"/>
                <a:gd name="connsiteY30" fmla="*/ 283628 h 781050"/>
                <a:gd name="connsiteX31" fmla="*/ 238280 w 882944"/>
                <a:gd name="connsiteY31" fmla="*/ 597759 h 781050"/>
                <a:gd name="connsiteX32" fmla="*/ 25264 w 882944"/>
                <a:gd name="connsiteY32" fmla="*/ 440929 h 781050"/>
                <a:gd name="connsiteX33" fmla="*/ 858718 w 882944"/>
                <a:gd name="connsiteY33" fmla="*/ 383010 h 781050"/>
                <a:gd name="connsiteX34" fmla="*/ 415460 w 882944"/>
                <a:gd name="connsiteY34" fmla="*/ 759650 h 781050"/>
                <a:gd name="connsiteX35" fmla="*/ 165456 w 882944"/>
                <a:gd name="connsiteY35" fmla="*/ 692732 h 781050"/>
                <a:gd name="connsiteX36" fmla="*/ 156660 w 882944"/>
                <a:gd name="connsiteY36" fmla="*/ 676906 h 781050"/>
                <a:gd name="connsiteX37" fmla="*/ 156660 w 882944"/>
                <a:gd name="connsiteY37" fmla="*/ 648606 h 781050"/>
                <a:gd name="connsiteX38" fmla="*/ 172817 w 882944"/>
                <a:gd name="connsiteY38" fmla="*/ 630223 h 781050"/>
                <a:gd name="connsiteX39" fmla="*/ 669724 w 882944"/>
                <a:gd name="connsiteY39" fmla="*/ 256750 h 781050"/>
                <a:gd name="connsiteX40" fmla="*/ 706404 w 882944"/>
                <a:gd name="connsiteY40" fmla="*/ 180341 h 781050"/>
                <a:gd name="connsiteX41" fmla="*/ 712674 w 882944"/>
                <a:gd name="connsiteY41" fmla="*/ 172852 h 781050"/>
                <a:gd name="connsiteX42" fmla="*/ 729313 w 882944"/>
                <a:gd name="connsiteY42" fmla="*/ 132984 h 781050"/>
                <a:gd name="connsiteX43" fmla="*/ 735646 w 882944"/>
                <a:gd name="connsiteY43" fmla="*/ 26304 h 781050"/>
                <a:gd name="connsiteX44" fmla="*/ 736171 w 882944"/>
                <a:gd name="connsiteY44" fmla="*/ 24421 h 781050"/>
                <a:gd name="connsiteX45" fmla="*/ 750510 w 882944"/>
                <a:gd name="connsiteY45" fmla="*/ 21350 h 781050"/>
                <a:gd name="connsiteX46" fmla="*/ 757764 w 882944"/>
                <a:gd name="connsiteY46" fmla="*/ 21960 h 781050"/>
                <a:gd name="connsiteX47" fmla="*/ 780609 w 882944"/>
                <a:gd name="connsiteY47" fmla="*/ 32511 h 781050"/>
                <a:gd name="connsiteX48" fmla="*/ 780352 w 882944"/>
                <a:gd name="connsiteY48" fmla="*/ 34275 h 781050"/>
                <a:gd name="connsiteX49" fmla="*/ 773428 w 882944"/>
                <a:gd name="connsiteY49" fmla="*/ 100937 h 781050"/>
                <a:gd name="connsiteX50" fmla="*/ 794144 w 882944"/>
                <a:gd name="connsiteY50" fmla="*/ 163521 h 781050"/>
                <a:gd name="connsiteX51" fmla="*/ 820690 w 882944"/>
                <a:gd name="connsiteY51" fmla="*/ 196092 h 781050"/>
                <a:gd name="connsiteX52" fmla="*/ 820690 w 882944"/>
                <a:gd name="connsiteY52" fmla="*/ 196092 h 781050"/>
                <a:gd name="connsiteX53" fmla="*/ 852298 w 882944"/>
                <a:gd name="connsiteY53" fmla="*/ 259339 h 781050"/>
                <a:gd name="connsiteX54" fmla="*/ 858718 w 882944"/>
                <a:gd name="connsiteY54" fmla="*/ 38301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882944" h="781050" fill="none" extrusionOk="0">
                  <a:moveTo>
                    <a:pt x="873110" y="254343"/>
                  </a:moveTo>
                  <a:cubicBezTo>
                    <a:pt x="863039" y="230698"/>
                    <a:pt x="853582" y="204243"/>
                    <a:pt x="837276" y="182567"/>
                  </a:cubicBezTo>
                  <a:cubicBezTo>
                    <a:pt x="828716" y="174286"/>
                    <a:pt x="819100" y="157524"/>
                    <a:pt x="810707" y="149975"/>
                  </a:cubicBezTo>
                  <a:cubicBezTo>
                    <a:pt x="799123" y="139503"/>
                    <a:pt x="797226" y="118930"/>
                    <a:pt x="794807" y="101943"/>
                  </a:cubicBezTo>
                  <a:cubicBezTo>
                    <a:pt x="795543" y="75445"/>
                    <a:pt x="800297" y="47254"/>
                    <a:pt x="801537" y="37293"/>
                  </a:cubicBezTo>
                  <a:cubicBezTo>
                    <a:pt x="801589" y="36748"/>
                    <a:pt x="801698" y="36096"/>
                    <a:pt x="801804" y="35443"/>
                  </a:cubicBezTo>
                  <a:cubicBezTo>
                    <a:pt x="804930" y="24250"/>
                    <a:pt x="799117" y="5716"/>
                    <a:pt x="761744" y="891"/>
                  </a:cubicBezTo>
                  <a:cubicBezTo>
                    <a:pt x="758728" y="-400"/>
                    <a:pt x="734851" y="-1775"/>
                    <a:pt x="721972" y="8479"/>
                  </a:cubicBezTo>
                  <a:cubicBezTo>
                    <a:pt x="717122" y="12612"/>
                    <a:pt x="713143" y="20959"/>
                    <a:pt x="714343" y="27877"/>
                  </a:cubicBezTo>
                  <a:cubicBezTo>
                    <a:pt x="719735" y="63809"/>
                    <a:pt x="711143" y="96458"/>
                    <a:pt x="708051" y="131057"/>
                  </a:cubicBezTo>
                  <a:cubicBezTo>
                    <a:pt x="707258" y="140916"/>
                    <a:pt x="701851" y="151208"/>
                    <a:pt x="696346" y="159102"/>
                  </a:cubicBezTo>
                  <a:cubicBezTo>
                    <a:pt x="693573" y="161933"/>
                    <a:pt x="692168" y="164026"/>
                    <a:pt x="690119" y="166517"/>
                  </a:cubicBezTo>
                  <a:cubicBezTo>
                    <a:pt x="672064" y="185523"/>
                    <a:pt x="657029" y="217933"/>
                    <a:pt x="650207" y="246050"/>
                  </a:cubicBezTo>
                  <a:cubicBezTo>
                    <a:pt x="494574" y="365756"/>
                    <a:pt x="315571" y="451981"/>
                    <a:pt x="59236" y="364232"/>
                  </a:cubicBezTo>
                  <a:cubicBezTo>
                    <a:pt x="42183" y="361427"/>
                    <a:pt x="20138" y="366496"/>
                    <a:pt x="12542" y="389023"/>
                  </a:cubicBezTo>
                  <a:cubicBezTo>
                    <a:pt x="13344" y="392939"/>
                    <a:pt x="7740" y="403623"/>
                    <a:pt x="2623" y="415377"/>
                  </a:cubicBezTo>
                  <a:cubicBezTo>
                    <a:pt x="-2766" y="428426"/>
                    <a:pt x="-606" y="442436"/>
                    <a:pt x="8497" y="454197"/>
                  </a:cubicBezTo>
                  <a:cubicBezTo>
                    <a:pt x="41404" y="497806"/>
                    <a:pt x="110660" y="553217"/>
                    <a:pt x="203236" y="604179"/>
                  </a:cubicBezTo>
                  <a:cubicBezTo>
                    <a:pt x="192562" y="606761"/>
                    <a:pt x="181599" y="608047"/>
                    <a:pt x="170164" y="608951"/>
                  </a:cubicBezTo>
                  <a:cubicBezTo>
                    <a:pt x="152414" y="609816"/>
                    <a:pt x="132714" y="631548"/>
                    <a:pt x="135206" y="648541"/>
                  </a:cubicBezTo>
                  <a:cubicBezTo>
                    <a:pt x="133823" y="660445"/>
                    <a:pt x="133821" y="668624"/>
                    <a:pt x="135206" y="676693"/>
                  </a:cubicBezTo>
                  <a:cubicBezTo>
                    <a:pt x="133400" y="690123"/>
                    <a:pt x="141151" y="704665"/>
                    <a:pt x="154380" y="710933"/>
                  </a:cubicBezTo>
                  <a:cubicBezTo>
                    <a:pt x="243995" y="761023"/>
                    <a:pt x="322753" y="777640"/>
                    <a:pt x="408699" y="781050"/>
                  </a:cubicBezTo>
                  <a:cubicBezTo>
                    <a:pt x="411172" y="781623"/>
                    <a:pt x="414447" y="781530"/>
                    <a:pt x="415781" y="781050"/>
                  </a:cubicBezTo>
                  <a:cubicBezTo>
                    <a:pt x="635768" y="778228"/>
                    <a:pt x="826232" y="589038"/>
                    <a:pt x="879990" y="385396"/>
                  </a:cubicBezTo>
                  <a:cubicBezTo>
                    <a:pt x="888565" y="343430"/>
                    <a:pt x="887703" y="297855"/>
                    <a:pt x="873110" y="254343"/>
                  </a:cubicBezTo>
                  <a:close/>
                  <a:moveTo>
                    <a:pt x="25264" y="440929"/>
                  </a:moveTo>
                  <a:cubicBezTo>
                    <a:pt x="21371" y="435942"/>
                    <a:pt x="20925" y="428987"/>
                    <a:pt x="22674" y="423028"/>
                  </a:cubicBezTo>
                  <a:cubicBezTo>
                    <a:pt x="27195" y="412936"/>
                    <a:pt x="29733" y="406796"/>
                    <a:pt x="32636" y="396578"/>
                  </a:cubicBezTo>
                  <a:cubicBezTo>
                    <a:pt x="36043" y="389182"/>
                    <a:pt x="45859" y="383445"/>
                    <a:pt x="54240" y="385064"/>
                  </a:cubicBezTo>
                  <a:cubicBezTo>
                    <a:pt x="258003" y="403464"/>
                    <a:pt x="446283" y="478236"/>
                    <a:pt x="641423" y="283628"/>
                  </a:cubicBezTo>
                  <a:cubicBezTo>
                    <a:pt x="567884" y="453903"/>
                    <a:pt x="450590" y="559608"/>
                    <a:pt x="238280" y="597759"/>
                  </a:cubicBezTo>
                  <a:cubicBezTo>
                    <a:pt x="143510" y="556272"/>
                    <a:pt x="62928" y="484971"/>
                    <a:pt x="25264" y="440929"/>
                  </a:cubicBezTo>
                  <a:close/>
                  <a:moveTo>
                    <a:pt x="858718" y="383010"/>
                  </a:moveTo>
                  <a:cubicBezTo>
                    <a:pt x="823451" y="543472"/>
                    <a:pt x="590932" y="738201"/>
                    <a:pt x="415460" y="759650"/>
                  </a:cubicBezTo>
                  <a:cubicBezTo>
                    <a:pt x="332181" y="761792"/>
                    <a:pt x="246562" y="741319"/>
                    <a:pt x="165456" y="692732"/>
                  </a:cubicBezTo>
                  <a:cubicBezTo>
                    <a:pt x="159925" y="689065"/>
                    <a:pt x="155861" y="682421"/>
                    <a:pt x="156660" y="676906"/>
                  </a:cubicBezTo>
                  <a:cubicBezTo>
                    <a:pt x="157603" y="669991"/>
                    <a:pt x="158057" y="658639"/>
                    <a:pt x="156660" y="648606"/>
                  </a:cubicBezTo>
                  <a:cubicBezTo>
                    <a:pt x="157126" y="640037"/>
                    <a:pt x="165030" y="630412"/>
                    <a:pt x="172817" y="630223"/>
                  </a:cubicBezTo>
                  <a:cubicBezTo>
                    <a:pt x="445704" y="572414"/>
                    <a:pt x="626386" y="461389"/>
                    <a:pt x="669724" y="256750"/>
                  </a:cubicBezTo>
                  <a:cubicBezTo>
                    <a:pt x="674658" y="229013"/>
                    <a:pt x="687429" y="201641"/>
                    <a:pt x="706404" y="180341"/>
                  </a:cubicBezTo>
                  <a:cubicBezTo>
                    <a:pt x="709595" y="176866"/>
                    <a:pt x="710875" y="175323"/>
                    <a:pt x="712674" y="172852"/>
                  </a:cubicBezTo>
                  <a:cubicBezTo>
                    <a:pt x="721789" y="161622"/>
                    <a:pt x="728773" y="147711"/>
                    <a:pt x="729313" y="132984"/>
                  </a:cubicBezTo>
                  <a:cubicBezTo>
                    <a:pt x="732640" y="109492"/>
                    <a:pt x="736328" y="45734"/>
                    <a:pt x="735646" y="26304"/>
                  </a:cubicBezTo>
                  <a:cubicBezTo>
                    <a:pt x="735542" y="24996"/>
                    <a:pt x="735771" y="24684"/>
                    <a:pt x="736171" y="24421"/>
                  </a:cubicBezTo>
                  <a:cubicBezTo>
                    <a:pt x="740724" y="22562"/>
                    <a:pt x="745929" y="20725"/>
                    <a:pt x="750510" y="21350"/>
                  </a:cubicBezTo>
                  <a:cubicBezTo>
                    <a:pt x="753137" y="21426"/>
                    <a:pt x="755386" y="21408"/>
                    <a:pt x="757764" y="21960"/>
                  </a:cubicBezTo>
                  <a:cubicBezTo>
                    <a:pt x="777097" y="25682"/>
                    <a:pt x="780622" y="30695"/>
                    <a:pt x="780609" y="32511"/>
                  </a:cubicBezTo>
                  <a:cubicBezTo>
                    <a:pt x="780491" y="33180"/>
                    <a:pt x="780428" y="33691"/>
                    <a:pt x="780352" y="34275"/>
                  </a:cubicBezTo>
                  <a:cubicBezTo>
                    <a:pt x="779259" y="44143"/>
                    <a:pt x="776522" y="71711"/>
                    <a:pt x="773428" y="100937"/>
                  </a:cubicBezTo>
                  <a:cubicBezTo>
                    <a:pt x="775466" y="125947"/>
                    <a:pt x="778527" y="147388"/>
                    <a:pt x="794144" y="163521"/>
                  </a:cubicBezTo>
                  <a:cubicBezTo>
                    <a:pt x="805012" y="180654"/>
                    <a:pt x="813437" y="184433"/>
                    <a:pt x="820690" y="196092"/>
                  </a:cubicBezTo>
                  <a:lnTo>
                    <a:pt x="820690" y="196092"/>
                  </a:lnTo>
                  <a:cubicBezTo>
                    <a:pt x="836019" y="213043"/>
                    <a:pt x="847636" y="234021"/>
                    <a:pt x="852298" y="259339"/>
                  </a:cubicBezTo>
                  <a:cubicBezTo>
                    <a:pt x="857487" y="303325"/>
                    <a:pt x="858119" y="345692"/>
                    <a:pt x="858718" y="383010"/>
                  </a:cubicBezTo>
                  <a:close/>
                </a:path>
                <a:path w="882944" h="781050" stroke="0" extrusionOk="0">
                  <a:moveTo>
                    <a:pt x="873110" y="254343"/>
                  </a:moveTo>
                  <a:cubicBezTo>
                    <a:pt x="862765" y="225347"/>
                    <a:pt x="853956" y="200699"/>
                    <a:pt x="837276" y="182567"/>
                  </a:cubicBezTo>
                  <a:cubicBezTo>
                    <a:pt x="827917" y="168693"/>
                    <a:pt x="821627" y="161017"/>
                    <a:pt x="810707" y="149975"/>
                  </a:cubicBezTo>
                  <a:cubicBezTo>
                    <a:pt x="800249" y="136235"/>
                    <a:pt x="793985" y="121783"/>
                    <a:pt x="794807" y="101943"/>
                  </a:cubicBezTo>
                  <a:cubicBezTo>
                    <a:pt x="796459" y="75053"/>
                    <a:pt x="799646" y="49017"/>
                    <a:pt x="801537" y="37293"/>
                  </a:cubicBezTo>
                  <a:cubicBezTo>
                    <a:pt x="801597" y="36610"/>
                    <a:pt x="801757" y="36006"/>
                    <a:pt x="801804" y="35443"/>
                  </a:cubicBezTo>
                  <a:cubicBezTo>
                    <a:pt x="804915" y="20969"/>
                    <a:pt x="798720" y="6641"/>
                    <a:pt x="761744" y="891"/>
                  </a:cubicBezTo>
                  <a:cubicBezTo>
                    <a:pt x="761973" y="-2699"/>
                    <a:pt x="736100" y="-3218"/>
                    <a:pt x="721972" y="8479"/>
                  </a:cubicBezTo>
                  <a:cubicBezTo>
                    <a:pt x="716915" y="13143"/>
                    <a:pt x="713419" y="21689"/>
                    <a:pt x="714343" y="27877"/>
                  </a:cubicBezTo>
                  <a:cubicBezTo>
                    <a:pt x="711740" y="66193"/>
                    <a:pt x="709703" y="96019"/>
                    <a:pt x="708051" y="131057"/>
                  </a:cubicBezTo>
                  <a:cubicBezTo>
                    <a:pt x="706987" y="141270"/>
                    <a:pt x="703235" y="151255"/>
                    <a:pt x="696346" y="159102"/>
                  </a:cubicBezTo>
                  <a:cubicBezTo>
                    <a:pt x="694935" y="160099"/>
                    <a:pt x="690785" y="165753"/>
                    <a:pt x="690119" y="166517"/>
                  </a:cubicBezTo>
                  <a:cubicBezTo>
                    <a:pt x="670575" y="188594"/>
                    <a:pt x="656193" y="214381"/>
                    <a:pt x="650207" y="246050"/>
                  </a:cubicBezTo>
                  <a:cubicBezTo>
                    <a:pt x="492565" y="425807"/>
                    <a:pt x="303197" y="438658"/>
                    <a:pt x="59236" y="364232"/>
                  </a:cubicBezTo>
                  <a:cubicBezTo>
                    <a:pt x="35685" y="360161"/>
                    <a:pt x="15918" y="370041"/>
                    <a:pt x="12542" y="389023"/>
                  </a:cubicBezTo>
                  <a:cubicBezTo>
                    <a:pt x="7578" y="395885"/>
                    <a:pt x="7001" y="405478"/>
                    <a:pt x="2623" y="415377"/>
                  </a:cubicBezTo>
                  <a:cubicBezTo>
                    <a:pt x="-861" y="427455"/>
                    <a:pt x="-636" y="444177"/>
                    <a:pt x="8497" y="454197"/>
                  </a:cubicBezTo>
                  <a:cubicBezTo>
                    <a:pt x="50190" y="501966"/>
                    <a:pt x="124251" y="559350"/>
                    <a:pt x="203236" y="604179"/>
                  </a:cubicBezTo>
                  <a:cubicBezTo>
                    <a:pt x="192330" y="605532"/>
                    <a:pt x="180687" y="606586"/>
                    <a:pt x="170164" y="608951"/>
                  </a:cubicBezTo>
                  <a:cubicBezTo>
                    <a:pt x="151612" y="608431"/>
                    <a:pt x="133089" y="629341"/>
                    <a:pt x="135206" y="648541"/>
                  </a:cubicBezTo>
                  <a:cubicBezTo>
                    <a:pt x="136386" y="661830"/>
                    <a:pt x="136440" y="669138"/>
                    <a:pt x="135206" y="676693"/>
                  </a:cubicBezTo>
                  <a:cubicBezTo>
                    <a:pt x="135858" y="689625"/>
                    <a:pt x="142065" y="703372"/>
                    <a:pt x="154380" y="710933"/>
                  </a:cubicBezTo>
                  <a:cubicBezTo>
                    <a:pt x="232873" y="763632"/>
                    <a:pt x="306698" y="777068"/>
                    <a:pt x="408699" y="781050"/>
                  </a:cubicBezTo>
                  <a:cubicBezTo>
                    <a:pt x="409747" y="780876"/>
                    <a:pt x="414380" y="780590"/>
                    <a:pt x="415781" y="781050"/>
                  </a:cubicBezTo>
                  <a:cubicBezTo>
                    <a:pt x="657682" y="755814"/>
                    <a:pt x="846338" y="569386"/>
                    <a:pt x="879990" y="385396"/>
                  </a:cubicBezTo>
                  <a:cubicBezTo>
                    <a:pt x="881773" y="345608"/>
                    <a:pt x="881421" y="300358"/>
                    <a:pt x="873110" y="254343"/>
                  </a:cubicBezTo>
                  <a:close/>
                  <a:moveTo>
                    <a:pt x="25264" y="440929"/>
                  </a:moveTo>
                  <a:cubicBezTo>
                    <a:pt x="21192" y="436242"/>
                    <a:pt x="20492" y="428871"/>
                    <a:pt x="22674" y="423028"/>
                  </a:cubicBezTo>
                  <a:cubicBezTo>
                    <a:pt x="23268" y="417556"/>
                    <a:pt x="28847" y="401441"/>
                    <a:pt x="32636" y="396578"/>
                  </a:cubicBezTo>
                  <a:cubicBezTo>
                    <a:pt x="35409" y="389362"/>
                    <a:pt x="45460" y="383197"/>
                    <a:pt x="54240" y="385064"/>
                  </a:cubicBezTo>
                  <a:cubicBezTo>
                    <a:pt x="268235" y="436533"/>
                    <a:pt x="443401" y="450812"/>
                    <a:pt x="641423" y="283628"/>
                  </a:cubicBezTo>
                  <a:cubicBezTo>
                    <a:pt x="574880" y="449105"/>
                    <a:pt x="476045" y="538069"/>
                    <a:pt x="238280" y="597759"/>
                  </a:cubicBezTo>
                  <a:cubicBezTo>
                    <a:pt x="141613" y="543622"/>
                    <a:pt x="62323" y="487024"/>
                    <a:pt x="25264" y="440929"/>
                  </a:cubicBezTo>
                  <a:close/>
                  <a:moveTo>
                    <a:pt x="858718" y="383010"/>
                  </a:moveTo>
                  <a:cubicBezTo>
                    <a:pt x="848053" y="608194"/>
                    <a:pt x="616177" y="728949"/>
                    <a:pt x="415460" y="759650"/>
                  </a:cubicBezTo>
                  <a:cubicBezTo>
                    <a:pt x="321624" y="765881"/>
                    <a:pt x="244640" y="738318"/>
                    <a:pt x="165456" y="692732"/>
                  </a:cubicBezTo>
                  <a:cubicBezTo>
                    <a:pt x="160730" y="689653"/>
                    <a:pt x="157394" y="682820"/>
                    <a:pt x="156660" y="676906"/>
                  </a:cubicBezTo>
                  <a:cubicBezTo>
                    <a:pt x="157217" y="671640"/>
                    <a:pt x="155127" y="656407"/>
                    <a:pt x="156660" y="648606"/>
                  </a:cubicBezTo>
                  <a:cubicBezTo>
                    <a:pt x="156022" y="639459"/>
                    <a:pt x="164708" y="631386"/>
                    <a:pt x="172817" y="630223"/>
                  </a:cubicBezTo>
                  <a:cubicBezTo>
                    <a:pt x="444246" y="633517"/>
                    <a:pt x="613911" y="425238"/>
                    <a:pt x="669724" y="256750"/>
                  </a:cubicBezTo>
                  <a:cubicBezTo>
                    <a:pt x="672398" y="223947"/>
                    <a:pt x="685768" y="199677"/>
                    <a:pt x="706404" y="180341"/>
                  </a:cubicBezTo>
                  <a:cubicBezTo>
                    <a:pt x="709268" y="176930"/>
                    <a:pt x="710805" y="176281"/>
                    <a:pt x="712674" y="172852"/>
                  </a:cubicBezTo>
                  <a:cubicBezTo>
                    <a:pt x="720857" y="161279"/>
                    <a:pt x="728752" y="147561"/>
                    <a:pt x="729313" y="132984"/>
                  </a:cubicBezTo>
                  <a:cubicBezTo>
                    <a:pt x="731800" y="107674"/>
                    <a:pt x="734614" y="43132"/>
                    <a:pt x="735646" y="26304"/>
                  </a:cubicBezTo>
                  <a:cubicBezTo>
                    <a:pt x="735562" y="24920"/>
                    <a:pt x="735852" y="24689"/>
                    <a:pt x="736171" y="24421"/>
                  </a:cubicBezTo>
                  <a:cubicBezTo>
                    <a:pt x="740091" y="21171"/>
                    <a:pt x="745131" y="20677"/>
                    <a:pt x="750510" y="21350"/>
                  </a:cubicBezTo>
                  <a:cubicBezTo>
                    <a:pt x="752940" y="21242"/>
                    <a:pt x="754888" y="21580"/>
                    <a:pt x="757764" y="21960"/>
                  </a:cubicBezTo>
                  <a:cubicBezTo>
                    <a:pt x="777071" y="25897"/>
                    <a:pt x="780850" y="30993"/>
                    <a:pt x="780609" y="32511"/>
                  </a:cubicBezTo>
                  <a:cubicBezTo>
                    <a:pt x="780572" y="33072"/>
                    <a:pt x="780466" y="33708"/>
                    <a:pt x="780352" y="34275"/>
                  </a:cubicBezTo>
                  <a:cubicBezTo>
                    <a:pt x="776662" y="41262"/>
                    <a:pt x="774795" y="74476"/>
                    <a:pt x="773428" y="100937"/>
                  </a:cubicBezTo>
                  <a:cubicBezTo>
                    <a:pt x="773392" y="119217"/>
                    <a:pt x="780262" y="145820"/>
                    <a:pt x="794144" y="163521"/>
                  </a:cubicBezTo>
                  <a:cubicBezTo>
                    <a:pt x="799415" y="166306"/>
                    <a:pt x="814717" y="193520"/>
                    <a:pt x="820690" y="196092"/>
                  </a:cubicBezTo>
                  <a:lnTo>
                    <a:pt x="820690" y="196092"/>
                  </a:lnTo>
                  <a:cubicBezTo>
                    <a:pt x="839528" y="216222"/>
                    <a:pt x="843315" y="235876"/>
                    <a:pt x="852298" y="259339"/>
                  </a:cubicBezTo>
                  <a:cubicBezTo>
                    <a:pt x="861892" y="301773"/>
                    <a:pt x="868339" y="338906"/>
                    <a:pt x="858718" y="383010"/>
                  </a:cubicBezTo>
                  <a:close/>
                </a:path>
              </a:pathLst>
            </a:custGeom>
            <a:solidFill>
              <a:srgbClr val="000000"/>
            </a:solidFill>
            <a:ln w="254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60941658">
                    <a:custGeom>
                      <a:avLst/>
                      <a:gdLst>
                        <a:gd name="connsiteX0" fmla="*/ 777232 w 785986"/>
                        <a:gd name="connsiteY0" fmla="*/ 226413 h 695281"/>
                        <a:gd name="connsiteX1" fmla="*/ 745333 w 785986"/>
                        <a:gd name="connsiteY1" fmla="*/ 162519 h 695281"/>
                        <a:gd name="connsiteX2" fmla="*/ 721682 w 785986"/>
                        <a:gd name="connsiteY2" fmla="*/ 133506 h 695281"/>
                        <a:gd name="connsiteX3" fmla="*/ 707528 w 785986"/>
                        <a:gd name="connsiteY3" fmla="*/ 90749 h 695281"/>
                        <a:gd name="connsiteX4" fmla="*/ 713519 w 785986"/>
                        <a:gd name="connsiteY4" fmla="*/ 33198 h 695281"/>
                        <a:gd name="connsiteX5" fmla="*/ 713757 w 785986"/>
                        <a:gd name="connsiteY5" fmla="*/ 31551 h 695281"/>
                        <a:gd name="connsiteX6" fmla="*/ 678096 w 785986"/>
                        <a:gd name="connsiteY6" fmla="*/ 794 h 695281"/>
                        <a:gd name="connsiteX7" fmla="*/ 642691 w 785986"/>
                        <a:gd name="connsiteY7" fmla="*/ 7548 h 695281"/>
                        <a:gd name="connsiteX8" fmla="*/ 635900 w 785986"/>
                        <a:gd name="connsiteY8" fmla="*/ 24816 h 695281"/>
                        <a:gd name="connsiteX9" fmla="*/ 630299 w 785986"/>
                        <a:gd name="connsiteY9" fmla="*/ 116666 h 695281"/>
                        <a:gd name="connsiteX10" fmla="*/ 619879 w 785986"/>
                        <a:gd name="connsiteY10" fmla="*/ 141631 h 695281"/>
                        <a:gd name="connsiteX11" fmla="*/ 614336 w 785986"/>
                        <a:gd name="connsiteY11" fmla="*/ 148232 h 695281"/>
                        <a:gd name="connsiteX12" fmla="*/ 578807 w 785986"/>
                        <a:gd name="connsiteY12" fmla="*/ 219031 h 695281"/>
                        <a:gd name="connsiteX13" fmla="*/ 52732 w 785986"/>
                        <a:gd name="connsiteY13" fmla="*/ 324235 h 695281"/>
                        <a:gd name="connsiteX14" fmla="*/ 11165 w 785986"/>
                        <a:gd name="connsiteY14" fmla="*/ 346304 h 695281"/>
                        <a:gd name="connsiteX15" fmla="*/ 2335 w 785986"/>
                        <a:gd name="connsiteY15" fmla="*/ 369764 h 695281"/>
                        <a:gd name="connsiteX16" fmla="*/ 7564 w 785986"/>
                        <a:gd name="connsiteY16" fmla="*/ 404321 h 695281"/>
                        <a:gd name="connsiteX17" fmla="*/ 180919 w 785986"/>
                        <a:gd name="connsiteY17" fmla="*/ 537833 h 695281"/>
                        <a:gd name="connsiteX18" fmla="*/ 151478 w 785986"/>
                        <a:gd name="connsiteY18" fmla="*/ 542081 h 695281"/>
                        <a:gd name="connsiteX19" fmla="*/ 120359 w 785986"/>
                        <a:gd name="connsiteY19" fmla="*/ 577324 h 695281"/>
                        <a:gd name="connsiteX20" fmla="*/ 120359 w 785986"/>
                        <a:gd name="connsiteY20" fmla="*/ 602384 h 695281"/>
                        <a:gd name="connsiteX21" fmla="*/ 137428 w 785986"/>
                        <a:gd name="connsiteY21" fmla="*/ 632864 h 695281"/>
                        <a:gd name="connsiteX22" fmla="*/ 363819 w 785986"/>
                        <a:gd name="connsiteY22" fmla="*/ 695281 h 695281"/>
                        <a:gd name="connsiteX23" fmla="*/ 370124 w 785986"/>
                        <a:gd name="connsiteY23" fmla="*/ 695281 h 695281"/>
                        <a:gd name="connsiteX24" fmla="*/ 783357 w 785986"/>
                        <a:gd name="connsiteY24" fmla="*/ 343075 h 695281"/>
                        <a:gd name="connsiteX25" fmla="*/ 777232 w 785986"/>
                        <a:gd name="connsiteY25" fmla="*/ 226413 h 695281"/>
                        <a:gd name="connsiteX26" fmla="*/ 22490 w 785986"/>
                        <a:gd name="connsiteY26" fmla="*/ 392510 h 695281"/>
                        <a:gd name="connsiteX27" fmla="*/ 20185 w 785986"/>
                        <a:gd name="connsiteY27" fmla="*/ 376575 h 695281"/>
                        <a:gd name="connsiteX28" fmla="*/ 29053 w 785986"/>
                        <a:gd name="connsiteY28" fmla="*/ 353029 h 695281"/>
                        <a:gd name="connsiteX29" fmla="*/ 48284 w 785986"/>
                        <a:gd name="connsiteY29" fmla="*/ 342780 h 695281"/>
                        <a:gd name="connsiteX30" fmla="*/ 570987 w 785986"/>
                        <a:gd name="connsiteY30" fmla="*/ 252483 h 695281"/>
                        <a:gd name="connsiteX31" fmla="*/ 212114 w 785986"/>
                        <a:gd name="connsiteY31" fmla="*/ 532118 h 695281"/>
                        <a:gd name="connsiteX32" fmla="*/ 22490 w 785986"/>
                        <a:gd name="connsiteY32" fmla="*/ 392510 h 695281"/>
                        <a:gd name="connsiteX33" fmla="*/ 764421 w 785986"/>
                        <a:gd name="connsiteY33" fmla="*/ 340951 h 695281"/>
                        <a:gd name="connsiteX34" fmla="*/ 369838 w 785986"/>
                        <a:gd name="connsiteY34" fmla="*/ 676231 h 695281"/>
                        <a:gd name="connsiteX35" fmla="*/ 147287 w 785986"/>
                        <a:gd name="connsiteY35" fmla="*/ 616662 h 695281"/>
                        <a:gd name="connsiteX36" fmla="*/ 139457 w 785986"/>
                        <a:gd name="connsiteY36" fmla="*/ 602574 h 695281"/>
                        <a:gd name="connsiteX37" fmla="*/ 139457 w 785986"/>
                        <a:gd name="connsiteY37" fmla="*/ 577381 h 695281"/>
                        <a:gd name="connsiteX38" fmla="*/ 153840 w 785986"/>
                        <a:gd name="connsiteY38" fmla="*/ 561017 h 695281"/>
                        <a:gd name="connsiteX39" fmla="*/ 596181 w 785986"/>
                        <a:gd name="connsiteY39" fmla="*/ 228556 h 695281"/>
                        <a:gd name="connsiteX40" fmla="*/ 628833 w 785986"/>
                        <a:gd name="connsiteY40" fmla="*/ 160538 h 695281"/>
                        <a:gd name="connsiteX41" fmla="*/ 634414 w 785986"/>
                        <a:gd name="connsiteY41" fmla="*/ 153871 h 695281"/>
                        <a:gd name="connsiteX42" fmla="*/ 649226 w 785986"/>
                        <a:gd name="connsiteY42" fmla="*/ 118381 h 695281"/>
                        <a:gd name="connsiteX43" fmla="*/ 654864 w 785986"/>
                        <a:gd name="connsiteY43" fmla="*/ 23416 h 695281"/>
                        <a:gd name="connsiteX44" fmla="*/ 655331 w 785986"/>
                        <a:gd name="connsiteY44" fmla="*/ 21740 h 695281"/>
                        <a:gd name="connsiteX45" fmla="*/ 668095 w 785986"/>
                        <a:gd name="connsiteY45" fmla="*/ 19006 h 695281"/>
                        <a:gd name="connsiteX46" fmla="*/ 674553 w 785986"/>
                        <a:gd name="connsiteY46" fmla="*/ 19549 h 695281"/>
                        <a:gd name="connsiteX47" fmla="*/ 694889 w 785986"/>
                        <a:gd name="connsiteY47" fmla="*/ 28941 h 695281"/>
                        <a:gd name="connsiteX48" fmla="*/ 694660 w 785986"/>
                        <a:gd name="connsiteY48" fmla="*/ 30512 h 695281"/>
                        <a:gd name="connsiteX49" fmla="*/ 688497 w 785986"/>
                        <a:gd name="connsiteY49" fmla="*/ 89853 h 695281"/>
                        <a:gd name="connsiteX50" fmla="*/ 706938 w 785986"/>
                        <a:gd name="connsiteY50" fmla="*/ 145565 h 695281"/>
                        <a:gd name="connsiteX51" fmla="*/ 730569 w 785986"/>
                        <a:gd name="connsiteY51" fmla="*/ 174559 h 695281"/>
                        <a:gd name="connsiteX52" fmla="*/ 730569 w 785986"/>
                        <a:gd name="connsiteY52" fmla="*/ 174559 h 695281"/>
                        <a:gd name="connsiteX53" fmla="*/ 758706 w 785986"/>
                        <a:gd name="connsiteY53" fmla="*/ 230861 h 695281"/>
                        <a:gd name="connsiteX54" fmla="*/ 764421 w 785986"/>
                        <a:gd name="connsiteY54" fmla="*/ 340951 h 6952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</a:cxnLst>
                      <a:rect l="l" t="t" r="r" b="b"/>
                      <a:pathLst>
                        <a:path w="785986" h="695281">
                          <a:moveTo>
                            <a:pt x="777232" y="226413"/>
                          </a:moveTo>
                          <a:cubicBezTo>
                            <a:pt x="771449" y="203021"/>
                            <a:pt x="760556" y="181199"/>
                            <a:pt x="745333" y="162519"/>
                          </a:cubicBezTo>
                          <a:lnTo>
                            <a:pt x="721682" y="133506"/>
                          </a:lnTo>
                          <a:cubicBezTo>
                            <a:pt x="711830" y="121499"/>
                            <a:pt x="706786" y="106263"/>
                            <a:pt x="707528" y="90749"/>
                          </a:cubicBezTo>
                          <a:cubicBezTo>
                            <a:pt x="708757" y="66326"/>
                            <a:pt x="712214" y="42257"/>
                            <a:pt x="713519" y="33198"/>
                          </a:cubicBezTo>
                          <a:lnTo>
                            <a:pt x="713757" y="31551"/>
                          </a:lnTo>
                          <a:cubicBezTo>
                            <a:pt x="715224" y="20883"/>
                            <a:pt x="710233" y="6890"/>
                            <a:pt x="678096" y="794"/>
                          </a:cubicBezTo>
                          <a:cubicBezTo>
                            <a:pt x="677848" y="794"/>
                            <a:pt x="654979" y="-3416"/>
                            <a:pt x="642691" y="7548"/>
                          </a:cubicBezTo>
                          <a:cubicBezTo>
                            <a:pt x="637781" y="11877"/>
                            <a:pt x="635254" y="18303"/>
                            <a:pt x="635900" y="24816"/>
                          </a:cubicBezTo>
                          <a:cubicBezTo>
                            <a:pt x="635592" y="55508"/>
                            <a:pt x="633724" y="86164"/>
                            <a:pt x="630299" y="116666"/>
                          </a:cubicBezTo>
                          <a:cubicBezTo>
                            <a:pt x="629472" y="125861"/>
                            <a:pt x="625833" y="134577"/>
                            <a:pt x="619879" y="141631"/>
                          </a:cubicBezTo>
                          <a:lnTo>
                            <a:pt x="614336" y="148232"/>
                          </a:lnTo>
                          <a:cubicBezTo>
                            <a:pt x="596980" y="168637"/>
                            <a:pt x="584794" y="192921"/>
                            <a:pt x="578807" y="219031"/>
                          </a:cubicBezTo>
                          <a:cubicBezTo>
                            <a:pt x="448077" y="350581"/>
                            <a:pt x="288390" y="381909"/>
                            <a:pt x="52732" y="324235"/>
                          </a:cubicBezTo>
                          <a:cubicBezTo>
                            <a:pt x="35295" y="320067"/>
                            <a:pt x="17480" y="329525"/>
                            <a:pt x="11165" y="346304"/>
                          </a:cubicBezTo>
                          <a:lnTo>
                            <a:pt x="2335" y="369764"/>
                          </a:lnTo>
                          <a:cubicBezTo>
                            <a:pt x="-2109" y="381403"/>
                            <a:pt x="-125" y="394519"/>
                            <a:pt x="7564" y="404321"/>
                          </a:cubicBezTo>
                          <a:cubicBezTo>
                            <a:pt x="38473" y="442907"/>
                            <a:pt x="102586" y="496647"/>
                            <a:pt x="180919" y="537833"/>
                          </a:cubicBezTo>
                          <a:cubicBezTo>
                            <a:pt x="171204" y="539414"/>
                            <a:pt x="161412" y="540881"/>
                            <a:pt x="151478" y="542081"/>
                          </a:cubicBezTo>
                          <a:cubicBezTo>
                            <a:pt x="133704" y="544304"/>
                            <a:pt x="120365" y="559412"/>
                            <a:pt x="120359" y="577324"/>
                          </a:cubicBezTo>
                          <a:lnTo>
                            <a:pt x="120359" y="602384"/>
                          </a:lnTo>
                          <a:cubicBezTo>
                            <a:pt x="120307" y="614835"/>
                            <a:pt x="126785" y="626403"/>
                            <a:pt x="137428" y="632864"/>
                          </a:cubicBezTo>
                          <a:cubicBezTo>
                            <a:pt x="205881" y="673709"/>
                            <a:pt x="284107" y="695276"/>
                            <a:pt x="363819" y="695281"/>
                          </a:cubicBezTo>
                          <a:cubicBezTo>
                            <a:pt x="365924" y="695281"/>
                            <a:pt x="368019" y="695281"/>
                            <a:pt x="370124" y="695281"/>
                          </a:cubicBezTo>
                          <a:cubicBezTo>
                            <a:pt x="569197" y="692005"/>
                            <a:pt x="766135" y="523993"/>
                            <a:pt x="783357" y="343075"/>
                          </a:cubicBezTo>
                          <a:cubicBezTo>
                            <a:pt x="788320" y="304135"/>
                            <a:pt x="786246" y="264620"/>
                            <a:pt x="777232" y="226413"/>
                          </a:cubicBezTo>
                          <a:close/>
                          <a:moveTo>
                            <a:pt x="22490" y="392510"/>
                          </a:moveTo>
                          <a:cubicBezTo>
                            <a:pt x="18979" y="387970"/>
                            <a:pt x="18104" y="381923"/>
                            <a:pt x="20185" y="376575"/>
                          </a:cubicBezTo>
                          <a:lnTo>
                            <a:pt x="29053" y="353029"/>
                          </a:lnTo>
                          <a:cubicBezTo>
                            <a:pt x="31957" y="345248"/>
                            <a:pt x="40206" y="340851"/>
                            <a:pt x="48284" y="342780"/>
                          </a:cubicBezTo>
                          <a:cubicBezTo>
                            <a:pt x="205227" y="381213"/>
                            <a:pt x="402395" y="403083"/>
                            <a:pt x="570987" y="252483"/>
                          </a:cubicBezTo>
                          <a:cubicBezTo>
                            <a:pt x="532116" y="387176"/>
                            <a:pt x="394518" y="493780"/>
                            <a:pt x="212114" y="532118"/>
                          </a:cubicBezTo>
                          <a:cubicBezTo>
                            <a:pt x="126179" y="491275"/>
                            <a:pt x="54980" y="433068"/>
                            <a:pt x="22490" y="392510"/>
                          </a:cubicBezTo>
                          <a:close/>
                          <a:moveTo>
                            <a:pt x="764421" y="340951"/>
                          </a:moveTo>
                          <a:cubicBezTo>
                            <a:pt x="748009" y="513268"/>
                            <a:pt x="559929" y="673069"/>
                            <a:pt x="369838" y="676231"/>
                          </a:cubicBezTo>
                          <a:cubicBezTo>
                            <a:pt x="291569" y="677376"/>
                            <a:pt x="214519" y="656753"/>
                            <a:pt x="147287" y="616662"/>
                          </a:cubicBezTo>
                          <a:cubicBezTo>
                            <a:pt x="142380" y="613670"/>
                            <a:pt x="139408" y="608321"/>
                            <a:pt x="139457" y="602574"/>
                          </a:cubicBezTo>
                          <a:lnTo>
                            <a:pt x="139457" y="577381"/>
                          </a:lnTo>
                          <a:cubicBezTo>
                            <a:pt x="139439" y="569080"/>
                            <a:pt x="145605" y="562064"/>
                            <a:pt x="153840" y="561017"/>
                          </a:cubicBezTo>
                          <a:cubicBezTo>
                            <a:pt x="387145" y="532851"/>
                            <a:pt x="564920" y="399216"/>
                            <a:pt x="596181" y="228556"/>
                          </a:cubicBezTo>
                          <a:cubicBezTo>
                            <a:pt x="601000" y="203442"/>
                            <a:pt x="612251" y="180006"/>
                            <a:pt x="628833" y="160538"/>
                          </a:cubicBezTo>
                          <a:lnTo>
                            <a:pt x="634414" y="153871"/>
                          </a:lnTo>
                          <a:cubicBezTo>
                            <a:pt x="642883" y="143845"/>
                            <a:pt x="648055" y="131452"/>
                            <a:pt x="649226" y="118381"/>
                          </a:cubicBezTo>
                          <a:cubicBezTo>
                            <a:pt x="651331" y="95416"/>
                            <a:pt x="656084" y="40209"/>
                            <a:pt x="654864" y="23416"/>
                          </a:cubicBezTo>
                          <a:cubicBezTo>
                            <a:pt x="654779" y="22226"/>
                            <a:pt x="655026" y="22007"/>
                            <a:pt x="655331" y="21740"/>
                          </a:cubicBezTo>
                          <a:cubicBezTo>
                            <a:pt x="659226" y="19597"/>
                            <a:pt x="663665" y="18646"/>
                            <a:pt x="668095" y="19006"/>
                          </a:cubicBezTo>
                          <a:cubicBezTo>
                            <a:pt x="670260" y="18990"/>
                            <a:pt x="672421" y="19172"/>
                            <a:pt x="674553" y="19549"/>
                          </a:cubicBezTo>
                          <a:cubicBezTo>
                            <a:pt x="691840" y="22816"/>
                            <a:pt x="695088" y="27464"/>
                            <a:pt x="694889" y="28941"/>
                          </a:cubicBezTo>
                          <a:lnTo>
                            <a:pt x="694660" y="30512"/>
                          </a:lnTo>
                          <a:cubicBezTo>
                            <a:pt x="693326" y="39818"/>
                            <a:pt x="689774" y="64517"/>
                            <a:pt x="688497" y="89853"/>
                          </a:cubicBezTo>
                          <a:cubicBezTo>
                            <a:pt x="687545" y="110065"/>
                            <a:pt x="694114" y="129912"/>
                            <a:pt x="706938" y="145565"/>
                          </a:cubicBezTo>
                          <a:lnTo>
                            <a:pt x="730569" y="174559"/>
                          </a:lnTo>
                          <a:lnTo>
                            <a:pt x="730569" y="174559"/>
                          </a:lnTo>
                          <a:cubicBezTo>
                            <a:pt x="743992" y="191017"/>
                            <a:pt x="753601" y="210245"/>
                            <a:pt x="758706" y="230861"/>
                          </a:cubicBezTo>
                          <a:cubicBezTo>
                            <a:pt x="767198" y="266918"/>
                            <a:pt x="769134" y="304209"/>
                            <a:pt x="764421" y="34095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80" name="Graphic 675" descr="Apple outline">
              <a:extLst>
                <a:ext uri="{FF2B5EF4-FFF2-40B4-BE49-F238E27FC236}">
                  <a16:creationId xmlns:a16="http://schemas.microsoft.com/office/drawing/2014/main" id="{50FE6DDF-7FD5-4520-8A44-B215CB86923A}"/>
                </a:ext>
              </a:extLst>
            </p:cNvPr>
            <p:cNvSpPr/>
            <p:nvPr/>
          </p:nvSpPr>
          <p:spPr>
            <a:xfrm rot="19822582">
              <a:off x="6437272" y="1830528"/>
              <a:ext cx="556318" cy="662709"/>
            </a:xfrm>
            <a:custGeom>
              <a:avLst/>
              <a:gdLst>
                <a:gd name="connsiteX0" fmla="*/ 522177 w 556318"/>
                <a:gd name="connsiteY0" fmla="*/ 213962 h 662709"/>
                <a:gd name="connsiteX1" fmla="*/ 329233 w 556318"/>
                <a:gd name="connsiteY1" fmla="*/ 188566 h 662709"/>
                <a:gd name="connsiteX2" fmla="*/ 304173 w 556318"/>
                <a:gd name="connsiteY2" fmla="*/ 196584 h 662709"/>
                <a:gd name="connsiteX3" fmla="*/ 291325 w 556318"/>
                <a:gd name="connsiteY3" fmla="*/ 198941 h 662709"/>
                <a:gd name="connsiteX4" fmla="*/ 288439 w 556318"/>
                <a:gd name="connsiteY4" fmla="*/ 185321 h 662709"/>
                <a:gd name="connsiteX5" fmla="*/ 277311 w 556318"/>
                <a:gd name="connsiteY5" fmla="*/ 154986 h 662709"/>
                <a:gd name="connsiteX6" fmla="*/ 286871 w 556318"/>
                <a:gd name="connsiteY6" fmla="*/ 155422 h 662709"/>
                <a:gd name="connsiteX7" fmla="*/ 306018 w 556318"/>
                <a:gd name="connsiteY7" fmla="*/ 153745 h 662709"/>
                <a:gd name="connsiteX8" fmla="*/ 380366 w 556318"/>
                <a:gd name="connsiteY8" fmla="*/ 117514 h 662709"/>
                <a:gd name="connsiteX9" fmla="*/ 419784 w 556318"/>
                <a:gd name="connsiteY9" fmla="*/ 100 h 662709"/>
                <a:gd name="connsiteX10" fmla="*/ 414408 w 556318"/>
                <a:gd name="connsiteY10" fmla="*/ 0 h 662709"/>
                <a:gd name="connsiteX11" fmla="*/ 302369 w 556318"/>
                <a:gd name="connsiteY11" fmla="*/ 39526 h 662709"/>
                <a:gd name="connsiteX12" fmla="*/ 268898 w 556318"/>
                <a:gd name="connsiteY12" fmla="*/ 101747 h 662709"/>
                <a:gd name="connsiteX13" fmla="*/ 266215 w 556318"/>
                <a:gd name="connsiteY13" fmla="*/ 118327 h 662709"/>
                <a:gd name="connsiteX14" fmla="*/ 264956 w 556318"/>
                <a:gd name="connsiteY14" fmla="*/ 129600 h 662709"/>
                <a:gd name="connsiteX15" fmla="*/ 253341 w 556318"/>
                <a:gd name="connsiteY15" fmla="*/ 110838 h 662709"/>
                <a:gd name="connsiteX16" fmla="*/ 184469 w 556318"/>
                <a:gd name="connsiteY16" fmla="*/ 44583 h 662709"/>
                <a:gd name="connsiteX17" fmla="*/ 175244 w 556318"/>
                <a:gd name="connsiteY17" fmla="*/ 58589 h 662709"/>
                <a:gd name="connsiteX18" fmla="*/ 239729 w 556318"/>
                <a:gd name="connsiteY18" fmla="*/ 120592 h 662709"/>
                <a:gd name="connsiteX19" fmla="*/ 255077 w 556318"/>
                <a:gd name="connsiteY19" fmla="*/ 147027 h 662709"/>
                <a:gd name="connsiteX20" fmla="*/ 261585 w 556318"/>
                <a:gd name="connsiteY20" fmla="*/ 160781 h 662709"/>
                <a:gd name="connsiteX21" fmla="*/ 272203 w 556318"/>
                <a:gd name="connsiteY21" fmla="*/ 189363 h 662709"/>
                <a:gd name="connsiteX22" fmla="*/ 274207 w 556318"/>
                <a:gd name="connsiteY22" fmla="*/ 198815 h 662709"/>
                <a:gd name="connsiteX23" fmla="*/ 260218 w 556318"/>
                <a:gd name="connsiteY23" fmla="*/ 196299 h 662709"/>
                <a:gd name="connsiteX24" fmla="*/ 236610 w 556318"/>
                <a:gd name="connsiteY24" fmla="*/ 188868 h 662709"/>
                <a:gd name="connsiteX25" fmla="*/ 33818 w 556318"/>
                <a:gd name="connsiteY25" fmla="*/ 213139 h 662709"/>
                <a:gd name="connsiteX26" fmla="*/ 72775 w 556318"/>
                <a:gd name="connsiteY26" fmla="*/ 594224 h 662709"/>
                <a:gd name="connsiteX27" fmla="*/ 278836 w 556318"/>
                <a:gd name="connsiteY27" fmla="*/ 641742 h 662709"/>
                <a:gd name="connsiteX28" fmla="*/ 361462 w 556318"/>
                <a:gd name="connsiteY28" fmla="*/ 662709 h 662709"/>
                <a:gd name="connsiteX29" fmla="*/ 483574 w 556318"/>
                <a:gd name="connsiteY29" fmla="*/ 595499 h 662709"/>
                <a:gd name="connsiteX30" fmla="*/ 522177 w 556318"/>
                <a:gd name="connsiteY30" fmla="*/ 213962 h 662709"/>
                <a:gd name="connsiteX31" fmla="*/ 282888 w 556318"/>
                <a:gd name="connsiteY31" fmla="*/ 120190 h 662709"/>
                <a:gd name="connsiteX32" fmla="*/ 285210 w 556318"/>
                <a:gd name="connsiteY32" fmla="*/ 105722 h 662709"/>
                <a:gd name="connsiteX33" fmla="*/ 314564 w 556318"/>
                <a:gd name="connsiteY33" fmla="*/ 51108 h 662709"/>
                <a:gd name="connsiteX34" fmla="*/ 402734 w 556318"/>
                <a:gd name="connsiteY34" fmla="*/ 17175 h 662709"/>
                <a:gd name="connsiteX35" fmla="*/ 368349 w 556318"/>
                <a:gd name="connsiteY35" fmla="*/ 105848 h 662709"/>
                <a:gd name="connsiteX36" fmla="*/ 303057 w 556318"/>
                <a:gd name="connsiteY36" fmla="*/ 137248 h 662709"/>
                <a:gd name="connsiteX37" fmla="*/ 286897 w 556318"/>
                <a:gd name="connsiteY37" fmla="*/ 138648 h 662709"/>
                <a:gd name="connsiteX38" fmla="*/ 280875 w 556318"/>
                <a:gd name="connsiteY38" fmla="*/ 138472 h 662709"/>
                <a:gd name="connsiteX39" fmla="*/ 282888 w 556318"/>
                <a:gd name="connsiteY39" fmla="*/ 120190 h 662709"/>
                <a:gd name="connsiteX40" fmla="*/ 470172 w 556318"/>
                <a:gd name="connsiteY40" fmla="*/ 585392 h 662709"/>
                <a:gd name="connsiteX41" fmla="*/ 282569 w 556318"/>
                <a:gd name="connsiteY41" fmla="*/ 624927 h 662709"/>
                <a:gd name="connsiteX42" fmla="*/ 278836 w 556318"/>
                <a:gd name="connsiteY42" fmla="*/ 623057 h 662709"/>
                <a:gd name="connsiteX43" fmla="*/ 275088 w 556318"/>
                <a:gd name="connsiteY43" fmla="*/ 624911 h 662709"/>
                <a:gd name="connsiteX44" fmla="*/ 86118 w 556318"/>
                <a:gd name="connsiteY44" fmla="*/ 584126 h 662709"/>
                <a:gd name="connsiteX45" fmla="*/ 46197 w 556318"/>
                <a:gd name="connsiteY45" fmla="*/ 224428 h 662709"/>
                <a:gd name="connsiteX46" fmla="*/ 231385 w 556318"/>
                <a:gd name="connsiteY46" fmla="*/ 204837 h 662709"/>
                <a:gd name="connsiteX47" fmla="*/ 255472 w 556318"/>
                <a:gd name="connsiteY47" fmla="*/ 212385 h 662709"/>
                <a:gd name="connsiteX48" fmla="*/ 276824 w 556318"/>
                <a:gd name="connsiteY48" fmla="*/ 215915 h 662709"/>
                <a:gd name="connsiteX49" fmla="*/ 280933 w 556318"/>
                <a:gd name="connsiteY49" fmla="*/ 216125 h 662709"/>
                <a:gd name="connsiteX50" fmla="*/ 308919 w 556318"/>
                <a:gd name="connsiteY50" fmla="*/ 212687 h 662709"/>
                <a:gd name="connsiteX51" fmla="*/ 334558 w 556318"/>
                <a:gd name="connsiteY51" fmla="*/ 204476 h 662709"/>
                <a:gd name="connsiteX52" fmla="*/ 509841 w 556318"/>
                <a:gd name="connsiteY52" fmla="*/ 225267 h 662709"/>
                <a:gd name="connsiteX53" fmla="*/ 470172 w 556318"/>
                <a:gd name="connsiteY53" fmla="*/ 585392 h 6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56318" h="662709" fill="none" extrusionOk="0">
                  <a:moveTo>
                    <a:pt x="522177" y="213962"/>
                  </a:moveTo>
                  <a:cubicBezTo>
                    <a:pt x="455475" y="155444"/>
                    <a:pt x="385263" y="167037"/>
                    <a:pt x="329233" y="188566"/>
                  </a:cubicBezTo>
                  <a:cubicBezTo>
                    <a:pt x="320215" y="191047"/>
                    <a:pt x="312216" y="193689"/>
                    <a:pt x="304173" y="196584"/>
                  </a:cubicBezTo>
                  <a:cubicBezTo>
                    <a:pt x="299709" y="197143"/>
                    <a:pt x="295867" y="198869"/>
                    <a:pt x="291325" y="198941"/>
                  </a:cubicBezTo>
                  <a:cubicBezTo>
                    <a:pt x="290876" y="194456"/>
                    <a:pt x="289288" y="190078"/>
                    <a:pt x="288439" y="185321"/>
                  </a:cubicBezTo>
                  <a:cubicBezTo>
                    <a:pt x="287568" y="173799"/>
                    <a:pt x="282292" y="164885"/>
                    <a:pt x="277311" y="154986"/>
                  </a:cubicBezTo>
                  <a:cubicBezTo>
                    <a:pt x="280061" y="155297"/>
                    <a:pt x="283695" y="155373"/>
                    <a:pt x="286871" y="155422"/>
                  </a:cubicBezTo>
                  <a:cubicBezTo>
                    <a:pt x="293537" y="154789"/>
                    <a:pt x="299758" y="154786"/>
                    <a:pt x="306018" y="153745"/>
                  </a:cubicBezTo>
                  <a:cubicBezTo>
                    <a:pt x="333955" y="148733"/>
                    <a:pt x="362315" y="135962"/>
                    <a:pt x="380366" y="117514"/>
                  </a:cubicBezTo>
                  <a:cubicBezTo>
                    <a:pt x="423976" y="73903"/>
                    <a:pt x="419784" y="100"/>
                    <a:pt x="419784" y="100"/>
                  </a:cubicBezTo>
                  <a:cubicBezTo>
                    <a:pt x="419768" y="-206"/>
                    <a:pt x="418028" y="306"/>
                    <a:pt x="414408" y="0"/>
                  </a:cubicBezTo>
                  <a:cubicBezTo>
                    <a:pt x="394041" y="-1786"/>
                    <a:pt x="345851" y="9406"/>
                    <a:pt x="302369" y="39526"/>
                  </a:cubicBezTo>
                  <a:cubicBezTo>
                    <a:pt x="289360" y="56762"/>
                    <a:pt x="272269" y="80966"/>
                    <a:pt x="268898" y="101747"/>
                  </a:cubicBezTo>
                  <a:cubicBezTo>
                    <a:pt x="267908" y="107719"/>
                    <a:pt x="266744" y="112858"/>
                    <a:pt x="266215" y="118327"/>
                  </a:cubicBezTo>
                  <a:cubicBezTo>
                    <a:pt x="265239" y="120856"/>
                    <a:pt x="265890" y="126128"/>
                    <a:pt x="264956" y="129600"/>
                  </a:cubicBezTo>
                  <a:cubicBezTo>
                    <a:pt x="260623" y="123141"/>
                    <a:pt x="257065" y="115497"/>
                    <a:pt x="253341" y="110838"/>
                  </a:cubicBezTo>
                  <a:cubicBezTo>
                    <a:pt x="234792" y="89546"/>
                    <a:pt x="214183" y="65912"/>
                    <a:pt x="184469" y="44583"/>
                  </a:cubicBezTo>
                  <a:cubicBezTo>
                    <a:pt x="182438" y="46736"/>
                    <a:pt x="177871" y="52415"/>
                    <a:pt x="175244" y="58589"/>
                  </a:cubicBezTo>
                  <a:cubicBezTo>
                    <a:pt x="201882" y="71678"/>
                    <a:pt x="220693" y="96521"/>
                    <a:pt x="239729" y="120592"/>
                  </a:cubicBezTo>
                  <a:cubicBezTo>
                    <a:pt x="246795" y="129347"/>
                    <a:pt x="251567" y="136764"/>
                    <a:pt x="255077" y="147027"/>
                  </a:cubicBezTo>
                  <a:cubicBezTo>
                    <a:pt x="256780" y="152289"/>
                    <a:pt x="259842" y="155306"/>
                    <a:pt x="261585" y="160781"/>
                  </a:cubicBezTo>
                  <a:cubicBezTo>
                    <a:pt x="267866" y="170529"/>
                    <a:pt x="269453" y="179772"/>
                    <a:pt x="272203" y="189363"/>
                  </a:cubicBezTo>
                  <a:cubicBezTo>
                    <a:pt x="273323" y="192234"/>
                    <a:pt x="273497" y="195492"/>
                    <a:pt x="274207" y="198815"/>
                  </a:cubicBezTo>
                  <a:cubicBezTo>
                    <a:pt x="269573" y="198573"/>
                    <a:pt x="264422" y="197721"/>
                    <a:pt x="260218" y="196299"/>
                  </a:cubicBezTo>
                  <a:cubicBezTo>
                    <a:pt x="252799" y="193681"/>
                    <a:pt x="243376" y="190956"/>
                    <a:pt x="236610" y="188868"/>
                  </a:cubicBezTo>
                  <a:cubicBezTo>
                    <a:pt x="165154" y="174759"/>
                    <a:pt x="90732" y="149414"/>
                    <a:pt x="33818" y="213139"/>
                  </a:cubicBezTo>
                  <a:cubicBezTo>
                    <a:pt x="-21634" y="266233"/>
                    <a:pt x="-5785" y="492175"/>
                    <a:pt x="72775" y="594224"/>
                  </a:cubicBezTo>
                  <a:cubicBezTo>
                    <a:pt x="121744" y="637899"/>
                    <a:pt x="173231" y="696921"/>
                    <a:pt x="278836" y="641742"/>
                  </a:cubicBezTo>
                  <a:cubicBezTo>
                    <a:pt x="305683" y="654263"/>
                    <a:pt x="332030" y="656955"/>
                    <a:pt x="361462" y="662709"/>
                  </a:cubicBezTo>
                  <a:cubicBezTo>
                    <a:pt x="425139" y="667059"/>
                    <a:pt x="455901" y="631847"/>
                    <a:pt x="483574" y="595499"/>
                  </a:cubicBezTo>
                  <a:cubicBezTo>
                    <a:pt x="570321" y="495528"/>
                    <a:pt x="575896" y="275327"/>
                    <a:pt x="522177" y="213962"/>
                  </a:cubicBezTo>
                  <a:close/>
                  <a:moveTo>
                    <a:pt x="282888" y="120190"/>
                  </a:moveTo>
                  <a:cubicBezTo>
                    <a:pt x="283395" y="116093"/>
                    <a:pt x="283614" y="109949"/>
                    <a:pt x="285210" y="105722"/>
                  </a:cubicBezTo>
                  <a:cubicBezTo>
                    <a:pt x="290369" y="86639"/>
                    <a:pt x="302778" y="65955"/>
                    <a:pt x="314564" y="51108"/>
                  </a:cubicBezTo>
                  <a:cubicBezTo>
                    <a:pt x="338227" y="27366"/>
                    <a:pt x="384090" y="17838"/>
                    <a:pt x="402734" y="17175"/>
                  </a:cubicBezTo>
                  <a:cubicBezTo>
                    <a:pt x="397278" y="34190"/>
                    <a:pt x="389895" y="85187"/>
                    <a:pt x="368349" y="105848"/>
                  </a:cubicBezTo>
                  <a:cubicBezTo>
                    <a:pt x="348170" y="123179"/>
                    <a:pt x="323383" y="134664"/>
                    <a:pt x="303057" y="137248"/>
                  </a:cubicBezTo>
                  <a:cubicBezTo>
                    <a:pt x="297816" y="137927"/>
                    <a:pt x="292311" y="138357"/>
                    <a:pt x="286897" y="138648"/>
                  </a:cubicBezTo>
                  <a:cubicBezTo>
                    <a:pt x="285027" y="138774"/>
                    <a:pt x="282972" y="138601"/>
                    <a:pt x="280875" y="138472"/>
                  </a:cubicBezTo>
                  <a:cubicBezTo>
                    <a:pt x="281539" y="129697"/>
                    <a:pt x="282241" y="126896"/>
                    <a:pt x="282888" y="120190"/>
                  </a:cubicBezTo>
                  <a:close/>
                  <a:moveTo>
                    <a:pt x="470172" y="585392"/>
                  </a:moveTo>
                  <a:cubicBezTo>
                    <a:pt x="428266" y="631139"/>
                    <a:pt x="367159" y="676590"/>
                    <a:pt x="282569" y="624927"/>
                  </a:cubicBezTo>
                  <a:cubicBezTo>
                    <a:pt x="280751" y="623957"/>
                    <a:pt x="279479" y="623137"/>
                    <a:pt x="278836" y="623057"/>
                  </a:cubicBezTo>
                  <a:cubicBezTo>
                    <a:pt x="277617" y="623729"/>
                    <a:pt x="275786" y="624353"/>
                    <a:pt x="275088" y="624911"/>
                  </a:cubicBezTo>
                  <a:cubicBezTo>
                    <a:pt x="183653" y="671877"/>
                    <a:pt x="127216" y="631050"/>
                    <a:pt x="86118" y="584126"/>
                  </a:cubicBezTo>
                  <a:cubicBezTo>
                    <a:pt x="9286" y="489849"/>
                    <a:pt x="-11582" y="288818"/>
                    <a:pt x="46197" y="224428"/>
                  </a:cubicBezTo>
                  <a:cubicBezTo>
                    <a:pt x="103383" y="167690"/>
                    <a:pt x="171710" y="179654"/>
                    <a:pt x="231385" y="204837"/>
                  </a:cubicBezTo>
                  <a:cubicBezTo>
                    <a:pt x="239505" y="207273"/>
                    <a:pt x="248685" y="210144"/>
                    <a:pt x="255472" y="212385"/>
                  </a:cubicBezTo>
                  <a:cubicBezTo>
                    <a:pt x="263039" y="213879"/>
                    <a:pt x="268559" y="215482"/>
                    <a:pt x="276824" y="215915"/>
                  </a:cubicBezTo>
                  <a:cubicBezTo>
                    <a:pt x="278427" y="216008"/>
                    <a:pt x="279773" y="216199"/>
                    <a:pt x="280933" y="216125"/>
                  </a:cubicBezTo>
                  <a:cubicBezTo>
                    <a:pt x="292183" y="216374"/>
                    <a:pt x="299974" y="214805"/>
                    <a:pt x="308919" y="212687"/>
                  </a:cubicBezTo>
                  <a:cubicBezTo>
                    <a:pt x="317674" y="210175"/>
                    <a:pt x="326731" y="206791"/>
                    <a:pt x="334558" y="204476"/>
                  </a:cubicBezTo>
                  <a:cubicBezTo>
                    <a:pt x="379640" y="181646"/>
                    <a:pt x="450049" y="171701"/>
                    <a:pt x="509841" y="225267"/>
                  </a:cubicBezTo>
                  <a:cubicBezTo>
                    <a:pt x="559937" y="272356"/>
                    <a:pt x="542749" y="483531"/>
                    <a:pt x="470172" y="585392"/>
                  </a:cubicBezTo>
                  <a:close/>
                </a:path>
                <a:path w="556318" h="662709" stroke="0" extrusionOk="0">
                  <a:moveTo>
                    <a:pt x="522177" y="213962"/>
                  </a:moveTo>
                  <a:cubicBezTo>
                    <a:pt x="455694" y="145563"/>
                    <a:pt x="379254" y="173159"/>
                    <a:pt x="329233" y="188566"/>
                  </a:cubicBezTo>
                  <a:cubicBezTo>
                    <a:pt x="320397" y="191412"/>
                    <a:pt x="311808" y="194957"/>
                    <a:pt x="304173" y="196584"/>
                  </a:cubicBezTo>
                  <a:cubicBezTo>
                    <a:pt x="300554" y="197774"/>
                    <a:pt x="295474" y="198369"/>
                    <a:pt x="291325" y="198941"/>
                  </a:cubicBezTo>
                  <a:cubicBezTo>
                    <a:pt x="290437" y="194964"/>
                    <a:pt x="289791" y="189531"/>
                    <a:pt x="288439" y="185321"/>
                  </a:cubicBezTo>
                  <a:cubicBezTo>
                    <a:pt x="285622" y="173996"/>
                    <a:pt x="281276" y="165608"/>
                    <a:pt x="277311" y="154986"/>
                  </a:cubicBezTo>
                  <a:cubicBezTo>
                    <a:pt x="280134" y="155435"/>
                    <a:pt x="283706" y="154833"/>
                    <a:pt x="286871" y="155422"/>
                  </a:cubicBezTo>
                  <a:cubicBezTo>
                    <a:pt x="292632" y="155221"/>
                    <a:pt x="300603" y="155299"/>
                    <a:pt x="306018" y="153745"/>
                  </a:cubicBezTo>
                  <a:cubicBezTo>
                    <a:pt x="337399" y="146468"/>
                    <a:pt x="362357" y="137829"/>
                    <a:pt x="380366" y="117514"/>
                  </a:cubicBezTo>
                  <a:cubicBezTo>
                    <a:pt x="423977" y="73902"/>
                    <a:pt x="419785" y="100"/>
                    <a:pt x="419784" y="100"/>
                  </a:cubicBezTo>
                  <a:cubicBezTo>
                    <a:pt x="420150" y="29"/>
                    <a:pt x="418211" y="-87"/>
                    <a:pt x="414408" y="0"/>
                  </a:cubicBezTo>
                  <a:cubicBezTo>
                    <a:pt x="398196" y="5529"/>
                    <a:pt x="337163" y="-4927"/>
                    <a:pt x="302369" y="39526"/>
                  </a:cubicBezTo>
                  <a:cubicBezTo>
                    <a:pt x="287628" y="61384"/>
                    <a:pt x="277196" y="77599"/>
                    <a:pt x="268898" y="101747"/>
                  </a:cubicBezTo>
                  <a:cubicBezTo>
                    <a:pt x="267690" y="107776"/>
                    <a:pt x="265891" y="112678"/>
                    <a:pt x="266215" y="118327"/>
                  </a:cubicBezTo>
                  <a:cubicBezTo>
                    <a:pt x="266475" y="121477"/>
                    <a:pt x="266329" y="125920"/>
                    <a:pt x="264956" y="129600"/>
                  </a:cubicBezTo>
                  <a:cubicBezTo>
                    <a:pt x="261384" y="123136"/>
                    <a:pt x="258187" y="117780"/>
                    <a:pt x="253341" y="110838"/>
                  </a:cubicBezTo>
                  <a:cubicBezTo>
                    <a:pt x="236869" y="83457"/>
                    <a:pt x="210712" y="62688"/>
                    <a:pt x="184469" y="44583"/>
                  </a:cubicBezTo>
                  <a:cubicBezTo>
                    <a:pt x="182752" y="47429"/>
                    <a:pt x="178802" y="55752"/>
                    <a:pt x="175244" y="58589"/>
                  </a:cubicBezTo>
                  <a:cubicBezTo>
                    <a:pt x="197333" y="71351"/>
                    <a:pt x="220807" y="90651"/>
                    <a:pt x="239729" y="120592"/>
                  </a:cubicBezTo>
                  <a:cubicBezTo>
                    <a:pt x="245009" y="128965"/>
                    <a:pt x="250596" y="136064"/>
                    <a:pt x="255077" y="147027"/>
                  </a:cubicBezTo>
                  <a:cubicBezTo>
                    <a:pt x="256459" y="148364"/>
                    <a:pt x="259600" y="154845"/>
                    <a:pt x="261585" y="160781"/>
                  </a:cubicBezTo>
                  <a:cubicBezTo>
                    <a:pt x="267246" y="170699"/>
                    <a:pt x="269853" y="179714"/>
                    <a:pt x="272203" y="189363"/>
                  </a:cubicBezTo>
                  <a:cubicBezTo>
                    <a:pt x="273162" y="192195"/>
                    <a:pt x="273341" y="195332"/>
                    <a:pt x="274207" y="198815"/>
                  </a:cubicBezTo>
                  <a:cubicBezTo>
                    <a:pt x="269719" y="198208"/>
                    <a:pt x="264705" y="197296"/>
                    <a:pt x="260218" y="196299"/>
                  </a:cubicBezTo>
                  <a:cubicBezTo>
                    <a:pt x="253107" y="192735"/>
                    <a:pt x="244540" y="190788"/>
                    <a:pt x="236610" y="188868"/>
                  </a:cubicBezTo>
                  <a:cubicBezTo>
                    <a:pt x="189300" y="172744"/>
                    <a:pt x="95148" y="144500"/>
                    <a:pt x="33818" y="213139"/>
                  </a:cubicBezTo>
                  <a:cubicBezTo>
                    <a:pt x="-11527" y="269692"/>
                    <a:pt x="7041" y="474137"/>
                    <a:pt x="72775" y="594224"/>
                  </a:cubicBezTo>
                  <a:cubicBezTo>
                    <a:pt x="110764" y="652254"/>
                    <a:pt x="172956" y="698541"/>
                    <a:pt x="278836" y="641742"/>
                  </a:cubicBezTo>
                  <a:cubicBezTo>
                    <a:pt x="303826" y="657727"/>
                    <a:pt x="329993" y="661245"/>
                    <a:pt x="361462" y="662709"/>
                  </a:cubicBezTo>
                  <a:cubicBezTo>
                    <a:pt x="419984" y="664597"/>
                    <a:pt x="459022" y="625579"/>
                    <a:pt x="483574" y="595499"/>
                  </a:cubicBezTo>
                  <a:cubicBezTo>
                    <a:pt x="568599" y="492682"/>
                    <a:pt x="580280" y="270128"/>
                    <a:pt x="522177" y="213962"/>
                  </a:cubicBezTo>
                  <a:close/>
                  <a:moveTo>
                    <a:pt x="282888" y="120190"/>
                  </a:moveTo>
                  <a:cubicBezTo>
                    <a:pt x="284127" y="115449"/>
                    <a:pt x="284186" y="109921"/>
                    <a:pt x="285210" y="105722"/>
                  </a:cubicBezTo>
                  <a:cubicBezTo>
                    <a:pt x="293066" y="87786"/>
                    <a:pt x="299984" y="62416"/>
                    <a:pt x="314564" y="51108"/>
                  </a:cubicBezTo>
                  <a:cubicBezTo>
                    <a:pt x="339972" y="28363"/>
                    <a:pt x="379754" y="19342"/>
                    <a:pt x="402734" y="17175"/>
                  </a:cubicBezTo>
                  <a:cubicBezTo>
                    <a:pt x="404013" y="43409"/>
                    <a:pt x="393223" y="78230"/>
                    <a:pt x="368349" y="105848"/>
                  </a:cubicBezTo>
                  <a:cubicBezTo>
                    <a:pt x="352184" y="126116"/>
                    <a:pt x="324314" y="133314"/>
                    <a:pt x="303057" y="137248"/>
                  </a:cubicBezTo>
                  <a:cubicBezTo>
                    <a:pt x="297545" y="138297"/>
                    <a:pt x="292958" y="138945"/>
                    <a:pt x="286897" y="138648"/>
                  </a:cubicBezTo>
                  <a:cubicBezTo>
                    <a:pt x="285019" y="138599"/>
                    <a:pt x="282824" y="138570"/>
                    <a:pt x="280875" y="138472"/>
                  </a:cubicBezTo>
                  <a:cubicBezTo>
                    <a:pt x="281145" y="135512"/>
                    <a:pt x="282424" y="127352"/>
                    <a:pt x="282888" y="120190"/>
                  </a:cubicBezTo>
                  <a:close/>
                  <a:moveTo>
                    <a:pt x="470172" y="585392"/>
                  </a:moveTo>
                  <a:cubicBezTo>
                    <a:pt x="443241" y="632723"/>
                    <a:pt x="379667" y="661041"/>
                    <a:pt x="282569" y="624927"/>
                  </a:cubicBezTo>
                  <a:cubicBezTo>
                    <a:pt x="280776" y="623966"/>
                    <a:pt x="280449" y="623453"/>
                    <a:pt x="278836" y="623057"/>
                  </a:cubicBezTo>
                  <a:cubicBezTo>
                    <a:pt x="278105" y="623755"/>
                    <a:pt x="275505" y="624559"/>
                    <a:pt x="275088" y="624911"/>
                  </a:cubicBezTo>
                  <a:cubicBezTo>
                    <a:pt x="181840" y="675516"/>
                    <a:pt x="110320" y="623768"/>
                    <a:pt x="86118" y="584126"/>
                  </a:cubicBezTo>
                  <a:cubicBezTo>
                    <a:pt x="8606" y="476252"/>
                    <a:pt x="-16010" y="274223"/>
                    <a:pt x="46197" y="224428"/>
                  </a:cubicBezTo>
                  <a:cubicBezTo>
                    <a:pt x="103905" y="161485"/>
                    <a:pt x="175763" y="189961"/>
                    <a:pt x="231385" y="204837"/>
                  </a:cubicBezTo>
                  <a:cubicBezTo>
                    <a:pt x="240849" y="208282"/>
                    <a:pt x="247878" y="210314"/>
                    <a:pt x="255472" y="212385"/>
                  </a:cubicBezTo>
                  <a:cubicBezTo>
                    <a:pt x="262600" y="214774"/>
                    <a:pt x="269348" y="216223"/>
                    <a:pt x="276824" y="215915"/>
                  </a:cubicBezTo>
                  <a:cubicBezTo>
                    <a:pt x="277904" y="216273"/>
                    <a:pt x="279782" y="216287"/>
                    <a:pt x="280933" y="216125"/>
                  </a:cubicBezTo>
                  <a:cubicBezTo>
                    <a:pt x="288639" y="216520"/>
                    <a:pt x="300358" y="216726"/>
                    <a:pt x="308919" y="212687"/>
                  </a:cubicBezTo>
                  <a:cubicBezTo>
                    <a:pt x="317322" y="208850"/>
                    <a:pt x="327374" y="207162"/>
                    <a:pt x="334558" y="204476"/>
                  </a:cubicBezTo>
                  <a:cubicBezTo>
                    <a:pt x="379632" y="178602"/>
                    <a:pt x="458667" y="157284"/>
                    <a:pt x="509841" y="225267"/>
                  </a:cubicBezTo>
                  <a:cubicBezTo>
                    <a:pt x="566950" y="274484"/>
                    <a:pt x="536840" y="499728"/>
                    <a:pt x="470172" y="585392"/>
                  </a:cubicBezTo>
                  <a:close/>
                </a:path>
              </a:pathLst>
            </a:custGeom>
            <a:solidFill>
              <a:srgbClr val="000000"/>
            </a:solidFill>
            <a:ln w="254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4041454485">
                    <a:custGeom>
                      <a:avLst/>
                      <a:gdLst>
                        <a:gd name="connsiteX0" fmla="*/ 593050 w 631824"/>
                        <a:gd name="connsiteY0" fmla="*/ 243002 h 752655"/>
                        <a:gd name="connsiteX1" fmla="*/ 373918 w 631824"/>
                        <a:gd name="connsiteY1" fmla="*/ 214160 h 752655"/>
                        <a:gd name="connsiteX2" fmla="*/ 345457 w 631824"/>
                        <a:gd name="connsiteY2" fmla="*/ 223266 h 752655"/>
                        <a:gd name="connsiteX3" fmla="*/ 330865 w 631824"/>
                        <a:gd name="connsiteY3" fmla="*/ 225943 h 752655"/>
                        <a:gd name="connsiteX4" fmla="*/ 327588 w 631824"/>
                        <a:gd name="connsiteY4" fmla="*/ 210474 h 752655"/>
                        <a:gd name="connsiteX5" fmla="*/ 314949 w 631824"/>
                        <a:gd name="connsiteY5" fmla="*/ 176022 h 752655"/>
                        <a:gd name="connsiteX6" fmla="*/ 325807 w 631824"/>
                        <a:gd name="connsiteY6" fmla="*/ 176517 h 752655"/>
                        <a:gd name="connsiteX7" fmla="*/ 347553 w 631824"/>
                        <a:gd name="connsiteY7" fmla="*/ 174612 h 752655"/>
                        <a:gd name="connsiteX8" fmla="*/ 431992 w 631824"/>
                        <a:gd name="connsiteY8" fmla="*/ 133464 h 752655"/>
                        <a:gd name="connsiteX9" fmla="*/ 476759 w 631824"/>
                        <a:gd name="connsiteY9" fmla="*/ 114 h 752655"/>
                        <a:gd name="connsiteX10" fmla="*/ 470654 w 631824"/>
                        <a:gd name="connsiteY10" fmla="*/ 0 h 752655"/>
                        <a:gd name="connsiteX11" fmla="*/ 343409 w 631824"/>
                        <a:gd name="connsiteY11" fmla="*/ 44891 h 752655"/>
                        <a:gd name="connsiteX12" fmla="*/ 305395 w 631824"/>
                        <a:gd name="connsiteY12" fmla="*/ 115557 h 752655"/>
                        <a:gd name="connsiteX13" fmla="*/ 302347 w 631824"/>
                        <a:gd name="connsiteY13" fmla="*/ 134388 h 752655"/>
                        <a:gd name="connsiteX14" fmla="*/ 300918 w 631824"/>
                        <a:gd name="connsiteY14" fmla="*/ 147190 h 752655"/>
                        <a:gd name="connsiteX15" fmla="*/ 287726 w 631824"/>
                        <a:gd name="connsiteY15" fmla="*/ 125882 h 752655"/>
                        <a:gd name="connsiteX16" fmla="*/ 209507 w 631824"/>
                        <a:gd name="connsiteY16" fmla="*/ 50635 h 752655"/>
                        <a:gd name="connsiteX17" fmla="*/ 199029 w 631824"/>
                        <a:gd name="connsiteY17" fmla="*/ 66542 h 752655"/>
                        <a:gd name="connsiteX18" fmla="*/ 272267 w 631824"/>
                        <a:gd name="connsiteY18" fmla="*/ 136960 h 752655"/>
                        <a:gd name="connsiteX19" fmla="*/ 289698 w 631824"/>
                        <a:gd name="connsiteY19" fmla="*/ 166983 h 752655"/>
                        <a:gd name="connsiteX20" fmla="*/ 297089 w 631824"/>
                        <a:gd name="connsiteY20" fmla="*/ 182604 h 752655"/>
                        <a:gd name="connsiteX21" fmla="*/ 309148 w 631824"/>
                        <a:gd name="connsiteY21" fmla="*/ 215065 h 752655"/>
                        <a:gd name="connsiteX22" fmla="*/ 311424 w 631824"/>
                        <a:gd name="connsiteY22" fmla="*/ 225800 h 752655"/>
                        <a:gd name="connsiteX23" fmla="*/ 295537 w 631824"/>
                        <a:gd name="connsiteY23" fmla="*/ 222942 h 752655"/>
                        <a:gd name="connsiteX24" fmla="*/ 268724 w 631824"/>
                        <a:gd name="connsiteY24" fmla="*/ 214503 h 752655"/>
                        <a:gd name="connsiteX25" fmla="*/ 38409 w 631824"/>
                        <a:gd name="connsiteY25" fmla="*/ 242068 h 752655"/>
                        <a:gd name="connsiteX26" fmla="*/ 82653 w 631824"/>
                        <a:gd name="connsiteY26" fmla="*/ 674875 h 752655"/>
                        <a:gd name="connsiteX27" fmla="*/ 316682 w 631824"/>
                        <a:gd name="connsiteY27" fmla="*/ 728843 h 752655"/>
                        <a:gd name="connsiteX28" fmla="*/ 410522 w 631824"/>
                        <a:gd name="connsiteY28" fmla="*/ 752656 h 752655"/>
                        <a:gd name="connsiteX29" fmla="*/ 549207 w 631824"/>
                        <a:gd name="connsiteY29" fmla="*/ 676323 h 752655"/>
                        <a:gd name="connsiteX30" fmla="*/ 593050 w 631824"/>
                        <a:gd name="connsiteY30" fmla="*/ 243002 h 752655"/>
                        <a:gd name="connsiteX31" fmla="*/ 321283 w 631824"/>
                        <a:gd name="connsiteY31" fmla="*/ 136503 h 752655"/>
                        <a:gd name="connsiteX32" fmla="*/ 323921 w 631824"/>
                        <a:gd name="connsiteY32" fmla="*/ 120072 h 752655"/>
                        <a:gd name="connsiteX33" fmla="*/ 357259 w 631824"/>
                        <a:gd name="connsiteY33" fmla="*/ 58045 h 752655"/>
                        <a:gd name="connsiteX34" fmla="*/ 457395 w 631824"/>
                        <a:gd name="connsiteY34" fmla="*/ 19507 h 752655"/>
                        <a:gd name="connsiteX35" fmla="*/ 418343 w 631824"/>
                        <a:gd name="connsiteY35" fmla="*/ 120215 h 752655"/>
                        <a:gd name="connsiteX36" fmla="*/ 344190 w 631824"/>
                        <a:gd name="connsiteY36" fmla="*/ 155877 h 752655"/>
                        <a:gd name="connsiteX37" fmla="*/ 325836 w 631824"/>
                        <a:gd name="connsiteY37" fmla="*/ 157467 h 752655"/>
                        <a:gd name="connsiteX38" fmla="*/ 318997 w 631824"/>
                        <a:gd name="connsiteY38" fmla="*/ 157267 h 752655"/>
                        <a:gd name="connsiteX39" fmla="*/ 533986 w 631824"/>
                        <a:gd name="connsiteY39" fmla="*/ 664845 h 752655"/>
                        <a:gd name="connsiteX40" fmla="*/ 320921 w 631824"/>
                        <a:gd name="connsiteY40" fmla="*/ 709746 h 752655"/>
                        <a:gd name="connsiteX41" fmla="*/ 316682 w 631824"/>
                        <a:gd name="connsiteY41" fmla="*/ 707622 h 752655"/>
                        <a:gd name="connsiteX42" fmla="*/ 312425 w 631824"/>
                        <a:gd name="connsiteY42" fmla="*/ 709727 h 752655"/>
                        <a:gd name="connsiteX43" fmla="*/ 97807 w 631824"/>
                        <a:gd name="connsiteY43" fmla="*/ 663407 h 752655"/>
                        <a:gd name="connsiteX44" fmla="*/ 52468 w 631824"/>
                        <a:gd name="connsiteY44" fmla="*/ 254889 h 752655"/>
                        <a:gd name="connsiteX45" fmla="*/ 262790 w 631824"/>
                        <a:gd name="connsiteY45" fmla="*/ 232639 h 752655"/>
                        <a:gd name="connsiteX46" fmla="*/ 290146 w 631824"/>
                        <a:gd name="connsiteY46" fmla="*/ 241211 h 752655"/>
                        <a:gd name="connsiteX47" fmla="*/ 314396 w 631824"/>
                        <a:gd name="connsiteY47" fmla="*/ 245221 h 752655"/>
                        <a:gd name="connsiteX48" fmla="*/ 319063 w 631824"/>
                        <a:gd name="connsiteY48" fmla="*/ 245459 h 752655"/>
                        <a:gd name="connsiteX49" fmla="*/ 350848 w 631824"/>
                        <a:gd name="connsiteY49" fmla="*/ 241554 h 752655"/>
                        <a:gd name="connsiteX50" fmla="*/ 379966 w 631824"/>
                        <a:gd name="connsiteY50" fmla="*/ 232229 h 752655"/>
                        <a:gd name="connsiteX51" fmla="*/ 579039 w 631824"/>
                        <a:gd name="connsiteY51" fmla="*/ 255842 h 752655"/>
                        <a:gd name="connsiteX52" fmla="*/ 533986 w 631824"/>
                        <a:gd name="connsiteY52" fmla="*/ 664845 h 7526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</a:cxnLst>
                      <a:rect l="l" t="t" r="r" b="b"/>
                      <a:pathLst>
                        <a:path w="631824" h="752655">
                          <a:moveTo>
                            <a:pt x="593050" y="243002"/>
                          </a:moveTo>
                          <a:cubicBezTo>
                            <a:pt x="521470" y="165049"/>
                            <a:pt x="439698" y="192281"/>
                            <a:pt x="373918" y="214160"/>
                          </a:cubicBezTo>
                          <a:cubicBezTo>
                            <a:pt x="364060" y="217437"/>
                            <a:pt x="354544" y="220609"/>
                            <a:pt x="345457" y="223266"/>
                          </a:cubicBezTo>
                          <a:cubicBezTo>
                            <a:pt x="340688" y="224616"/>
                            <a:pt x="335803" y="225512"/>
                            <a:pt x="330865" y="225943"/>
                          </a:cubicBezTo>
                          <a:cubicBezTo>
                            <a:pt x="329912" y="220751"/>
                            <a:pt x="328865" y="215570"/>
                            <a:pt x="327588" y="210474"/>
                          </a:cubicBezTo>
                          <a:cubicBezTo>
                            <a:pt x="324476" y="198615"/>
                            <a:pt x="320243" y="187080"/>
                            <a:pt x="314949" y="176022"/>
                          </a:cubicBezTo>
                          <a:cubicBezTo>
                            <a:pt x="318559" y="176308"/>
                            <a:pt x="322188" y="176517"/>
                            <a:pt x="325807" y="176517"/>
                          </a:cubicBezTo>
                          <a:cubicBezTo>
                            <a:pt x="333098" y="176531"/>
                            <a:pt x="340376" y="175893"/>
                            <a:pt x="347553" y="174612"/>
                          </a:cubicBezTo>
                          <a:cubicBezTo>
                            <a:pt x="379281" y="169974"/>
                            <a:pt x="408787" y="155596"/>
                            <a:pt x="431992" y="133464"/>
                          </a:cubicBezTo>
                          <a:cubicBezTo>
                            <a:pt x="481522" y="83934"/>
                            <a:pt x="476759" y="114"/>
                            <a:pt x="476759" y="114"/>
                          </a:cubicBezTo>
                          <a:cubicBezTo>
                            <a:pt x="476759" y="114"/>
                            <a:pt x="474550" y="0"/>
                            <a:pt x="470654" y="0"/>
                          </a:cubicBezTo>
                          <a:cubicBezTo>
                            <a:pt x="450356" y="0"/>
                            <a:pt x="384157" y="3353"/>
                            <a:pt x="343409" y="44891"/>
                          </a:cubicBezTo>
                          <a:cubicBezTo>
                            <a:pt x="324923" y="64822"/>
                            <a:pt x="311838" y="89147"/>
                            <a:pt x="305395" y="115557"/>
                          </a:cubicBezTo>
                          <a:cubicBezTo>
                            <a:pt x="303975" y="121762"/>
                            <a:pt x="302957" y="128052"/>
                            <a:pt x="302347" y="134388"/>
                          </a:cubicBezTo>
                          <a:lnTo>
                            <a:pt x="300918" y="147190"/>
                          </a:lnTo>
                          <a:cubicBezTo>
                            <a:pt x="296977" y="139816"/>
                            <a:pt x="292571" y="132699"/>
                            <a:pt x="287726" y="125882"/>
                          </a:cubicBezTo>
                          <a:cubicBezTo>
                            <a:pt x="266475" y="96227"/>
                            <a:pt x="239963" y="70722"/>
                            <a:pt x="209507" y="50635"/>
                          </a:cubicBezTo>
                          <a:lnTo>
                            <a:pt x="199029" y="66542"/>
                          </a:lnTo>
                          <a:cubicBezTo>
                            <a:pt x="227550" y="85330"/>
                            <a:pt x="252375" y="109198"/>
                            <a:pt x="272267" y="136960"/>
                          </a:cubicBezTo>
                          <a:cubicBezTo>
                            <a:pt x="278982" y="146414"/>
                            <a:pt x="284816" y="156464"/>
                            <a:pt x="289698" y="166983"/>
                          </a:cubicBezTo>
                          <a:lnTo>
                            <a:pt x="297089" y="182604"/>
                          </a:lnTo>
                          <a:cubicBezTo>
                            <a:pt x="302169" y="193000"/>
                            <a:pt x="306208" y="203874"/>
                            <a:pt x="309148" y="215065"/>
                          </a:cubicBezTo>
                          <a:cubicBezTo>
                            <a:pt x="310034" y="218608"/>
                            <a:pt x="310720" y="222209"/>
                            <a:pt x="311424" y="225800"/>
                          </a:cubicBezTo>
                          <a:cubicBezTo>
                            <a:pt x="306049" y="225357"/>
                            <a:pt x="300729" y="224399"/>
                            <a:pt x="295537" y="222942"/>
                          </a:cubicBezTo>
                          <a:cubicBezTo>
                            <a:pt x="287069" y="220466"/>
                            <a:pt x="278106" y="217551"/>
                            <a:pt x="268724" y="214503"/>
                          </a:cubicBezTo>
                          <a:cubicBezTo>
                            <a:pt x="201801" y="192767"/>
                            <a:pt x="110161" y="162992"/>
                            <a:pt x="38409" y="242068"/>
                          </a:cubicBezTo>
                          <a:cubicBezTo>
                            <a:pt x="-23894" y="310791"/>
                            <a:pt x="-11273" y="550564"/>
                            <a:pt x="82653" y="674875"/>
                          </a:cubicBezTo>
                          <a:cubicBezTo>
                            <a:pt x="124753" y="730606"/>
                            <a:pt x="199401" y="784746"/>
                            <a:pt x="316682" y="728843"/>
                          </a:cubicBezTo>
                          <a:cubicBezTo>
                            <a:pt x="345759" y="743775"/>
                            <a:pt x="377844" y="751917"/>
                            <a:pt x="410522" y="752656"/>
                          </a:cubicBezTo>
                          <a:cubicBezTo>
                            <a:pt x="474845" y="752656"/>
                            <a:pt x="519936" y="714908"/>
                            <a:pt x="549207" y="676323"/>
                          </a:cubicBezTo>
                          <a:cubicBezTo>
                            <a:pt x="643333" y="552260"/>
                            <a:pt x="655725" y="312144"/>
                            <a:pt x="593050" y="243002"/>
                          </a:cubicBezTo>
                          <a:close/>
                          <a:moveTo>
                            <a:pt x="321283" y="136503"/>
                          </a:moveTo>
                          <a:cubicBezTo>
                            <a:pt x="321818" y="130976"/>
                            <a:pt x="322699" y="125489"/>
                            <a:pt x="323921" y="120072"/>
                          </a:cubicBezTo>
                          <a:cubicBezTo>
                            <a:pt x="329604" y="96908"/>
                            <a:pt x="341075" y="75566"/>
                            <a:pt x="357259" y="58045"/>
                          </a:cubicBezTo>
                          <a:cubicBezTo>
                            <a:pt x="386491" y="28404"/>
                            <a:pt x="432154" y="21155"/>
                            <a:pt x="457395" y="19507"/>
                          </a:cubicBezTo>
                          <a:cubicBezTo>
                            <a:pt x="455671" y="44710"/>
                            <a:pt x="448280" y="90316"/>
                            <a:pt x="418343" y="120215"/>
                          </a:cubicBezTo>
                          <a:cubicBezTo>
                            <a:pt x="397994" y="139611"/>
                            <a:pt x="372045" y="152090"/>
                            <a:pt x="344190" y="155877"/>
                          </a:cubicBezTo>
                          <a:cubicBezTo>
                            <a:pt x="338132" y="156951"/>
                            <a:pt x="331989" y="157484"/>
                            <a:pt x="325836" y="157467"/>
                          </a:cubicBezTo>
                          <a:cubicBezTo>
                            <a:pt x="323588" y="157467"/>
                            <a:pt x="321302" y="157401"/>
                            <a:pt x="318997" y="157267"/>
                          </a:cubicBezTo>
                          <a:close/>
                          <a:moveTo>
                            <a:pt x="533986" y="664845"/>
                          </a:moveTo>
                          <a:cubicBezTo>
                            <a:pt x="495990" y="714937"/>
                            <a:pt x="428182" y="763391"/>
                            <a:pt x="320921" y="709746"/>
                          </a:cubicBezTo>
                          <a:lnTo>
                            <a:pt x="316682" y="707622"/>
                          </a:lnTo>
                          <a:lnTo>
                            <a:pt x="312425" y="709727"/>
                          </a:lnTo>
                          <a:cubicBezTo>
                            <a:pt x="204382" y="763229"/>
                            <a:pt x="136088" y="714061"/>
                            <a:pt x="97807" y="663407"/>
                          </a:cubicBezTo>
                          <a:cubicBezTo>
                            <a:pt x="10177" y="547459"/>
                            <a:pt x="-4234" y="317440"/>
                            <a:pt x="52468" y="254889"/>
                          </a:cubicBezTo>
                          <a:cubicBezTo>
                            <a:pt x="115943" y="184928"/>
                            <a:pt x="197363" y="211388"/>
                            <a:pt x="262790" y="232639"/>
                          </a:cubicBezTo>
                          <a:cubicBezTo>
                            <a:pt x="272315" y="235753"/>
                            <a:pt x="281516" y="238725"/>
                            <a:pt x="290146" y="241211"/>
                          </a:cubicBezTo>
                          <a:cubicBezTo>
                            <a:pt x="298040" y="243510"/>
                            <a:pt x="306182" y="244856"/>
                            <a:pt x="314396" y="245221"/>
                          </a:cubicBezTo>
                          <a:cubicBezTo>
                            <a:pt x="316768" y="245354"/>
                            <a:pt x="319063" y="245459"/>
                            <a:pt x="319063" y="245459"/>
                          </a:cubicBezTo>
                          <a:cubicBezTo>
                            <a:pt x="329799" y="245868"/>
                            <a:pt x="340531" y="244550"/>
                            <a:pt x="350848" y="241554"/>
                          </a:cubicBezTo>
                          <a:cubicBezTo>
                            <a:pt x="360135" y="238830"/>
                            <a:pt x="369898" y="235591"/>
                            <a:pt x="379966" y="232229"/>
                          </a:cubicBezTo>
                          <a:cubicBezTo>
                            <a:pt x="443631" y="211036"/>
                            <a:pt x="515793" y="187014"/>
                            <a:pt x="579039" y="255842"/>
                          </a:cubicBezTo>
                          <a:cubicBezTo>
                            <a:pt x="636008" y="318754"/>
                            <a:pt x="621816" y="549107"/>
                            <a:pt x="533986" y="66484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Where is the liver and </a:t>
            </a:r>
            <a:br>
              <a:rPr lang="en-AU"/>
            </a:br>
            <a:r>
              <a:rPr lang="en-AU"/>
              <a:t>what does it do? </a:t>
            </a:r>
          </a:p>
        </p:txBody>
      </p:sp>
      <p:pic>
        <p:nvPicPr>
          <p:cNvPr id="622" name="Graphic 621">
            <a:extLst>
              <a:ext uri="{FF2B5EF4-FFF2-40B4-BE49-F238E27FC236}">
                <a16:creationId xmlns:a16="http://schemas.microsoft.com/office/drawing/2014/main" id="{B2FBF1D2-88CC-475D-8FF1-388068E82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83913" y="484439"/>
            <a:ext cx="2443802" cy="7636882"/>
          </a:xfrm>
          <a:prstGeom prst="rect">
            <a:avLst/>
          </a:prstGeom>
        </p:spPr>
      </p:pic>
      <p:sp>
        <p:nvSpPr>
          <p:cNvPr id="623" name="Freeform: Shape 622">
            <a:extLst>
              <a:ext uri="{FF2B5EF4-FFF2-40B4-BE49-F238E27FC236}">
                <a16:creationId xmlns:a16="http://schemas.microsoft.com/office/drawing/2014/main" id="{CE8CA689-544C-4336-A55E-79B960AD4BAC}"/>
              </a:ext>
            </a:extLst>
          </p:cNvPr>
          <p:cNvSpPr/>
          <p:nvPr/>
        </p:nvSpPr>
        <p:spPr>
          <a:xfrm>
            <a:off x="7598882" y="2901178"/>
            <a:ext cx="3743108" cy="2450842"/>
          </a:xfrm>
          <a:custGeom>
            <a:avLst/>
            <a:gdLst>
              <a:gd name="connsiteX0" fmla="*/ 3742994 w 3743108"/>
              <a:gd name="connsiteY0" fmla="*/ 64664 h 2450842"/>
              <a:gd name="connsiteX1" fmla="*/ 2156756 w 3743108"/>
              <a:gd name="connsiteY1" fmla="*/ 73951 h 2450842"/>
              <a:gd name="connsiteX2" fmla="*/ 37033 w 3743108"/>
              <a:gd name="connsiteY2" fmla="*/ 0 h 2450842"/>
              <a:gd name="connsiteX3" fmla="*/ 2407 w 3743108"/>
              <a:gd name="connsiteY3" fmla="*/ 995426 h 2450842"/>
              <a:gd name="connsiteX4" fmla="*/ 2063 w 3743108"/>
              <a:gd name="connsiteY4" fmla="*/ 1000355 h 2450842"/>
              <a:gd name="connsiteX5" fmla="*/ 0 w 3743108"/>
              <a:gd name="connsiteY5" fmla="*/ 1032802 h 2450842"/>
              <a:gd name="connsiteX6" fmla="*/ 2407 w 3743108"/>
              <a:gd name="connsiteY6" fmla="*/ 1033032 h 2450842"/>
              <a:gd name="connsiteX7" fmla="*/ 802 w 3743108"/>
              <a:gd name="connsiteY7" fmla="*/ 2430319 h 2450842"/>
              <a:gd name="connsiteX8" fmla="*/ 3668354 w 3743108"/>
              <a:gd name="connsiteY8" fmla="*/ 2450843 h 2450842"/>
              <a:gd name="connsiteX9" fmla="*/ 3694266 w 3743108"/>
              <a:gd name="connsiteY9" fmla="*/ 1814628 h 2450842"/>
              <a:gd name="connsiteX10" fmla="*/ 3717655 w 3743108"/>
              <a:gd name="connsiteY10" fmla="*/ 982010 h 2450842"/>
              <a:gd name="connsiteX11" fmla="*/ 3714330 w 3743108"/>
              <a:gd name="connsiteY11" fmla="*/ 982010 h 2450842"/>
              <a:gd name="connsiteX12" fmla="*/ 3743109 w 3743108"/>
              <a:gd name="connsiteY12" fmla="*/ 64779 h 2450842"/>
              <a:gd name="connsiteX13" fmla="*/ 3742994 w 3743108"/>
              <a:gd name="connsiteY13" fmla="*/ 64664 h 245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43108" h="2450842" fill="none" extrusionOk="0">
                <a:moveTo>
                  <a:pt x="3742994" y="64664"/>
                </a:moveTo>
                <a:cubicBezTo>
                  <a:pt x="3136454" y="96449"/>
                  <a:pt x="2662390" y="35717"/>
                  <a:pt x="2156756" y="73951"/>
                </a:cubicBezTo>
                <a:cubicBezTo>
                  <a:pt x="1453104" y="14293"/>
                  <a:pt x="709479" y="50248"/>
                  <a:pt x="37033" y="0"/>
                </a:cubicBezTo>
                <a:cubicBezTo>
                  <a:pt x="8017" y="360672"/>
                  <a:pt x="36199" y="674608"/>
                  <a:pt x="2407" y="995426"/>
                </a:cubicBezTo>
                <a:cubicBezTo>
                  <a:pt x="1403" y="930199"/>
                  <a:pt x="3278" y="937679"/>
                  <a:pt x="2063" y="1000355"/>
                </a:cubicBezTo>
                <a:cubicBezTo>
                  <a:pt x="378" y="1012536"/>
                  <a:pt x="-1155" y="1022130"/>
                  <a:pt x="0" y="1032802"/>
                </a:cubicBezTo>
                <a:cubicBezTo>
                  <a:pt x="864" y="1032774"/>
                  <a:pt x="1963" y="1032894"/>
                  <a:pt x="2407" y="1033032"/>
                </a:cubicBezTo>
                <a:cubicBezTo>
                  <a:pt x="7024" y="1295253"/>
                  <a:pt x="-34260" y="2181538"/>
                  <a:pt x="802" y="2430319"/>
                </a:cubicBezTo>
                <a:cubicBezTo>
                  <a:pt x="1274992" y="2318212"/>
                  <a:pt x="2928311" y="2536233"/>
                  <a:pt x="3668354" y="2450843"/>
                </a:cubicBezTo>
                <a:cubicBezTo>
                  <a:pt x="3666418" y="2255970"/>
                  <a:pt x="3660505" y="1995215"/>
                  <a:pt x="3694266" y="1814628"/>
                </a:cubicBezTo>
                <a:cubicBezTo>
                  <a:pt x="3721436" y="1683509"/>
                  <a:pt x="3704930" y="1097968"/>
                  <a:pt x="3717655" y="982010"/>
                </a:cubicBezTo>
                <a:cubicBezTo>
                  <a:pt x="3717168" y="981779"/>
                  <a:pt x="3715429" y="981725"/>
                  <a:pt x="3714330" y="982010"/>
                </a:cubicBezTo>
                <a:cubicBezTo>
                  <a:pt x="3719357" y="683757"/>
                  <a:pt x="3737357" y="275093"/>
                  <a:pt x="3743109" y="64779"/>
                </a:cubicBezTo>
                <a:cubicBezTo>
                  <a:pt x="3743086" y="64747"/>
                  <a:pt x="3743024" y="64680"/>
                  <a:pt x="3742994" y="64664"/>
                </a:cubicBezTo>
                <a:close/>
              </a:path>
              <a:path w="3743108" h="2450842" stroke="0" extrusionOk="0">
                <a:moveTo>
                  <a:pt x="3742994" y="64664"/>
                </a:moveTo>
                <a:cubicBezTo>
                  <a:pt x="3173240" y="76134"/>
                  <a:pt x="2587914" y="118717"/>
                  <a:pt x="2156756" y="73951"/>
                </a:cubicBezTo>
                <a:cubicBezTo>
                  <a:pt x="1494344" y="66795"/>
                  <a:pt x="713130" y="31457"/>
                  <a:pt x="37033" y="0"/>
                </a:cubicBezTo>
                <a:cubicBezTo>
                  <a:pt x="11521" y="343473"/>
                  <a:pt x="15511" y="719421"/>
                  <a:pt x="2407" y="995426"/>
                </a:cubicBezTo>
                <a:cubicBezTo>
                  <a:pt x="620" y="927648"/>
                  <a:pt x="2438" y="939071"/>
                  <a:pt x="2063" y="1000355"/>
                </a:cubicBezTo>
                <a:cubicBezTo>
                  <a:pt x="1555" y="1011168"/>
                  <a:pt x="1687" y="1020204"/>
                  <a:pt x="0" y="1032802"/>
                </a:cubicBezTo>
                <a:cubicBezTo>
                  <a:pt x="666" y="1032991"/>
                  <a:pt x="1624" y="1032814"/>
                  <a:pt x="2407" y="1033032"/>
                </a:cubicBezTo>
                <a:cubicBezTo>
                  <a:pt x="2371" y="1286332"/>
                  <a:pt x="3381" y="2196189"/>
                  <a:pt x="802" y="2430319"/>
                </a:cubicBezTo>
                <a:cubicBezTo>
                  <a:pt x="673865" y="2395504"/>
                  <a:pt x="2790040" y="2509270"/>
                  <a:pt x="3668354" y="2450843"/>
                </a:cubicBezTo>
                <a:cubicBezTo>
                  <a:pt x="3634357" y="2232159"/>
                  <a:pt x="3711928" y="2049319"/>
                  <a:pt x="3694266" y="1814628"/>
                </a:cubicBezTo>
                <a:cubicBezTo>
                  <a:pt x="3711495" y="1692964"/>
                  <a:pt x="3706306" y="1122939"/>
                  <a:pt x="3717655" y="982010"/>
                </a:cubicBezTo>
                <a:cubicBezTo>
                  <a:pt x="3717123" y="981932"/>
                  <a:pt x="3715875" y="982087"/>
                  <a:pt x="3714330" y="982010"/>
                </a:cubicBezTo>
                <a:cubicBezTo>
                  <a:pt x="3739569" y="654710"/>
                  <a:pt x="3741763" y="273427"/>
                  <a:pt x="3743109" y="64779"/>
                </a:cubicBezTo>
                <a:cubicBezTo>
                  <a:pt x="3743100" y="64753"/>
                  <a:pt x="3743028" y="64690"/>
                  <a:pt x="3742994" y="64664"/>
                </a:cubicBezTo>
                <a:close/>
              </a:path>
            </a:pathLst>
          </a:custGeom>
          <a:solidFill>
            <a:schemeClr val="bg2"/>
          </a:solidFill>
          <a:ln w="22225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109532 w 3109626"/>
                      <a:gd name="connsiteY0" fmla="*/ 53721 h 2036063"/>
                      <a:gd name="connsiteX1" fmla="*/ 1791748 w 3109626"/>
                      <a:gd name="connsiteY1" fmla="*/ 61436 h 2036063"/>
                      <a:gd name="connsiteX2" fmla="*/ 30766 w 3109626"/>
                      <a:gd name="connsiteY2" fmla="*/ 0 h 2036063"/>
                      <a:gd name="connsiteX3" fmla="*/ 2000 w 3109626"/>
                      <a:gd name="connsiteY3" fmla="*/ 826961 h 2036063"/>
                      <a:gd name="connsiteX4" fmla="*/ 1714 w 3109626"/>
                      <a:gd name="connsiteY4" fmla="*/ 831056 h 2036063"/>
                      <a:gd name="connsiteX5" fmla="*/ 0 w 3109626"/>
                      <a:gd name="connsiteY5" fmla="*/ 858012 h 2036063"/>
                      <a:gd name="connsiteX6" fmla="*/ 2000 w 3109626"/>
                      <a:gd name="connsiteY6" fmla="*/ 858203 h 2036063"/>
                      <a:gd name="connsiteX7" fmla="*/ 667 w 3109626"/>
                      <a:gd name="connsiteY7" fmla="*/ 2019014 h 2036063"/>
                      <a:gd name="connsiteX8" fmla="*/ 3047524 w 3109626"/>
                      <a:gd name="connsiteY8" fmla="*/ 2036064 h 2036063"/>
                      <a:gd name="connsiteX9" fmla="*/ 3069050 w 3109626"/>
                      <a:gd name="connsiteY9" fmla="*/ 1507522 h 2036063"/>
                      <a:gd name="connsiteX10" fmla="*/ 3088481 w 3109626"/>
                      <a:gd name="connsiteY10" fmla="*/ 815816 h 2036063"/>
                      <a:gd name="connsiteX11" fmla="*/ 3085719 w 3109626"/>
                      <a:gd name="connsiteY11" fmla="*/ 815816 h 2036063"/>
                      <a:gd name="connsiteX12" fmla="*/ 3109627 w 3109626"/>
                      <a:gd name="connsiteY12" fmla="*/ 53816 h 2036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09626" h="2036063">
                        <a:moveTo>
                          <a:pt x="3109532" y="53721"/>
                        </a:moveTo>
                        <a:cubicBezTo>
                          <a:pt x="2671096" y="84773"/>
                          <a:pt x="2230755" y="68294"/>
                          <a:pt x="1791748" y="61436"/>
                        </a:cubicBezTo>
                        <a:cubicBezTo>
                          <a:pt x="1204532" y="47720"/>
                          <a:pt x="617506" y="25337"/>
                          <a:pt x="30766" y="0"/>
                        </a:cubicBezTo>
                        <a:cubicBezTo>
                          <a:pt x="20764" y="274415"/>
                          <a:pt x="20860" y="553593"/>
                          <a:pt x="2000" y="826961"/>
                        </a:cubicBezTo>
                        <a:cubicBezTo>
                          <a:pt x="1238" y="771049"/>
                          <a:pt x="1333" y="779812"/>
                          <a:pt x="1714" y="831056"/>
                        </a:cubicBezTo>
                        <a:cubicBezTo>
                          <a:pt x="1048" y="840010"/>
                          <a:pt x="667" y="849059"/>
                          <a:pt x="0" y="858012"/>
                        </a:cubicBezTo>
                        <a:lnTo>
                          <a:pt x="2000" y="858203"/>
                        </a:lnTo>
                        <a:cubicBezTo>
                          <a:pt x="3905" y="1087088"/>
                          <a:pt x="10001" y="1814513"/>
                          <a:pt x="667" y="2019014"/>
                        </a:cubicBezTo>
                        <a:cubicBezTo>
                          <a:pt x="1016222" y="2025968"/>
                          <a:pt x="2031873" y="2031778"/>
                          <a:pt x="3047524" y="2036064"/>
                        </a:cubicBezTo>
                        <a:cubicBezTo>
                          <a:pt x="3053048" y="1859852"/>
                          <a:pt x="3060668" y="1683639"/>
                          <a:pt x="3069050" y="1507522"/>
                        </a:cubicBezTo>
                        <a:cubicBezTo>
                          <a:pt x="3074479" y="1393222"/>
                          <a:pt x="3078766" y="929926"/>
                          <a:pt x="3088481" y="815816"/>
                        </a:cubicBezTo>
                        <a:lnTo>
                          <a:pt x="3085719" y="815816"/>
                        </a:lnTo>
                        <a:cubicBezTo>
                          <a:pt x="3094101" y="554927"/>
                          <a:pt x="3106865" y="234887"/>
                          <a:pt x="3109627" y="5381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grpSp>
        <p:nvGrpSpPr>
          <p:cNvPr id="627" name="Graphic 221">
            <a:extLst>
              <a:ext uri="{FF2B5EF4-FFF2-40B4-BE49-F238E27FC236}">
                <a16:creationId xmlns:a16="http://schemas.microsoft.com/office/drawing/2014/main" id="{FA5119AB-0C9F-4F64-883D-84516D59C371}"/>
              </a:ext>
            </a:extLst>
          </p:cNvPr>
          <p:cNvGrpSpPr/>
          <p:nvPr/>
        </p:nvGrpSpPr>
        <p:grpSpPr>
          <a:xfrm>
            <a:off x="8686997" y="2955177"/>
            <a:ext cx="1646866" cy="2399458"/>
            <a:chOff x="7653115" y="2667548"/>
            <a:chExt cx="975097" cy="1420701"/>
          </a:xfrm>
          <a:pattFill prst="pct40">
            <a:fgClr>
              <a:schemeClr val="tx1"/>
            </a:fgClr>
            <a:bgClr>
              <a:schemeClr val="bg2"/>
            </a:bgClr>
          </a:pattFill>
        </p:grpSpPr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9E2756C2-4525-43AD-921E-D271EEFE67AD}"/>
                </a:ext>
              </a:extLst>
            </p:cNvPr>
            <p:cNvSpPr/>
            <p:nvPr/>
          </p:nvSpPr>
          <p:spPr>
            <a:xfrm>
              <a:off x="7653115" y="2667548"/>
              <a:ext cx="101046" cy="1414790"/>
            </a:xfrm>
            <a:custGeom>
              <a:avLst/>
              <a:gdLst>
                <a:gd name="connsiteX0" fmla="*/ 11378 w 101046"/>
                <a:gd name="connsiteY0" fmla="*/ 9646 h 1414790"/>
                <a:gd name="connsiteX1" fmla="*/ 63823 w 101046"/>
                <a:gd name="connsiteY1" fmla="*/ 345628 h 1414790"/>
                <a:gd name="connsiteX2" fmla="*/ 80525 w 101046"/>
                <a:gd name="connsiteY2" fmla="*/ 507507 h 1414790"/>
                <a:gd name="connsiteX3" fmla="*/ 52064 w 101046"/>
                <a:gd name="connsiteY3" fmla="*/ 618477 h 1414790"/>
                <a:gd name="connsiteX4" fmla="*/ 29015 w 101046"/>
                <a:gd name="connsiteY4" fmla="*/ 686488 h 1414790"/>
                <a:gd name="connsiteX5" fmla="*/ 20464 w 101046"/>
                <a:gd name="connsiteY5" fmla="*/ 743410 h 1414790"/>
                <a:gd name="connsiteX6" fmla="*/ 25407 w 101046"/>
                <a:gd name="connsiteY6" fmla="*/ 734724 h 1414790"/>
                <a:gd name="connsiteX7" fmla="*/ 18125 w 101046"/>
                <a:gd name="connsiteY7" fmla="*/ 745547 h 1414790"/>
                <a:gd name="connsiteX8" fmla="*/ 25140 w 101046"/>
                <a:gd name="connsiteY8" fmla="*/ 738532 h 1414790"/>
                <a:gd name="connsiteX9" fmla="*/ 6701 w 101046"/>
                <a:gd name="connsiteY9" fmla="*/ 759310 h 1414790"/>
                <a:gd name="connsiteX10" fmla="*/ 1089 w 101046"/>
                <a:gd name="connsiteY10" fmla="*/ 781691 h 1414790"/>
                <a:gd name="connsiteX11" fmla="*/ 5699 w 101046"/>
                <a:gd name="connsiteY11" fmla="*/ 792982 h 1414790"/>
                <a:gd name="connsiteX12" fmla="*/ 14384 w 101046"/>
                <a:gd name="connsiteY12" fmla="*/ 797725 h 1414790"/>
                <a:gd name="connsiteX13" fmla="*/ 9774 w 101046"/>
                <a:gd name="connsiteY13" fmla="*/ 786435 h 1414790"/>
                <a:gd name="connsiteX14" fmla="*/ 1690 w 101046"/>
                <a:gd name="connsiteY14" fmla="*/ 989400 h 1414790"/>
                <a:gd name="connsiteX15" fmla="*/ 23270 w 101046"/>
                <a:gd name="connsiteY15" fmla="*/ 1239066 h 1414790"/>
                <a:gd name="connsiteX16" fmla="*/ 40907 w 101046"/>
                <a:gd name="connsiteY16" fmla="*/ 1405220 h 1414790"/>
                <a:gd name="connsiteX17" fmla="*/ 60950 w 101046"/>
                <a:gd name="connsiteY17" fmla="*/ 1405220 h 1414790"/>
                <a:gd name="connsiteX18" fmla="*/ 31754 w 101046"/>
                <a:gd name="connsiteY18" fmla="*/ 1125357 h 1414790"/>
                <a:gd name="connsiteX19" fmla="*/ 20263 w 101046"/>
                <a:gd name="connsiteY19" fmla="*/ 897471 h 1414790"/>
                <a:gd name="connsiteX20" fmla="*/ 29082 w 101046"/>
                <a:gd name="connsiteY20" fmla="*/ 791712 h 1414790"/>
                <a:gd name="connsiteX21" fmla="*/ 24472 w 101046"/>
                <a:gd name="connsiteY21" fmla="*/ 780422 h 1414790"/>
                <a:gd name="connsiteX22" fmla="*/ 15787 w 101046"/>
                <a:gd name="connsiteY22" fmla="*/ 775678 h 1414790"/>
                <a:gd name="connsiteX23" fmla="*/ 20397 w 101046"/>
                <a:gd name="connsiteY23" fmla="*/ 786969 h 1414790"/>
                <a:gd name="connsiteX24" fmla="*/ 24539 w 101046"/>
                <a:gd name="connsiteY24" fmla="*/ 770467 h 1414790"/>
                <a:gd name="connsiteX25" fmla="*/ 26877 w 101046"/>
                <a:gd name="connsiteY25" fmla="*/ 761181 h 1414790"/>
                <a:gd name="connsiteX26" fmla="*/ 27478 w 101046"/>
                <a:gd name="connsiteY26" fmla="*/ 758709 h 1414790"/>
                <a:gd name="connsiteX27" fmla="*/ 26810 w 101046"/>
                <a:gd name="connsiteY27" fmla="*/ 759243 h 1414790"/>
                <a:gd name="connsiteX28" fmla="*/ 30485 w 101046"/>
                <a:gd name="connsiteY28" fmla="*/ 757840 h 1414790"/>
                <a:gd name="connsiteX29" fmla="*/ 37500 w 101046"/>
                <a:gd name="connsiteY29" fmla="*/ 750825 h 1414790"/>
                <a:gd name="connsiteX30" fmla="*/ 38368 w 101046"/>
                <a:gd name="connsiteY30" fmla="*/ 747084 h 1414790"/>
                <a:gd name="connsiteX31" fmla="*/ 33759 w 101046"/>
                <a:gd name="connsiteY31" fmla="*/ 753097 h 1414790"/>
                <a:gd name="connsiteX32" fmla="*/ 35562 w 101046"/>
                <a:gd name="connsiteY32" fmla="*/ 751961 h 1414790"/>
                <a:gd name="connsiteX33" fmla="*/ 40506 w 101046"/>
                <a:gd name="connsiteY33" fmla="*/ 743276 h 1414790"/>
                <a:gd name="connsiteX34" fmla="*/ 47254 w 101046"/>
                <a:gd name="connsiteY34" fmla="*/ 695574 h 1414790"/>
                <a:gd name="connsiteX35" fmla="*/ 67163 w 101046"/>
                <a:gd name="connsiteY35" fmla="*/ 635513 h 1414790"/>
                <a:gd name="connsiteX36" fmla="*/ 100367 w 101046"/>
                <a:gd name="connsiteY36" fmla="*/ 521336 h 1414790"/>
                <a:gd name="connsiteX37" fmla="*/ 97561 w 101046"/>
                <a:gd name="connsiteY37" fmla="*/ 448448 h 1414790"/>
                <a:gd name="connsiteX38" fmla="*/ 87540 w 101046"/>
                <a:gd name="connsiteY38" fmla="*/ 367408 h 1414790"/>
                <a:gd name="connsiteX39" fmla="*/ 57476 w 101046"/>
                <a:gd name="connsiteY39" fmla="*/ 198515 h 1414790"/>
                <a:gd name="connsiteX40" fmla="*/ 31420 w 101046"/>
                <a:gd name="connsiteY40" fmla="*/ 9646 h 1414790"/>
                <a:gd name="connsiteX41" fmla="*/ 11378 w 101046"/>
                <a:gd name="connsiteY41" fmla="*/ 9646 h 1414790"/>
                <a:gd name="connsiteX42" fmla="*/ 11378 w 101046"/>
                <a:gd name="connsiteY42" fmla="*/ 9646 h 141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1046" h="1414790">
                  <a:moveTo>
                    <a:pt x="11378" y="9646"/>
                  </a:moveTo>
                  <a:cubicBezTo>
                    <a:pt x="18526" y="122954"/>
                    <a:pt x="45317" y="233857"/>
                    <a:pt x="63823" y="345628"/>
                  </a:cubicBezTo>
                  <a:cubicBezTo>
                    <a:pt x="72708" y="399142"/>
                    <a:pt x="79990" y="453191"/>
                    <a:pt x="80525" y="507507"/>
                  </a:cubicBezTo>
                  <a:cubicBezTo>
                    <a:pt x="80926" y="545788"/>
                    <a:pt x="64892" y="583068"/>
                    <a:pt x="52064" y="618477"/>
                  </a:cubicBezTo>
                  <a:cubicBezTo>
                    <a:pt x="43914" y="640991"/>
                    <a:pt x="35562" y="663439"/>
                    <a:pt x="29015" y="686488"/>
                  </a:cubicBezTo>
                  <a:cubicBezTo>
                    <a:pt x="23804" y="704660"/>
                    <a:pt x="18927" y="724302"/>
                    <a:pt x="20464" y="743410"/>
                  </a:cubicBezTo>
                  <a:lnTo>
                    <a:pt x="25407" y="734724"/>
                  </a:lnTo>
                  <a:cubicBezTo>
                    <a:pt x="20864" y="737530"/>
                    <a:pt x="19328" y="740336"/>
                    <a:pt x="18125" y="745547"/>
                  </a:cubicBezTo>
                  <a:lnTo>
                    <a:pt x="25140" y="738532"/>
                  </a:lnTo>
                  <a:cubicBezTo>
                    <a:pt x="13716" y="742007"/>
                    <a:pt x="9440" y="748487"/>
                    <a:pt x="6701" y="759310"/>
                  </a:cubicBezTo>
                  <a:lnTo>
                    <a:pt x="1089" y="781691"/>
                  </a:lnTo>
                  <a:cubicBezTo>
                    <a:pt x="-47" y="786167"/>
                    <a:pt x="1891" y="790510"/>
                    <a:pt x="5699" y="792982"/>
                  </a:cubicBezTo>
                  <a:cubicBezTo>
                    <a:pt x="8505" y="794786"/>
                    <a:pt x="11378" y="796255"/>
                    <a:pt x="14384" y="797725"/>
                  </a:cubicBezTo>
                  <a:lnTo>
                    <a:pt x="9774" y="786435"/>
                  </a:lnTo>
                  <a:cubicBezTo>
                    <a:pt x="-1116" y="853511"/>
                    <a:pt x="-1383" y="921723"/>
                    <a:pt x="1690" y="989400"/>
                  </a:cubicBezTo>
                  <a:cubicBezTo>
                    <a:pt x="5498" y="1072845"/>
                    <a:pt x="14384" y="1156022"/>
                    <a:pt x="23270" y="1239066"/>
                  </a:cubicBezTo>
                  <a:cubicBezTo>
                    <a:pt x="29149" y="1294451"/>
                    <a:pt x="35228" y="1349769"/>
                    <a:pt x="40907" y="1405220"/>
                  </a:cubicBezTo>
                  <a:cubicBezTo>
                    <a:pt x="42176" y="1417914"/>
                    <a:pt x="62286" y="1418047"/>
                    <a:pt x="60950" y="1405220"/>
                  </a:cubicBezTo>
                  <a:cubicBezTo>
                    <a:pt x="51463" y="1311888"/>
                    <a:pt x="40506" y="1218756"/>
                    <a:pt x="31754" y="1125357"/>
                  </a:cubicBezTo>
                  <a:cubicBezTo>
                    <a:pt x="24673" y="1049662"/>
                    <a:pt x="18727" y="973567"/>
                    <a:pt x="20263" y="897471"/>
                  </a:cubicBezTo>
                  <a:cubicBezTo>
                    <a:pt x="20998" y="862129"/>
                    <a:pt x="23403" y="826654"/>
                    <a:pt x="29082" y="791712"/>
                  </a:cubicBezTo>
                  <a:cubicBezTo>
                    <a:pt x="29750" y="787570"/>
                    <a:pt x="28681" y="782426"/>
                    <a:pt x="24472" y="780422"/>
                  </a:cubicBezTo>
                  <a:cubicBezTo>
                    <a:pt x="21466" y="778952"/>
                    <a:pt x="18593" y="777482"/>
                    <a:pt x="15787" y="775678"/>
                  </a:cubicBezTo>
                  <a:lnTo>
                    <a:pt x="20397" y="786969"/>
                  </a:lnTo>
                  <a:lnTo>
                    <a:pt x="24539" y="770467"/>
                  </a:lnTo>
                  <a:cubicBezTo>
                    <a:pt x="25274" y="767461"/>
                    <a:pt x="26410" y="764321"/>
                    <a:pt x="26877" y="761181"/>
                  </a:cubicBezTo>
                  <a:cubicBezTo>
                    <a:pt x="26944" y="760579"/>
                    <a:pt x="27144" y="759310"/>
                    <a:pt x="27478" y="758709"/>
                  </a:cubicBezTo>
                  <a:cubicBezTo>
                    <a:pt x="27612" y="758308"/>
                    <a:pt x="27345" y="758442"/>
                    <a:pt x="26810" y="759243"/>
                  </a:cubicBezTo>
                  <a:cubicBezTo>
                    <a:pt x="27946" y="758508"/>
                    <a:pt x="29149" y="758041"/>
                    <a:pt x="30485" y="757840"/>
                  </a:cubicBezTo>
                  <a:cubicBezTo>
                    <a:pt x="33759" y="756838"/>
                    <a:pt x="36698" y="754299"/>
                    <a:pt x="37500" y="750825"/>
                  </a:cubicBezTo>
                  <a:cubicBezTo>
                    <a:pt x="37767" y="749556"/>
                    <a:pt x="38101" y="748353"/>
                    <a:pt x="38368" y="747084"/>
                  </a:cubicBezTo>
                  <a:lnTo>
                    <a:pt x="33759" y="753097"/>
                  </a:lnTo>
                  <a:cubicBezTo>
                    <a:pt x="34360" y="752696"/>
                    <a:pt x="34961" y="752362"/>
                    <a:pt x="35562" y="751961"/>
                  </a:cubicBezTo>
                  <a:cubicBezTo>
                    <a:pt x="38368" y="750224"/>
                    <a:pt x="40840" y="746817"/>
                    <a:pt x="40506" y="743276"/>
                  </a:cubicBezTo>
                  <a:cubicBezTo>
                    <a:pt x="39170" y="727175"/>
                    <a:pt x="42978" y="711074"/>
                    <a:pt x="47254" y="695574"/>
                  </a:cubicBezTo>
                  <a:cubicBezTo>
                    <a:pt x="52799" y="675197"/>
                    <a:pt x="59948" y="655355"/>
                    <a:pt x="67163" y="635513"/>
                  </a:cubicBezTo>
                  <a:cubicBezTo>
                    <a:pt x="80391" y="598768"/>
                    <a:pt x="97160" y="560620"/>
                    <a:pt x="100367" y="521336"/>
                  </a:cubicBezTo>
                  <a:cubicBezTo>
                    <a:pt x="102305" y="497352"/>
                    <a:pt x="99699" y="472298"/>
                    <a:pt x="97561" y="448448"/>
                  </a:cubicBezTo>
                  <a:cubicBezTo>
                    <a:pt x="95156" y="421323"/>
                    <a:pt x="91615" y="394332"/>
                    <a:pt x="87540" y="367408"/>
                  </a:cubicBezTo>
                  <a:cubicBezTo>
                    <a:pt x="78921" y="310888"/>
                    <a:pt x="67764" y="254768"/>
                    <a:pt x="57476" y="198515"/>
                  </a:cubicBezTo>
                  <a:cubicBezTo>
                    <a:pt x="46051" y="136115"/>
                    <a:pt x="35429" y="73248"/>
                    <a:pt x="31420" y="9646"/>
                  </a:cubicBezTo>
                  <a:cubicBezTo>
                    <a:pt x="30619" y="-3182"/>
                    <a:pt x="10576" y="-3249"/>
                    <a:pt x="11378" y="9646"/>
                  </a:cubicBezTo>
                  <a:lnTo>
                    <a:pt x="11378" y="9646"/>
                  </a:lnTo>
                  <a:close/>
                </a:path>
              </a:pathLst>
            </a:custGeom>
            <a:grpFill/>
            <a:ln w="6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650BCFEC-5B60-4B48-AEE6-A6CD1006CF97}"/>
                </a:ext>
              </a:extLst>
            </p:cNvPr>
            <p:cNvSpPr/>
            <p:nvPr/>
          </p:nvSpPr>
          <p:spPr>
            <a:xfrm>
              <a:off x="8495436" y="2694865"/>
              <a:ext cx="132776" cy="1393385"/>
            </a:xfrm>
            <a:custGeom>
              <a:avLst/>
              <a:gdLst>
                <a:gd name="connsiteX0" fmla="*/ 96766 w 132776"/>
                <a:gd name="connsiteY0" fmla="*/ 1385987 h 1393385"/>
                <a:gd name="connsiteX1" fmla="*/ 128835 w 132776"/>
                <a:gd name="connsiteY1" fmla="*/ 1069246 h 1393385"/>
                <a:gd name="connsiteX2" fmla="*/ 132242 w 132776"/>
                <a:gd name="connsiteY2" fmla="*/ 978185 h 1393385"/>
                <a:gd name="connsiteX3" fmla="*/ 132776 w 132776"/>
                <a:gd name="connsiteY3" fmla="*/ 930817 h 1393385"/>
                <a:gd name="connsiteX4" fmla="*/ 131307 w 132776"/>
                <a:gd name="connsiteY4" fmla="*/ 918858 h 1393385"/>
                <a:gd name="connsiteX5" fmla="*/ 96900 w 132776"/>
                <a:gd name="connsiteY5" fmla="*/ 838086 h 1393385"/>
                <a:gd name="connsiteX6" fmla="*/ 34701 w 132776"/>
                <a:gd name="connsiteY6" fmla="*/ 704335 h 1393385"/>
                <a:gd name="connsiteX7" fmla="*/ 35703 w 132776"/>
                <a:gd name="connsiteY7" fmla="*/ 712084 h 1393385"/>
                <a:gd name="connsiteX8" fmla="*/ 27552 w 132776"/>
                <a:gd name="connsiteY8" fmla="*/ 657034 h 1393385"/>
                <a:gd name="connsiteX9" fmla="*/ 21339 w 132776"/>
                <a:gd name="connsiteY9" fmla="*/ 607194 h 1393385"/>
                <a:gd name="connsiteX10" fmla="*/ 24546 w 132776"/>
                <a:gd name="connsiteY10" fmla="*/ 484199 h 1393385"/>
                <a:gd name="connsiteX11" fmla="*/ 66970 w 132776"/>
                <a:gd name="connsiteY11" fmla="*/ 187299 h 1393385"/>
                <a:gd name="connsiteX12" fmla="*/ 93159 w 132776"/>
                <a:gd name="connsiteY12" fmla="*/ 9520 h 1393385"/>
                <a:gd name="connsiteX13" fmla="*/ 73116 w 132776"/>
                <a:gd name="connsiteY13" fmla="*/ 9520 h 1393385"/>
                <a:gd name="connsiteX14" fmla="*/ 23544 w 132776"/>
                <a:gd name="connsiteY14" fmla="*/ 332609 h 1393385"/>
                <a:gd name="connsiteX15" fmla="*/ 1229 w 132776"/>
                <a:gd name="connsiteY15" fmla="*/ 607194 h 1393385"/>
                <a:gd name="connsiteX16" fmla="*/ 7844 w 132776"/>
                <a:gd name="connsiteY16" fmla="*/ 660575 h 1393385"/>
                <a:gd name="connsiteX17" fmla="*/ 13656 w 132776"/>
                <a:gd name="connsiteY17" fmla="*/ 684158 h 1393385"/>
                <a:gd name="connsiteX18" fmla="*/ 17330 w 132776"/>
                <a:gd name="connsiteY18" fmla="*/ 696518 h 1393385"/>
                <a:gd name="connsiteX19" fmla="*/ 17798 w 132776"/>
                <a:gd name="connsiteY19" fmla="*/ 715358 h 1393385"/>
                <a:gd name="connsiteX20" fmla="*/ 71446 w 132776"/>
                <a:gd name="connsiteY20" fmla="*/ 829802 h 1393385"/>
                <a:gd name="connsiteX21" fmla="*/ 109126 w 132776"/>
                <a:gd name="connsiteY21" fmla="*/ 917522 h 1393385"/>
                <a:gd name="connsiteX22" fmla="*/ 112533 w 132776"/>
                <a:gd name="connsiteY22" fmla="*/ 925673 h 1393385"/>
                <a:gd name="connsiteX23" fmla="*/ 112533 w 132776"/>
                <a:gd name="connsiteY23" fmla="*/ 948989 h 1393385"/>
                <a:gd name="connsiteX24" fmla="*/ 110262 w 132776"/>
                <a:gd name="connsiteY24" fmla="*/ 1036910 h 1393385"/>
                <a:gd name="connsiteX25" fmla="*/ 81935 w 132776"/>
                <a:gd name="connsiteY25" fmla="*/ 1346236 h 1393385"/>
                <a:gd name="connsiteX26" fmla="*/ 77325 w 132776"/>
                <a:gd name="connsiteY26" fmla="*/ 1380710 h 1393385"/>
                <a:gd name="connsiteX27" fmla="*/ 84340 w 132776"/>
                <a:gd name="connsiteY27" fmla="*/ 1393069 h 1393385"/>
                <a:gd name="connsiteX28" fmla="*/ 96700 w 132776"/>
                <a:gd name="connsiteY28" fmla="*/ 1386054 h 1393385"/>
                <a:gd name="connsiteX29" fmla="*/ 96700 w 132776"/>
                <a:gd name="connsiteY29" fmla="*/ 1386054 h 139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776" h="1393385">
                  <a:moveTo>
                    <a:pt x="96766" y="1385987"/>
                  </a:moveTo>
                  <a:cubicBezTo>
                    <a:pt x="111130" y="1280830"/>
                    <a:pt x="123223" y="1175338"/>
                    <a:pt x="128835" y="1069246"/>
                  </a:cubicBezTo>
                  <a:cubicBezTo>
                    <a:pt x="130438" y="1038914"/>
                    <a:pt x="131574" y="1008583"/>
                    <a:pt x="132242" y="978185"/>
                  </a:cubicBezTo>
                  <a:cubicBezTo>
                    <a:pt x="132576" y="962418"/>
                    <a:pt x="132776" y="946651"/>
                    <a:pt x="132776" y="930817"/>
                  </a:cubicBezTo>
                  <a:cubicBezTo>
                    <a:pt x="132776" y="926341"/>
                    <a:pt x="132776" y="922867"/>
                    <a:pt x="131307" y="918858"/>
                  </a:cubicBezTo>
                  <a:cubicBezTo>
                    <a:pt x="121018" y="891534"/>
                    <a:pt x="108592" y="864810"/>
                    <a:pt x="96900" y="838086"/>
                  </a:cubicBezTo>
                  <a:cubicBezTo>
                    <a:pt x="77258" y="793057"/>
                    <a:pt x="57215" y="748028"/>
                    <a:pt x="34701" y="704335"/>
                  </a:cubicBezTo>
                  <a:lnTo>
                    <a:pt x="35703" y="712084"/>
                  </a:lnTo>
                  <a:cubicBezTo>
                    <a:pt x="40914" y="693445"/>
                    <a:pt x="31293" y="675206"/>
                    <a:pt x="27552" y="657034"/>
                  </a:cubicBezTo>
                  <a:cubicBezTo>
                    <a:pt x="24212" y="640599"/>
                    <a:pt x="22341" y="623897"/>
                    <a:pt x="21339" y="607194"/>
                  </a:cubicBezTo>
                  <a:cubicBezTo>
                    <a:pt x="18867" y="566240"/>
                    <a:pt x="21005" y="525019"/>
                    <a:pt x="24546" y="484199"/>
                  </a:cubicBezTo>
                  <a:cubicBezTo>
                    <a:pt x="33298" y="384586"/>
                    <a:pt x="51069" y="285909"/>
                    <a:pt x="66970" y="187299"/>
                  </a:cubicBezTo>
                  <a:cubicBezTo>
                    <a:pt x="76523" y="128173"/>
                    <a:pt x="85743" y="68980"/>
                    <a:pt x="93159" y="9520"/>
                  </a:cubicBezTo>
                  <a:cubicBezTo>
                    <a:pt x="94762" y="-3240"/>
                    <a:pt x="74719" y="-3107"/>
                    <a:pt x="73116" y="9520"/>
                  </a:cubicBezTo>
                  <a:cubicBezTo>
                    <a:pt x="59554" y="117684"/>
                    <a:pt x="39845" y="224846"/>
                    <a:pt x="23544" y="332609"/>
                  </a:cubicBezTo>
                  <a:cubicBezTo>
                    <a:pt x="9915" y="422868"/>
                    <a:pt x="-4316" y="515666"/>
                    <a:pt x="1229" y="607194"/>
                  </a:cubicBezTo>
                  <a:cubicBezTo>
                    <a:pt x="2298" y="625099"/>
                    <a:pt x="4303" y="643004"/>
                    <a:pt x="7844" y="660575"/>
                  </a:cubicBezTo>
                  <a:cubicBezTo>
                    <a:pt x="9447" y="668525"/>
                    <a:pt x="11318" y="676408"/>
                    <a:pt x="13656" y="684158"/>
                  </a:cubicBezTo>
                  <a:cubicBezTo>
                    <a:pt x="14925" y="688234"/>
                    <a:pt x="16729" y="692309"/>
                    <a:pt x="17330" y="696518"/>
                  </a:cubicBezTo>
                  <a:cubicBezTo>
                    <a:pt x="18333" y="703332"/>
                    <a:pt x="14658" y="708811"/>
                    <a:pt x="17798" y="715358"/>
                  </a:cubicBezTo>
                  <a:cubicBezTo>
                    <a:pt x="35970" y="753372"/>
                    <a:pt x="54409" y="791186"/>
                    <a:pt x="71446" y="829802"/>
                  </a:cubicBezTo>
                  <a:cubicBezTo>
                    <a:pt x="84273" y="858931"/>
                    <a:pt x="96833" y="888126"/>
                    <a:pt x="109126" y="917522"/>
                  </a:cubicBezTo>
                  <a:cubicBezTo>
                    <a:pt x="110195" y="920128"/>
                    <a:pt x="111865" y="922934"/>
                    <a:pt x="112533" y="925673"/>
                  </a:cubicBezTo>
                  <a:cubicBezTo>
                    <a:pt x="114137" y="932554"/>
                    <a:pt x="112667" y="941707"/>
                    <a:pt x="112533" y="948989"/>
                  </a:cubicBezTo>
                  <a:cubicBezTo>
                    <a:pt x="112266" y="978319"/>
                    <a:pt x="111464" y="1007581"/>
                    <a:pt x="110262" y="1036910"/>
                  </a:cubicBezTo>
                  <a:cubicBezTo>
                    <a:pt x="105919" y="1140464"/>
                    <a:pt x="95430" y="1243551"/>
                    <a:pt x="81935" y="1346236"/>
                  </a:cubicBezTo>
                  <a:cubicBezTo>
                    <a:pt x="80398" y="1357727"/>
                    <a:pt x="78862" y="1369218"/>
                    <a:pt x="77325" y="1380710"/>
                  </a:cubicBezTo>
                  <a:cubicBezTo>
                    <a:pt x="76590" y="1386121"/>
                    <a:pt x="78661" y="1391399"/>
                    <a:pt x="84340" y="1393069"/>
                  </a:cubicBezTo>
                  <a:cubicBezTo>
                    <a:pt x="89017" y="1394405"/>
                    <a:pt x="95965" y="1391399"/>
                    <a:pt x="96700" y="1386054"/>
                  </a:cubicBezTo>
                  <a:lnTo>
                    <a:pt x="96700" y="1386054"/>
                  </a:lnTo>
                  <a:close/>
                </a:path>
              </a:pathLst>
            </a:custGeom>
            <a:grpFill/>
            <a:ln w="6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630" name="Picture 629">
            <a:extLst>
              <a:ext uri="{FF2B5EF4-FFF2-40B4-BE49-F238E27FC236}">
                <a16:creationId xmlns:a16="http://schemas.microsoft.com/office/drawing/2014/main" id="{6160D2EE-EBCA-4E6C-8FFB-64174E769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trans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8735" y="2753704"/>
            <a:ext cx="1658051" cy="1658051"/>
          </a:xfrm>
          <a:prstGeom prst="rect">
            <a:avLst/>
          </a:prstGeom>
        </p:spPr>
      </p:pic>
      <p:grpSp>
        <p:nvGrpSpPr>
          <p:cNvPr id="631" name="Group 630">
            <a:extLst>
              <a:ext uri="{FF2B5EF4-FFF2-40B4-BE49-F238E27FC236}">
                <a16:creationId xmlns:a16="http://schemas.microsoft.com/office/drawing/2014/main" id="{CBB58FA3-5CA2-4138-872A-5C87B80058BB}"/>
              </a:ext>
            </a:extLst>
          </p:cNvPr>
          <p:cNvGrpSpPr/>
          <p:nvPr/>
        </p:nvGrpSpPr>
        <p:grpSpPr>
          <a:xfrm flipH="1">
            <a:off x="11124900" y="3214175"/>
            <a:ext cx="399882" cy="566114"/>
            <a:chOff x="6905006" y="2811156"/>
            <a:chExt cx="236767" cy="335192"/>
          </a:xfrm>
          <a:solidFill>
            <a:srgbClr val="D7AFA0"/>
          </a:solidFill>
        </p:grpSpPr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D06345AB-C161-4B37-9EED-65A5C0AEF4FC}"/>
                </a:ext>
              </a:extLst>
            </p:cNvPr>
            <p:cNvSpPr/>
            <p:nvPr/>
          </p:nvSpPr>
          <p:spPr>
            <a:xfrm>
              <a:off x="6936202" y="2811156"/>
              <a:ext cx="80251" cy="85440"/>
            </a:xfrm>
            <a:custGeom>
              <a:avLst/>
              <a:gdLst>
                <a:gd name="connsiteX0" fmla="*/ 52879 w 112600"/>
                <a:gd name="connsiteY0" fmla="*/ 114833 h 119880"/>
                <a:gd name="connsiteX1" fmla="*/ 61642 w 112600"/>
                <a:gd name="connsiteY1" fmla="*/ 117309 h 119880"/>
                <a:gd name="connsiteX2" fmla="*/ 75453 w 112600"/>
                <a:gd name="connsiteY2" fmla="*/ 119881 h 119880"/>
                <a:gd name="connsiteX3" fmla="*/ 97170 w 112600"/>
                <a:gd name="connsiteY3" fmla="*/ 107784 h 119880"/>
                <a:gd name="connsiteX4" fmla="*/ 98980 w 112600"/>
                <a:gd name="connsiteY4" fmla="*/ 105879 h 119880"/>
                <a:gd name="connsiteX5" fmla="*/ 112601 w 112600"/>
                <a:gd name="connsiteY5" fmla="*/ 105403 h 119880"/>
                <a:gd name="connsiteX6" fmla="*/ 112315 w 112600"/>
                <a:gd name="connsiteY6" fmla="*/ 91782 h 119880"/>
                <a:gd name="connsiteX7" fmla="*/ 111457 w 112600"/>
                <a:gd name="connsiteY7" fmla="*/ 18821 h 119880"/>
                <a:gd name="connsiteX8" fmla="*/ 111457 w 112600"/>
                <a:gd name="connsiteY8" fmla="*/ 8057 h 119880"/>
                <a:gd name="connsiteX9" fmla="*/ 101075 w 112600"/>
                <a:gd name="connsiteY9" fmla="*/ 5390 h 119880"/>
                <a:gd name="connsiteX10" fmla="*/ 37829 w 112600"/>
                <a:gd name="connsiteY10" fmla="*/ 24440 h 119880"/>
                <a:gd name="connsiteX11" fmla="*/ 17065 w 112600"/>
                <a:gd name="connsiteY11" fmla="*/ 53206 h 119880"/>
                <a:gd name="connsiteX12" fmla="*/ 301 w 112600"/>
                <a:gd name="connsiteY12" fmla="*/ 82067 h 119880"/>
                <a:gd name="connsiteX13" fmla="*/ 52879 w 112600"/>
                <a:gd name="connsiteY13" fmla="*/ 114928 h 11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600" h="119880">
                  <a:moveTo>
                    <a:pt x="52879" y="114833"/>
                  </a:moveTo>
                  <a:cubicBezTo>
                    <a:pt x="56403" y="115785"/>
                    <a:pt x="59451" y="116642"/>
                    <a:pt x="61642" y="117309"/>
                  </a:cubicBezTo>
                  <a:cubicBezTo>
                    <a:pt x="66976" y="119119"/>
                    <a:pt x="71548" y="119881"/>
                    <a:pt x="75453" y="119881"/>
                  </a:cubicBezTo>
                  <a:cubicBezTo>
                    <a:pt x="86311" y="119881"/>
                    <a:pt x="92503" y="113975"/>
                    <a:pt x="97170" y="107784"/>
                  </a:cubicBezTo>
                  <a:cubicBezTo>
                    <a:pt x="97741" y="107022"/>
                    <a:pt x="98503" y="105974"/>
                    <a:pt x="98980" y="105879"/>
                  </a:cubicBezTo>
                  <a:lnTo>
                    <a:pt x="112601" y="105403"/>
                  </a:lnTo>
                  <a:lnTo>
                    <a:pt x="112315" y="91782"/>
                  </a:lnTo>
                  <a:cubicBezTo>
                    <a:pt x="111839" y="70637"/>
                    <a:pt x="111267" y="45395"/>
                    <a:pt x="111457" y="18821"/>
                  </a:cubicBezTo>
                  <a:lnTo>
                    <a:pt x="111457" y="8057"/>
                  </a:lnTo>
                  <a:cubicBezTo>
                    <a:pt x="111457" y="8057"/>
                    <a:pt x="101075" y="5390"/>
                    <a:pt x="101075" y="5390"/>
                  </a:cubicBezTo>
                  <a:cubicBezTo>
                    <a:pt x="60213" y="-5182"/>
                    <a:pt x="45925" y="-896"/>
                    <a:pt x="37829" y="24440"/>
                  </a:cubicBezTo>
                  <a:cubicBezTo>
                    <a:pt x="35067" y="32918"/>
                    <a:pt x="31924" y="42538"/>
                    <a:pt x="17065" y="53206"/>
                  </a:cubicBezTo>
                  <a:cubicBezTo>
                    <a:pt x="4206" y="61874"/>
                    <a:pt x="-1414" y="71589"/>
                    <a:pt x="301" y="82067"/>
                  </a:cubicBezTo>
                  <a:cubicBezTo>
                    <a:pt x="3539" y="101688"/>
                    <a:pt x="30876" y="109022"/>
                    <a:pt x="52879" y="1149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B4AB179F-8692-40F9-B6BE-8D7B53469893}"/>
                </a:ext>
              </a:extLst>
            </p:cNvPr>
            <p:cNvSpPr/>
            <p:nvPr/>
          </p:nvSpPr>
          <p:spPr>
            <a:xfrm>
              <a:off x="6905006" y="2889333"/>
              <a:ext cx="236767" cy="257015"/>
            </a:xfrm>
            <a:custGeom>
              <a:avLst/>
              <a:gdLst>
                <a:gd name="connsiteX0" fmla="*/ 318297 w 332206"/>
                <a:gd name="connsiteY0" fmla="*/ 211550 h 360616"/>
                <a:gd name="connsiteX1" fmla="*/ 332204 w 332206"/>
                <a:gd name="connsiteY1" fmla="*/ 187547 h 360616"/>
                <a:gd name="connsiteX2" fmla="*/ 314963 w 332206"/>
                <a:gd name="connsiteY2" fmla="*/ 153734 h 360616"/>
                <a:gd name="connsiteX3" fmla="*/ 309344 w 332206"/>
                <a:gd name="connsiteY3" fmla="*/ 147638 h 360616"/>
                <a:gd name="connsiteX4" fmla="*/ 308105 w 332206"/>
                <a:gd name="connsiteY4" fmla="*/ 146114 h 360616"/>
                <a:gd name="connsiteX5" fmla="*/ 308105 w 332206"/>
                <a:gd name="connsiteY5" fmla="*/ 132302 h 360616"/>
                <a:gd name="connsiteX6" fmla="*/ 307915 w 332206"/>
                <a:gd name="connsiteY6" fmla="*/ 130302 h 360616"/>
                <a:gd name="connsiteX7" fmla="*/ 167897 w 332206"/>
                <a:gd name="connsiteY7" fmla="*/ 38005 h 360616"/>
                <a:gd name="connsiteX8" fmla="*/ 163325 w 332206"/>
                <a:gd name="connsiteY8" fmla="*/ 36671 h 360616"/>
                <a:gd name="connsiteX9" fmla="*/ 163706 w 332206"/>
                <a:gd name="connsiteY9" fmla="*/ 29432 h 360616"/>
                <a:gd name="connsiteX10" fmla="*/ 157039 w 332206"/>
                <a:gd name="connsiteY10" fmla="*/ 25241 h 360616"/>
                <a:gd name="connsiteX11" fmla="*/ 156848 w 332206"/>
                <a:gd name="connsiteY11" fmla="*/ 24289 h 360616"/>
                <a:gd name="connsiteX12" fmla="*/ 155705 w 332206"/>
                <a:gd name="connsiteY12" fmla="*/ 0 h 360616"/>
                <a:gd name="connsiteX13" fmla="*/ 135417 w 332206"/>
                <a:gd name="connsiteY13" fmla="*/ 13430 h 360616"/>
                <a:gd name="connsiteX14" fmla="*/ 96269 w 332206"/>
                <a:gd name="connsiteY14" fmla="*/ 13144 h 360616"/>
                <a:gd name="connsiteX15" fmla="*/ 89888 w 332206"/>
                <a:gd name="connsiteY15" fmla="*/ 11144 h 360616"/>
                <a:gd name="connsiteX16" fmla="*/ 84554 w 332206"/>
                <a:gd name="connsiteY16" fmla="*/ 14764 h 360616"/>
                <a:gd name="connsiteX17" fmla="*/ 24927 w 332206"/>
                <a:gd name="connsiteY17" fmla="*/ 63341 h 360616"/>
                <a:gd name="connsiteX18" fmla="*/ 30833 w 332206"/>
                <a:gd name="connsiteY18" fmla="*/ 99917 h 360616"/>
                <a:gd name="connsiteX19" fmla="*/ 125987 w 332206"/>
                <a:gd name="connsiteY19" fmla="*/ 136398 h 360616"/>
                <a:gd name="connsiteX20" fmla="*/ 135989 w 332206"/>
                <a:gd name="connsiteY20" fmla="*/ 136779 h 360616"/>
                <a:gd name="connsiteX21" fmla="*/ 190757 w 332206"/>
                <a:gd name="connsiteY21" fmla="*/ 139827 h 360616"/>
                <a:gd name="connsiteX22" fmla="*/ 211331 w 332206"/>
                <a:gd name="connsiteY22" fmla="*/ 140875 h 360616"/>
                <a:gd name="connsiteX23" fmla="*/ 105128 w 332206"/>
                <a:gd name="connsiteY23" fmla="*/ 136017 h 360616"/>
                <a:gd name="connsiteX24" fmla="*/ 52550 w 332206"/>
                <a:gd name="connsiteY24" fmla="*/ 121825 h 360616"/>
                <a:gd name="connsiteX25" fmla="*/ 43882 w 332206"/>
                <a:gd name="connsiteY25" fmla="*/ 117062 h 360616"/>
                <a:gd name="connsiteX26" fmla="*/ 36643 w 332206"/>
                <a:gd name="connsiteY26" fmla="*/ 123825 h 360616"/>
                <a:gd name="connsiteX27" fmla="*/ 26737 w 332206"/>
                <a:gd name="connsiteY27" fmla="*/ 131254 h 360616"/>
                <a:gd name="connsiteX28" fmla="*/ 2543 w 332206"/>
                <a:gd name="connsiteY28" fmla="*/ 156210 h 360616"/>
                <a:gd name="connsiteX29" fmla="*/ 1877 w 332206"/>
                <a:gd name="connsiteY29" fmla="*/ 158020 h 360616"/>
                <a:gd name="connsiteX30" fmla="*/ 6163 w 332206"/>
                <a:gd name="connsiteY30" fmla="*/ 190691 h 360616"/>
                <a:gd name="connsiteX31" fmla="*/ 38834 w 332206"/>
                <a:gd name="connsiteY31" fmla="*/ 210407 h 360616"/>
                <a:gd name="connsiteX32" fmla="*/ 35976 w 332206"/>
                <a:gd name="connsiteY32" fmla="*/ 212408 h 360616"/>
                <a:gd name="connsiteX33" fmla="*/ 18641 w 332206"/>
                <a:gd name="connsiteY33" fmla="*/ 257651 h 360616"/>
                <a:gd name="connsiteX34" fmla="*/ 50740 w 332206"/>
                <a:gd name="connsiteY34" fmla="*/ 289846 h 360616"/>
                <a:gd name="connsiteX35" fmla="*/ 47882 w 332206"/>
                <a:gd name="connsiteY35" fmla="*/ 298228 h 360616"/>
                <a:gd name="connsiteX36" fmla="*/ 48263 w 332206"/>
                <a:gd name="connsiteY36" fmla="*/ 332613 h 360616"/>
                <a:gd name="connsiteX37" fmla="*/ 71695 w 332206"/>
                <a:gd name="connsiteY37" fmla="*/ 348710 h 360616"/>
                <a:gd name="connsiteX38" fmla="*/ 134560 w 332206"/>
                <a:gd name="connsiteY38" fmla="*/ 359759 h 360616"/>
                <a:gd name="connsiteX39" fmla="*/ 154562 w 332206"/>
                <a:gd name="connsiteY39" fmla="*/ 360616 h 360616"/>
                <a:gd name="connsiteX40" fmla="*/ 200187 w 332206"/>
                <a:gd name="connsiteY40" fmla="*/ 354616 h 360616"/>
                <a:gd name="connsiteX41" fmla="*/ 229334 w 332206"/>
                <a:gd name="connsiteY41" fmla="*/ 335566 h 360616"/>
                <a:gd name="connsiteX42" fmla="*/ 228191 w 332206"/>
                <a:gd name="connsiteY42" fmla="*/ 307753 h 360616"/>
                <a:gd name="connsiteX43" fmla="*/ 225428 w 332206"/>
                <a:gd name="connsiteY43" fmla="*/ 301847 h 360616"/>
                <a:gd name="connsiteX44" fmla="*/ 311439 w 332206"/>
                <a:gd name="connsiteY44" fmla="*/ 270129 h 360616"/>
                <a:gd name="connsiteX45" fmla="*/ 319535 w 332206"/>
                <a:gd name="connsiteY45" fmla="*/ 242316 h 360616"/>
                <a:gd name="connsiteX46" fmla="*/ 318583 w 332206"/>
                <a:gd name="connsiteY46" fmla="*/ 235744 h 360616"/>
                <a:gd name="connsiteX47" fmla="*/ 318011 w 332206"/>
                <a:gd name="connsiteY47" fmla="*/ 231839 h 360616"/>
                <a:gd name="connsiteX48" fmla="*/ 324869 w 332206"/>
                <a:gd name="connsiteY48" fmla="*/ 210788 h 360616"/>
                <a:gd name="connsiteX49" fmla="*/ 318297 w 332206"/>
                <a:gd name="connsiteY49" fmla="*/ 211741 h 36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2206" h="360616">
                  <a:moveTo>
                    <a:pt x="318297" y="211550"/>
                  </a:moveTo>
                  <a:cubicBezTo>
                    <a:pt x="326012" y="207169"/>
                    <a:pt x="331918" y="199835"/>
                    <a:pt x="332204" y="187547"/>
                  </a:cubicBezTo>
                  <a:cubicBezTo>
                    <a:pt x="332394" y="171926"/>
                    <a:pt x="322298" y="161449"/>
                    <a:pt x="314963" y="153734"/>
                  </a:cubicBezTo>
                  <a:cubicBezTo>
                    <a:pt x="312963" y="151638"/>
                    <a:pt x="311058" y="149638"/>
                    <a:pt x="309344" y="147638"/>
                  </a:cubicBezTo>
                  <a:lnTo>
                    <a:pt x="308105" y="146114"/>
                  </a:lnTo>
                  <a:lnTo>
                    <a:pt x="308105" y="132302"/>
                  </a:lnTo>
                  <a:lnTo>
                    <a:pt x="307915" y="130302"/>
                  </a:lnTo>
                  <a:cubicBezTo>
                    <a:pt x="300200" y="77629"/>
                    <a:pt x="214094" y="51816"/>
                    <a:pt x="167897" y="38005"/>
                  </a:cubicBezTo>
                  <a:lnTo>
                    <a:pt x="163325" y="36671"/>
                  </a:lnTo>
                  <a:lnTo>
                    <a:pt x="163706" y="29432"/>
                  </a:lnTo>
                  <a:lnTo>
                    <a:pt x="157039" y="25241"/>
                  </a:lnTo>
                  <a:cubicBezTo>
                    <a:pt x="157039" y="25241"/>
                    <a:pt x="156944" y="24860"/>
                    <a:pt x="156848" y="24289"/>
                  </a:cubicBezTo>
                  <a:lnTo>
                    <a:pt x="155705" y="0"/>
                  </a:lnTo>
                  <a:lnTo>
                    <a:pt x="135417" y="13430"/>
                  </a:lnTo>
                  <a:cubicBezTo>
                    <a:pt x="126845" y="19145"/>
                    <a:pt x="114748" y="19050"/>
                    <a:pt x="96269" y="13144"/>
                  </a:cubicBezTo>
                  <a:lnTo>
                    <a:pt x="89888" y="11144"/>
                  </a:lnTo>
                  <a:lnTo>
                    <a:pt x="84554" y="14764"/>
                  </a:lnTo>
                  <a:cubicBezTo>
                    <a:pt x="63884" y="24003"/>
                    <a:pt x="32738" y="37909"/>
                    <a:pt x="24927" y="63341"/>
                  </a:cubicBezTo>
                  <a:cubicBezTo>
                    <a:pt x="21212" y="75247"/>
                    <a:pt x="23213" y="87535"/>
                    <a:pt x="30833" y="99917"/>
                  </a:cubicBezTo>
                  <a:cubicBezTo>
                    <a:pt x="51597" y="133636"/>
                    <a:pt x="94555" y="135255"/>
                    <a:pt x="125987" y="136398"/>
                  </a:cubicBezTo>
                  <a:cubicBezTo>
                    <a:pt x="129512" y="136493"/>
                    <a:pt x="132845" y="136684"/>
                    <a:pt x="135989" y="136779"/>
                  </a:cubicBezTo>
                  <a:cubicBezTo>
                    <a:pt x="154181" y="137922"/>
                    <a:pt x="172469" y="138874"/>
                    <a:pt x="190757" y="139827"/>
                  </a:cubicBezTo>
                  <a:cubicBezTo>
                    <a:pt x="197615" y="140208"/>
                    <a:pt x="204473" y="140494"/>
                    <a:pt x="211331" y="140875"/>
                  </a:cubicBezTo>
                  <a:cubicBezTo>
                    <a:pt x="175898" y="139922"/>
                    <a:pt x="140180" y="138589"/>
                    <a:pt x="105128" y="136017"/>
                  </a:cubicBezTo>
                  <a:cubicBezTo>
                    <a:pt x="85125" y="134398"/>
                    <a:pt x="66456" y="129445"/>
                    <a:pt x="52550" y="121825"/>
                  </a:cubicBezTo>
                  <a:lnTo>
                    <a:pt x="43882" y="117062"/>
                  </a:lnTo>
                  <a:lnTo>
                    <a:pt x="36643" y="123825"/>
                  </a:lnTo>
                  <a:cubicBezTo>
                    <a:pt x="33976" y="126301"/>
                    <a:pt x="30452" y="128683"/>
                    <a:pt x="26737" y="131254"/>
                  </a:cubicBezTo>
                  <a:cubicBezTo>
                    <a:pt x="18450" y="136874"/>
                    <a:pt x="8068" y="143923"/>
                    <a:pt x="2543" y="156210"/>
                  </a:cubicBezTo>
                  <a:lnTo>
                    <a:pt x="1877" y="158020"/>
                  </a:lnTo>
                  <a:cubicBezTo>
                    <a:pt x="-2600" y="173450"/>
                    <a:pt x="1781" y="184309"/>
                    <a:pt x="6163" y="190691"/>
                  </a:cubicBezTo>
                  <a:cubicBezTo>
                    <a:pt x="13307" y="200977"/>
                    <a:pt x="25499" y="206883"/>
                    <a:pt x="38834" y="210407"/>
                  </a:cubicBezTo>
                  <a:lnTo>
                    <a:pt x="35976" y="212408"/>
                  </a:lnTo>
                  <a:cubicBezTo>
                    <a:pt x="21403" y="222599"/>
                    <a:pt x="14735" y="239840"/>
                    <a:pt x="18641" y="257651"/>
                  </a:cubicBezTo>
                  <a:cubicBezTo>
                    <a:pt x="21117" y="273082"/>
                    <a:pt x="33214" y="283178"/>
                    <a:pt x="50740" y="289846"/>
                  </a:cubicBezTo>
                  <a:lnTo>
                    <a:pt x="47882" y="298228"/>
                  </a:lnTo>
                  <a:cubicBezTo>
                    <a:pt x="43025" y="312230"/>
                    <a:pt x="43215" y="323564"/>
                    <a:pt x="48263" y="332613"/>
                  </a:cubicBezTo>
                  <a:cubicBezTo>
                    <a:pt x="52835" y="340900"/>
                    <a:pt x="61027" y="346329"/>
                    <a:pt x="71695" y="348710"/>
                  </a:cubicBezTo>
                  <a:cubicBezTo>
                    <a:pt x="90650" y="354139"/>
                    <a:pt x="111795" y="357854"/>
                    <a:pt x="134560" y="359759"/>
                  </a:cubicBezTo>
                  <a:cubicBezTo>
                    <a:pt x="141513" y="360331"/>
                    <a:pt x="148085" y="360616"/>
                    <a:pt x="154562" y="360616"/>
                  </a:cubicBezTo>
                  <a:cubicBezTo>
                    <a:pt x="171231" y="360616"/>
                    <a:pt x="186281" y="358616"/>
                    <a:pt x="200187" y="354616"/>
                  </a:cubicBezTo>
                  <a:cubicBezTo>
                    <a:pt x="214856" y="351472"/>
                    <a:pt x="224666" y="344995"/>
                    <a:pt x="229334" y="335566"/>
                  </a:cubicBezTo>
                  <a:cubicBezTo>
                    <a:pt x="232191" y="329851"/>
                    <a:pt x="234287" y="320326"/>
                    <a:pt x="228191" y="307753"/>
                  </a:cubicBezTo>
                  <a:lnTo>
                    <a:pt x="225428" y="301847"/>
                  </a:lnTo>
                  <a:cubicBezTo>
                    <a:pt x="262481" y="298514"/>
                    <a:pt x="295437" y="290417"/>
                    <a:pt x="311439" y="270129"/>
                  </a:cubicBezTo>
                  <a:cubicBezTo>
                    <a:pt x="317440" y="261652"/>
                    <a:pt x="320297" y="251841"/>
                    <a:pt x="319535" y="242316"/>
                  </a:cubicBezTo>
                  <a:cubicBezTo>
                    <a:pt x="319345" y="240030"/>
                    <a:pt x="318964" y="237839"/>
                    <a:pt x="318583" y="235744"/>
                  </a:cubicBezTo>
                  <a:cubicBezTo>
                    <a:pt x="318297" y="234410"/>
                    <a:pt x="317916" y="232315"/>
                    <a:pt x="318011" y="231839"/>
                  </a:cubicBezTo>
                  <a:lnTo>
                    <a:pt x="324869" y="210788"/>
                  </a:lnTo>
                  <a:lnTo>
                    <a:pt x="318297" y="2117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682" name="Graphic 642" descr="Back with solid fill">
            <a:extLst>
              <a:ext uri="{FF2B5EF4-FFF2-40B4-BE49-F238E27FC236}">
                <a16:creationId xmlns:a16="http://schemas.microsoft.com/office/drawing/2014/main" id="{3CD71FC2-948A-4280-A750-9A69B74F0195}"/>
              </a:ext>
            </a:extLst>
          </p:cNvPr>
          <p:cNvSpPr/>
          <p:nvPr/>
        </p:nvSpPr>
        <p:spPr>
          <a:xfrm rot="14400000" flipH="1" flipV="1">
            <a:off x="9434545" y="3773159"/>
            <a:ext cx="1141116" cy="841573"/>
          </a:xfrm>
          <a:custGeom>
            <a:avLst/>
            <a:gdLst>
              <a:gd name="connsiteX0" fmla="*/ 1141116 w 1141116"/>
              <a:gd name="connsiteY0" fmla="*/ 342334 h 841573"/>
              <a:gd name="connsiteX1" fmla="*/ 733167 w 1141116"/>
              <a:gd name="connsiteY1" fmla="*/ 0 h 841573"/>
              <a:gd name="connsiteX2" fmla="*/ 733167 w 1141116"/>
              <a:gd name="connsiteY2" fmla="*/ 199695 h 841573"/>
              <a:gd name="connsiteX3" fmla="*/ 0 w 1141116"/>
              <a:gd name="connsiteY3" fmla="*/ 841573 h 841573"/>
              <a:gd name="connsiteX4" fmla="*/ 733167 w 1141116"/>
              <a:gd name="connsiteY4" fmla="*/ 499238 h 841573"/>
              <a:gd name="connsiteX5" fmla="*/ 733167 w 1141116"/>
              <a:gd name="connsiteY5" fmla="*/ 684669 h 841573"/>
              <a:gd name="connsiteX6" fmla="*/ 1141116 w 1141116"/>
              <a:gd name="connsiteY6" fmla="*/ 342334 h 84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1116" h="841573" fill="none" extrusionOk="0">
                <a:moveTo>
                  <a:pt x="1141116" y="342334"/>
                </a:moveTo>
                <a:cubicBezTo>
                  <a:pt x="1044273" y="213221"/>
                  <a:pt x="783102" y="26349"/>
                  <a:pt x="733167" y="0"/>
                </a:cubicBezTo>
                <a:cubicBezTo>
                  <a:pt x="747014" y="25330"/>
                  <a:pt x="743286" y="165128"/>
                  <a:pt x="733167" y="199695"/>
                </a:cubicBezTo>
                <a:cubicBezTo>
                  <a:pt x="106979" y="205400"/>
                  <a:pt x="0" y="841573"/>
                  <a:pt x="0" y="841573"/>
                </a:cubicBezTo>
                <a:cubicBezTo>
                  <a:pt x="43146" y="905799"/>
                  <a:pt x="236879" y="548854"/>
                  <a:pt x="733167" y="499238"/>
                </a:cubicBezTo>
                <a:cubicBezTo>
                  <a:pt x="736144" y="535351"/>
                  <a:pt x="749786" y="645184"/>
                  <a:pt x="733167" y="684669"/>
                </a:cubicBezTo>
                <a:cubicBezTo>
                  <a:pt x="921075" y="565195"/>
                  <a:pt x="936561" y="480944"/>
                  <a:pt x="1141116" y="342334"/>
                </a:cubicBezTo>
                <a:close/>
              </a:path>
              <a:path w="1141116" h="841573" stroke="0" extrusionOk="0">
                <a:moveTo>
                  <a:pt x="1141116" y="342334"/>
                </a:moveTo>
                <a:cubicBezTo>
                  <a:pt x="1052784" y="283902"/>
                  <a:pt x="882879" y="137524"/>
                  <a:pt x="733167" y="0"/>
                </a:cubicBezTo>
                <a:cubicBezTo>
                  <a:pt x="748296" y="53183"/>
                  <a:pt x="739590" y="131982"/>
                  <a:pt x="733167" y="199695"/>
                </a:cubicBezTo>
                <a:cubicBezTo>
                  <a:pt x="106979" y="205400"/>
                  <a:pt x="0" y="841573"/>
                  <a:pt x="0" y="841573"/>
                </a:cubicBezTo>
                <a:cubicBezTo>
                  <a:pt x="-33177" y="823421"/>
                  <a:pt x="273184" y="522955"/>
                  <a:pt x="733167" y="499238"/>
                </a:cubicBezTo>
                <a:cubicBezTo>
                  <a:pt x="749780" y="519192"/>
                  <a:pt x="742207" y="628159"/>
                  <a:pt x="733167" y="684669"/>
                </a:cubicBezTo>
                <a:cubicBezTo>
                  <a:pt x="923613" y="559758"/>
                  <a:pt x="963019" y="543258"/>
                  <a:pt x="1141116" y="342334"/>
                </a:cubicBezTo>
                <a:close/>
              </a:path>
            </a:pathLst>
          </a:custGeom>
          <a:solidFill>
            <a:schemeClr val="tx1"/>
          </a:solidFill>
          <a:ln w="25400" cap="rnd">
            <a:solidFill>
              <a:schemeClr val="tx1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366873 w 1366873"/>
                      <a:gd name="connsiteY0" fmla="*/ 410062 h 1008069"/>
                      <a:gd name="connsiteX1" fmla="*/ 878216 w 1366873"/>
                      <a:gd name="connsiteY1" fmla="*/ 0 h 1008069"/>
                      <a:gd name="connsiteX2" fmla="*/ 878216 w 1366873"/>
                      <a:gd name="connsiteY2" fmla="*/ 239203 h 1008069"/>
                      <a:gd name="connsiteX3" fmla="*/ 0 w 1366873"/>
                      <a:gd name="connsiteY3" fmla="*/ 1008069 h 1008069"/>
                      <a:gd name="connsiteX4" fmla="*/ 878216 w 1366873"/>
                      <a:gd name="connsiteY4" fmla="*/ 598007 h 1008069"/>
                      <a:gd name="connsiteX5" fmla="*/ 878216 w 1366873"/>
                      <a:gd name="connsiteY5" fmla="*/ 820124 h 1008069"/>
                      <a:gd name="connsiteX6" fmla="*/ 1366873 w 1366873"/>
                      <a:gd name="connsiteY6" fmla="*/ 410062 h 1008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66873" h="1008069">
                        <a:moveTo>
                          <a:pt x="1366873" y="410062"/>
                        </a:moveTo>
                        <a:lnTo>
                          <a:pt x="878216" y="0"/>
                        </a:lnTo>
                        <a:lnTo>
                          <a:pt x="878216" y="239203"/>
                        </a:lnTo>
                        <a:cubicBezTo>
                          <a:pt x="128144" y="246037"/>
                          <a:pt x="0" y="1008069"/>
                          <a:pt x="0" y="1008069"/>
                        </a:cubicBezTo>
                        <a:cubicBezTo>
                          <a:pt x="0" y="1008069"/>
                          <a:pt x="278500" y="603133"/>
                          <a:pt x="878216" y="598007"/>
                        </a:cubicBezTo>
                        <a:lnTo>
                          <a:pt x="878216" y="820124"/>
                        </a:lnTo>
                        <a:lnTo>
                          <a:pt x="1366873" y="410062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9C8A95-8BA9-4D0E-BE45-4598020C75E4}"/>
              </a:ext>
            </a:extLst>
          </p:cNvPr>
          <p:cNvGrpSpPr/>
          <p:nvPr/>
        </p:nvGrpSpPr>
        <p:grpSpPr>
          <a:xfrm>
            <a:off x="9771824" y="4436066"/>
            <a:ext cx="2715202" cy="2141129"/>
            <a:chOff x="9771824" y="4436066"/>
            <a:chExt cx="2715202" cy="2141129"/>
          </a:xfrm>
        </p:grpSpPr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820737DD-E12A-47AF-BF1E-40CADEA63BFF}"/>
                </a:ext>
              </a:extLst>
            </p:cNvPr>
            <p:cNvSpPr/>
            <p:nvPr/>
          </p:nvSpPr>
          <p:spPr>
            <a:xfrm>
              <a:off x="9921382" y="4460610"/>
              <a:ext cx="2565644" cy="2092572"/>
            </a:xfrm>
            <a:custGeom>
              <a:avLst/>
              <a:gdLst>
                <a:gd name="connsiteX0" fmla="*/ 164018 w 2565644"/>
                <a:gd name="connsiteY0" fmla="*/ 1142409 h 2092572"/>
                <a:gd name="connsiteX1" fmla="*/ 166116 w 2565644"/>
                <a:gd name="connsiteY1" fmla="*/ 1120798 h 2092572"/>
                <a:gd name="connsiteX2" fmla="*/ 8219 w 2565644"/>
                <a:gd name="connsiteY2" fmla="*/ 784721 h 2092572"/>
                <a:gd name="connsiteX3" fmla="*/ 175103 w 2565644"/>
                <a:gd name="connsiteY3" fmla="*/ 539737 h 2092572"/>
                <a:gd name="connsiteX4" fmla="*/ 295795 w 2565644"/>
                <a:gd name="connsiteY4" fmla="*/ 512829 h 2092572"/>
                <a:gd name="connsiteX5" fmla="*/ 308365 w 2565644"/>
                <a:gd name="connsiteY5" fmla="*/ 504035 h 2092572"/>
                <a:gd name="connsiteX6" fmla="*/ 368265 w 2565644"/>
                <a:gd name="connsiteY6" fmla="*/ 391403 h 2092572"/>
                <a:gd name="connsiteX7" fmla="*/ 570292 w 2565644"/>
                <a:gd name="connsiteY7" fmla="*/ 329771 h 2092572"/>
                <a:gd name="connsiteX8" fmla="*/ 584035 w 2565644"/>
                <a:gd name="connsiteY8" fmla="*/ 318705 h 2092572"/>
                <a:gd name="connsiteX9" fmla="*/ 814927 w 2565644"/>
                <a:gd name="connsiteY9" fmla="*/ 12404 h 2092572"/>
                <a:gd name="connsiteX10" fmla="*/ 1134884 w 2565644"/>
                <a:gd name="connsiteY10" fmla="*/ 169881 h 2092572"/>
                <a:gd name="connsiteX11" fmla="*/ 1155393 w 2565644"/>
                <a:gd name="connsiteY11" fmla="*/ 171052 h 2092572"/>
                <a:gd name="connsiteX12" fmla="*/ 1370796 w 2565644"/>
                <a:gd name="connsiteY12" fmla="*/ 11599 h 2092572"/>
                <a:gd name="connsiteX13" fmla="*/ 1813366 w 2565644"/>
                <a:gd name="connsiteY13" fmla="*/ 102882 h 2092572"/>
                <a:gd name="connsiteX14" fmla="*/ 1958605 w 2565644"/>
                <a:gd name="connsiteY14" fmla="*/ 499646 h 2092572"/>
                <a:gd name="connsiteX15" fmla="*/ 1971474 w 2565644"/>
                <a:gd name="connsiteY15" fmla="*/ 511588 h 2092572"/>
                <a:gd name="connsiteX16" fmla="*/ 2469468 w 2565644"/>
                <a:gd name="connsiteY16" fmla="*/ 765541 h 2092572"/>
                <a:gd name="connsiteX17" fmla="*/ 2458873 w 2565644"/>
                <a:gd name="connsiteY17" fmla="*/ 1388250 h 2092572"/>
                <a:gd name="connsiteX18" fmla="*/ 2007000 w 2565644"/>
                <a:gd name="connsiteY18" fmla="*/ 1596169 h 2092572"/>
                <a:gd name="connsiteX19" fmla="*/ 1994237 w 2565644"/>
                <a:gd name="connsiteY19" fmla="*/ 1607010 h 2092572"/>
                <a:gd name="connsiteX20" fmla="*/ 1858178 w 2565644"/>
                <a:gd name="connsiteY20" fmla="*/ 1891946 h 2092572"/>
                <a:gd name="connsiteX21" fmla="*/ 1483130 w 2565644"/>
                <a:gd name="connsiteY21" fmla="*/ 1886105 h 2092572"/>
                <a:gd name="connsiteX22" fmla="*/ 1465067 w 2565644"/>
                <a:gd name="connsiteY22" fmla="*/ 1889358 h 2092572"/>
                <a:gd name="connsiteX23" fmla="*/ 908641 w 2565644"/>
                <a:gd name="connsiteY23" fmla="*/ 2080229 h 2092572"/>
                <a:gd name="connsiteX24" fmla="*/ 557756 w 2565644"/>
                <a:gd name="connsiteY24" fmla="*/ 1834492 h 2092572"/>
                <a:gd name="connsiteX25" fmla="*/ 522299 w 2565644"/>
                <a:gd name="connsiteY25" fmla="*/ 1671892 h 2092572"/>
                <a:gd name="connsiteX26" fmla="*/ 507280 w 2565644"/>
                <a:gd name="connsiteY26" fmla="*/ 1660196 h 2092572"/>
                <a:gd name="connsiteX27" fmla="*/ 19409 w 2565644"/>
                <a:gd name="connsiteY27" fmla="*/ 1444496 h 2092572"/>
                <a:gd name="connsiteX28" fmla="*/ 164018 w 2565644"/>
                <a:gd name="connsiteY28" fmla="*/ 1142409 h 209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65644" h="2092572" fill="none" extrusionOk="0">
                  <a:moveTo>
                    <a:pt x="164018" y="1142409"/>
                  </a:moveTo>
                  <a:cubicBezTo>
                    <a:pt x="174817" y="1138718"/>
                    <a:pt x="174437" y="1127552"/>
                    <a:pt x="166116" y="1120798"/>
                  </a:cubicBezTo>
                  <a:cubicBezTo>
                    <a:pt x="130655" y="1092526"/>
                    <a:pt x="-37728" y="971973"/>
                    <a:pt x="8219" y="784721"/>
                  </a:cubicBezTo>
                  <a:cubicBezTo>
                    <a:pt x="49771" y="668326"/>
                    <a:pt x="114364" y="588897"/>
                    <a:pt x="175103" y="539737"/>
                  </a:cubicBezTo>
                  <a:cubicBezTo>
                    <a:pt x="225456" y="511200"/>
                    <a:pt x="275777" y="513099"/>
                    <a:pt x="295795" y="512829"/>
                  </a:cubicBezTo>
                  <a:cubicBezTo>
                    <a:pt x="301854" y="513606"/>
                    <a:pt x="306804" y="509552"/>
                    <a:pt x="308365" y="504035"/>
                  </a:cubicBezTo>
                  <a:cubicBezTo>
                    <a:pt x="308058" y="488441"/>
                    <a:pt x="334335" y="430593"/>
                    <a:pt x="368265" y="391403"/>
                  </a:cubicBezTo>
                  <a:cubicBezTo>
                    <a:pt x="416706" y="340749"/>
                    <a:pt x="493426" y="316793"/>
                    <a:pt x="570292" y="329771"/>
                  </a:cubicBezTo>
                  <a:cubicBezTo>
                    <a:pt x="576637" y="330975"/>
                    <a:pt x="583558" y="325892"/>
                    <a:pt x="584035" y="318705"/>
                  </a:cubicBezTo>
                  <a:cubicBezTo>
                    <a:pt x="584898" y="260900"/>
                    <a:pt x="639430" y="30820"/>
                    <a:pt x="814927" y="12404"/>
                  </a:cubicBezTo>
                  <a:cubicBezTo>
                    <a:pt x="957852" y="-10062"/>
                    <a:pt x="1070368" y="22622"/>
                    <a:pt x="1134884" y="169881"/>
                  </a:cubicBezTo>
                  <a:cubicBezTo>
                    <a:pt x="1138791" y="177977"/>
                    <a:pt x="1150280" y="177049"/>
                    <a:pt x="1155393" y="171052"/>
                  </a:cubicBezTo>
                  <a:cubicBezTo>
                    <a:pt x="1184656" y="120227"/>
                    <a:pt x="1268518" y="12469"/>
                    <a:pt x="1370796" y="11599"/>
                  </a:cubicBezTo>
                  <a:cubicBezTo>
                    <a:pt x="1428855" y="1982"/>
                    <a:pt x="1673024" y="-34975"/>
                    <a:pt x="1813366" y="102882"/>
                  </a:cubicBezTo>
                  <a:cubicBezTo>
                    <a:pt x="1909387" y="157330"/>
                    <a:pt x="1974628" y="338536"/>
                    <a:pt x="1958605" y="499646"/>
                  </a:cubicBezTo>
                  <a:cubicBezTo>
                    <a:pt x="1958739" y="506106"/>
                    <a:pt x="1964872" y="510836"/>
                    <a:pt x="1971474" y="511588"/>
                  </a:cubicBezTo>
                  <a:cubicBezTo>
                    <a:pt x="2031094" y="526944"/>
                    <a:pt x="2312278" y="496575"/>
                    <a:pt x="2469468" y="765541"/>
                  </a:cubicBezTo>
                  <a:cubicBezTo>
                    <a:pt x="2553585" y="906106"/>
                    <a:pt x="2641162" y="1135223"/>
                    <a:pt x="2458873" y="1388250"/>
                  </a:cubicBezTo>
                  <a:cubicBezTo>
                    <a:pt x="2354459" y="1528765"/>
                    <a:pt x="2258746" y="1602107"/>
                    <a:pt x="2007000" y="1596169"/>
                  </a:cubicBezTo>
                  <a:cubicBezTo>
                    <a:pt x="1999853" y="1595960"/>
                    <a:pt x="1993581" y="1601215"/>
                    <a:pt x="1994237" y="1607010"/>
                  </a:cubicBezTo>
                  <a:cubicBezTo>
                    <a:pt x="1983056" y="1643891"/>
                    <a:pt x="1976459" y="1810120"/>
                    <a:pt x="1858178" y="1891946"/>
                  </a:cubicBezTo>
                  <a:cubicBezTo>
                    <a:pt x="1768694" y="1946268"/>
                    <a:pt x="1601156" y="1984668"/>
                    <a:pt x="1483130" y="1886105"/>
                  </a:cubicBezTo>
                  <a:cubicBezTo>
                    <a:pt x="1476862" y="1880899"/>
                    <a:pt x="1468827" y="1882229"/>
                    <a:pt x="1465067" y="1889358"/>
                  </a:cubicBezTo>
                  <a:cubicBezTo>
                    <a:pt x="1418920" y="1965344"/>
                    <a:pt x="1277784" y="2178247"/>
                    <a:pt x="908641" y="2080229"/>
                  </a:cubicBezTo>
                  <a:cubicBezTo>
                    <a:pt x="722334" y="2054593"/>
                    <a:pt x="610783" y="1946186"/>
                    <a:pt x="557756" y="1834492"/>
                  </a:cubicBezTo>
                  <a:cubicBezTo>
                    <a:pt x="521110" y="1766074"/>
                    <a:pt x="522029" y="1697140"/>
                    <a:pt x="522299" y="1671892"/>
                  </a:cubicBezTo>
                  <a:cubicBezTo>
                    <a:pt x="522391" y="1663878"/>
                    <a:pt x="515704" y="1657388"/>
                    <a:pt x="507280" y="1660196"/>
                  </a:cubicBezTo>
                  <a:cubicBezTo>
                    <a:pt x="461622" y="1659848"/>
                    <a:pt x="133311" y="1730096"/>
                    <a:pt x="19409" y="1444496"/>
                  </a:cubicBezTo>
                  <a:cubicBezTo>
                    <a:pt x="-44189" y="1246193"/>
                    <a:pt x="109757" y="1156526"/>
                    <a:pt x="164018" y="1142409"/>
                  </a:cubicBezTo>
                  <a:close/>
                </a:path>
                <a:path w="2565644" h="2092572" stroke="0" extrusionOk="0">
                  <a:moveTo>
                    <a:pt x="164018" y="1142409"/>
                  </a:moveTo>
                  <a:cubicBezTo>
                    <a:pt x="171962" y="1137964"/>
                    <a:pt x="174298" y="1126184"/>
                    <a:pt x="166116" y="1120798"/>
                  </a:cubicBezTo>
                  <a:cubicBezTo>
                    <a:pt x="128483" y="1090264"/>
                    <a:pt x="-60787" y="979840"/>
                    <a:pt x="8219" y="784721"/>
                  </a:cubicBezTo>
                  <a:cubicBezTo>
                    <a:pt x="32513" y="669830"/>
                    <a:pt x="105276" y="583012"/>
                    <a:pt x="175103" y="539737"/>
                  </a:cubicBezTo>
                  <a:cubicBezTo>
                    <a:pt x="223503" y="509930"/>
                    <a:pt x="278051" y="512534"/>
                    <a:pt x="295795" y="512829"/>
                  </a:cubicBezTo>
                  <a:cubicBezTo>
                    <a:pt x="302588" y="513440"/>
                    <a:pt x="307290" y="508747"/>
                    <a:pt x="308365" y="504035"/>
                  </a:cubicBezTo>
                  <a:cubicBezTo>
                    <a:pt x="304366" y="480831"/>
                    <a:pt x="330147" y="431044"/>
                    <a:pt x="368265" y="391403"/>
                  </a:cubicBezTo>
                  <a:cubicBezTo>
                    <a:pt x="410675" y="330993"/>
                    <a:pt x="486885" y="331178"/>
                    <a:pt x="570292" y="329771"/>
                  </a:cubicBezTo>
                  <a:cubicBezTo>
                    <a:pt x="578441" y="331374"/>
                    <a:pt x="584449" y="325915"/>
                    <a:pt x="584035" y="318705"/>
                  </a:cubicBezTo>
                  <a:cubicBezTo>
                    <a:pt x="548125" y="257762"/>
                    <a:pt x="644482" y="81267"/>
                    <a:pt x="814927" y="12404"/>
                  </a:cubicBezTo>
                  <a:cubicBezTo>
                    <a:pt x="956196" y="-10821"/>
                    <a:pt x="1056900" y="25965"/>
                    <a:pt x="1134884" y="169881"/>
                  </a:cubicBezTo>
                  <a:cubicBezTo>
                    <a:pt x="1139281" y="178179"/>
                    <a:pt x="1151103" y="179458"/>
                    <a:pt x="1155393" y="171052"/>
                  </a:cubicBezTo>
                  <a:cubicBezTo>
                    <a:pt x="1198497" y="116461"/>
                    <a:pt x="1264950" y="21146"/>
                    <a:pt x="1370796" y="11599"/>
                  </a:cubicBezTo>
                  <a:cubicBezTo>
                    <a:pt x="1455578" y="102"/>
                    <a:pt x="1651039" y="-44169"/>
                    <a:pt x="1813366" y="102882"/>
                  </a:cubicBezTo>
                  <a:cubicBezTo>
                    <a:pt x="1878033" y="172713"/>
                    <a:pt x="1947048" y="316076"/>
                    <a:pt x="1958605" y="499646"/>
                  </a:cubicBezTo>
                  <a:cubicBezTo>
                    <a:pt x="1958643" y="506113"/>
                    <a:pt x="1963821" y="512528"/>
                    <a:pt x="1971474" y="511588"/>
                  </a:cubicBezTo>
                  <a:cubicBezTo>
                    <a:pt x="2018158" y="537122"/>
                    <a:pt x="2356367" y="530787"/>
                    <a:pt x="2469468" y="765541"/>
                  </a:cubicBezTo>
                  <a:cubicBezTo>
                    <a:pt x="2546319" y="947726"/>
                    <a:pt x="2654444" y="1128288"/>
                    <a:pt x="2458873" y="1388250"/>
                  </a:cubicBezTo>
                  <a:cubicBezTo>
                    <a:pt x="2351933" y="1535844"/>
                    <a:pt x="2246820" y="1614440"/>
                    <a:pt x="2007000" y="1596169"/>
                  </a:cubicBezTo>
                  <a:cubicBezTo>
                    <a:pt x="2000961" y="1596603"/>
                    <a:pt x="1993139" y="1600796"/>
                    <a:pt x="1994237" y="1607010"/>
                  </a:cubicBezTo>
                  <a:cubicBezTo>
                    <a:pt x="2000439" y="1650864"/>
                    <a:pt x="1944864" y="1808049"/>
                    <a:pt x="1858178" y="1891946"/>
                  </a:cubicBezTo>
                  <a:cubicBezTo>
                    <a:pt x="1795271" y="1957534"/>
                    <a:pt x="1596986" y="2004499"/>
                    <a:pt x="1483130" y="1886105"/>
                  </a:cubicBezTo>
                  <a:cubicBezTo>
                    <a:pt x="1476972" y="1882144"/>
                    <a:pt x="1468081" y="1881969"/>
                    <a:pt x="1465067" y="1889358"/>
                  </a:cubicBezTo>
                  <a:cubicBezTo>
                    <a:pt x="1439879" y="1944914"/>
                    <a:pt x="1290089" y="2113773"/>
                    <a:pt x="908641" y="2080229"/>
                  </a:cubicBezTo>
                  <a:cubicBezTo>
                    <a:pt x="742280" y="2055717"/>
                    <a:pt x="585860" y="1942133"/>
                    <a:pt x="557756" y="1834492"/>
                  </a:cubicBezTo>
                  <a:cubicBezTo>
                    <a:pt x="524088" y="1769449"/>
                    <a:pt x="521889" y="1699664"/>
                    <a:pt x="522299" y="1671892"/>
                  </a:cubicBezTo>
                  <a:cubicBezTo>
                    <a:pt x="522959" y="1663520"/>
                    <a:pt x="515371" y="1657421"/>
                    <a:pt x="507280" y="1660196"/>
                  </a:cubicBezTo>
                  <a:cubicBezTo>
                    <a:pt x="427925" y="1677625"/>
                    <a:pt x="127555" y="1733173"/>
                    <a:pt x="19409" y="1444496"/>
                  </a:cubicBezTo>
                  <a:cubicBezTo>
                    <a:pt x="-46830" y="1239256"/>
                    <a:pt x="102209" y="1170020"/>
                    <a:pt x="164018" y="1142409"/>
                  </a:cubicBezTo>
                  <a:close/>
                </a:path>
              </a:pathLst>
            </a:custGeom>
            <a:solidFill>
              <a:schemeClr val="accent4">
                <a:alpha val="95000"/>
              </a:schemeClr>
            </a:solidFill>
            <a:ln w="25400" cap="rnd">
              <a:solidFill>
                <a:schemeClr val="accent4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89355 w 1397726"/>
                        <a:gd name="connsiteY0" fmla="*/ 622368 h 1140003"/>
                        <a:gd name="connsiteX1" fmla="*/ 90498 w 1397726"/>
                        <a:gd name="connsiteY1" fmla="*/ 610595 h 1140003"/>
                        <a:gd name="connsiteX2" fmla="*/ 4478 w 1397726"/>
                        <a:gd name="connsiteY2" fmla="*/ 427505 h 1140003"/>
                        <a:gd name="connsiteX3" fmla="*/ 95394 w 1397726"/>
                        <a:gd name="connsiteY3" fmla="*/ 294041 h 1140003"/>
                        <a:gd name="connsiteX4" fmla="*/ 161145 w 1397726"/>
                        <a:gd name="connsiteY4" fmla="*/ 279382 h 1140003"/>
                        <a:gd name="connsiteX5" fmla="*/ 167993 w 1397726"/>
                        <a:gd name="connsiteY5" fmla="*/ 274591 h 1140003"/>
                        <a:gd name="connsiteX6" fmla="*/ 200626 w 1397726"/>
                        <a:gd name="connsiteY6" fmla="*/ 213231 h 1140003"/>
                        <a:gd name="connsiteX7" fmla="*/ 310687 w 1397726"/>
                        <a:gd name="connsiteY7" fmla="*/ 179655 h 1140003"/>
                        <a:gd name="connsiteX8" fmla="*/ 318174 w 1397726"/>
                        <a:gd name="connsiteY8" fmla="*/ 173626 h 1140003"/>
                        <a:gd name="connsiteX9" fmla="*/ 443961 w 1397726"/>
                        <a:gd name="connsiteY9" fmla="*/ 6758 h 1140003"/>
                        <a:gd name="connsiteX10" fmla="*/ 618269 w 1397726"/>
                        <a:gd name="connsiteY10" fmla="*/ 92549 h 1140003"/>
                        <a:gd name="connsiteX11" fmla="*/ 629442 w 1397726"/>
                        <a:gd name="connsiteY11" fmla="*/ 93187 h 1140003"/>
                        <a:gd name="connsiteX12" fmla="*/ 746790 w 1397726"/>
                        <a:gd name="connsiteY12" fmla="*/ 6319 h 1140003"/>
                        <a:gd name="connsiteX13" fmla="*/ 987896 w 1397726"/>
                        <a:gd name="connsiteY13" fmla="*/ 56049 h 1140003"/>
                        <a:gd name="connsiteX14" fmla="*/ 1067020 w 1397726"/>
                        <a:gd name="connsiteY14" fmla="*/ 272200 h 1140003"/>
                        <a:gd name="connsiteX15" fmla="*/ 1074031 w 1397726"/>
                        <a:gd name="connsiteY15" fmla="*/ 278706 h 1140003"/>
                        <a:gd name="connsiteX16" fmla="*/ 1345331 w 1397726"/>
                        <a:gd name="connsiteY16" fmla="*/ 417056 h 1140003"/>
                        <a:gd name="connsiteX17" fmla="*/ 1339559 w 1397726"/>
                        <a:gd name="connsiteY17" fmla="*/ 756299 h 1140003"/>
                        <a:gd name="connsiteX18" fmla="*/ 1093385 w 1397726"/>
                        <a:gd name="connsiteY18" fmla="*/ 869570 h 1140003"/>
                        <a:gd name="connsiteX19" fmla="*/ 1086432 w 1397726"/>
                        <a:gd name="connsiteY19" fmla="*/ 875476 h 1140003"/>
                        <a:gd name="connsiteX20" fmla="*/ 1012309 w 1397726"/>
                        <a:gd name="connsiteY20" fmla="*/ 1030705 h 1140003"/>
                        <a:gd name="connsiteX21" fmla="*/ 807988 w 1397726"/>
                        <a:gd name="connsiteY21" fmla="*/ 1027523 h 1140003"/>
                        <a:gd name="connsiteX22" fmla="*/ 798148 w 1397726"/>
                        <a:gd name="connsiteY22" fmla="*/ 1029295 h 1140003"/>
                        <a:gd name="connsiteX23" fmla="*/ 495015 w 1397726"/>
                        <a:gd name="connsiteY23" fmla="*/ 1133279 h 1140003"/>
                        <a:gd name="connsiteX24" fmla="*/ 303858 w 1397726"/>
                        <a:gd name="connsiteY24" fmla="*/ 999405 h 1140003"/>
                        <a:gd name="connsiteX25" fmla="*/ 284541 w 1397726"/>
                        <a:gd name="connsiteY25" fmla="*/ 910823 h 1140003"/>
                        <a:gd name="connsiteX26" fmla="*/ 276359 w 1397726"/>
                        <a:gd name="connsiteY26" fmla="*/ 904451 h 1140003"/>
                        <a:gd name="connsiteX27" fmla="*/ 10574 w 1397726"/>
                        <a:gd name="connsiteY27" fmla="*/ 786941 h 1140003"/>
                        <a:gd name="connsiteX28" fmla="*/ 89355 w 1397726"/>
                        <a:gd name="connsiteY28" fmla="*/ 622368 h 11400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1397726" h="1140003">
                          <a:moveTo>
                            <a:pt x="89355" y="622368"/>
                          </a:moveTo>
                          <a:cubicBezTo>
                            <a:pt x="94565" y="620491"/>
                            <a:pt x="95261" y="613414"/>
                            <a:pt x="90498" y="610595"/>
                          </a:cubicBezTo>
                          <a:cubicBezTo>
                            <a:pt x="58294" y="591497"/>
                            <a:pt x="-19373" y="533366"/>
                            <a:pt x="4478" y="427505"/>
                          </a:cubicBezTo>
                          <a:cubicBezTo>
                            <a:pt x="18822" y="363831"/>
                            <a:pt x="57646" y="315996"/>
                            <a:pt x="95394" y="294041"/>
                          </a:cubicBezTo>
                          <a:cubicBezTo>
                            <a:pt x="122559" y="278239"/>
                            <a:pt x="149782" y="278411"/>
                            <a:pt x="161145" y="279382"/>
                          </a:cubicBezTo>
                          <a:cubicBezTo>
                            <a:pt x="164288" y="279649"/>
                            <a:pt x="167174" y="277639"/>
                            <a:pt x="167993" y="274591"/>
                          </a:cubicBezTo>
                          <a:cubicBezTo>
                            <a:pt x="171175" y="262771"/>
                            <a:pt x="180509" y="234215"/>
                            <a:pt x="200626" y="213231"/>
                          </a:cubicBezTo>
                          <a:cubicBezTo>
                            <a:pt x="224562" y="188256"/>
                            <a:pt x="269720" y="174207"/>
                            <a:pt x="310687" y="179655"/>
                          </a:cubicBezTo>
                          <a:cubicBezTo>
                            <a:pt x="314469" y="180160"/>
                            <a:pt x="317907" y="177436"/>
                            <a:pt x="318174" y="173626"/>
                          </a:cubicBezTo>
                          <a:cubicBezTo>
                            <a:pt x="320203" y="143918"/>
                            <a:pt x="335071" y="31161"/>
                            <a:pt x="443961" y="6758"/>
                          </a:cubicBezTo>
                          <a:cubicBezTo>
                            <a:pt x="518237" y="-9892"/>
                            <a:pt x="575482" y="11015"/>
                            <a:pt x="618269" y="92549"/>
                          </a:cubicBezTo>
                          <a:cubicBezTo>
                            <a:pt x="620555" y="96902"/>
                            <a:pt x="626679" y="97245"/>
                            <a:pt x="629442" y="93187"/>
                          </a:cubicBezTo>
                          <a:cubicBezTo>
                            <a:pt x="644891" y="70480"/>
                            <a:pt x="688544" y="14263"/>
                            <a:pt x="746790" y="6319"/>
                          </a:cubicBezTo>
                          <a:cubicBezTo>
                            <a:pt x="794281" y="-158"/>
                            <a:pt x="909991" y="-16798"/>
                            <a:pt x="987896" y="56049"/>
                          </a:cubicBezTo>
                          <a:cubicBezTo>
                            <a:pt x="1029025" y="94511"/>
                            <a:pt x="1067058" y="185104"/>
                            <a:pt x="1067020" y="272200"/>
                          </a:cubicBezTo>
                          <a:cubicBezTo>
                            <a:pt x="1067020" y="276001"/>
                            <a:pt x="1070249" y="278992"/>
                            <a:pt x="1074031" y="278706"/>
                          </a:cubicBezTo>
                          <a:cubicBezTo>
                            <a:pt x="1108730" y="276048"/>
                            <a:pt x="1262102" y="273105"/>
                            <a:pt x="1345331" y="417056"/>
                          </a:cubicBezTo>
                          <a:cubicBezTo>
                            <a:pt x="1388251" y="491294"/>
                            <a:pt x="1440505" y="617996"/>
                            <a:pt x="1339559" y="756299"/>
                          </a:cubicBezTo>
                          <a:cubicBezTo>
                            <a:pt x="1284028" y="832375"/>
                            <a:pt x="1230660" y="879171"/>
                            <a:pt x="1093385" y="869570"/>
                          </a:cubicBezTo>
                          <a:cubicBezTo>
                            <a:pt x="1089851" y="869323"/>
                            <a:pt x="1086099" y="871951"/>
                            <a:pt x="1086432" y="875476"/>
                          </a:cubicBezTo>
                          <a:cubicBezTo>
                            <a:pt x="1089128" y="903270"/>
                            <a:pt x="1072230" y="985718"/>
                            <a:pt x="1012309" y="1030705"/>
                          </a:cubicBezTo>
                          <a:cubicBezTo>
                            <a:pt x="971827" y="1061089"/>
                            <a:pt x="873815" y="1080549"/>
                            <a:pt x="807988" y="1027523"/>
                          </a:cubicBezTo>
                          <a:cubicBezTo>
                            <a:pt x="804825" y="1024980"/>
                            <a:pt x="800168" y="1025771"/>
                            <a:pt x="798148" y="1029295"/>
                          </a:cubicBezTo>
                          <a:cubicBezTo>
                            <a:pt x="781337" y="1058594"/>
                            <a:pt x="703613" y="1167969"/>
                            <a:pt x="495015" y="1133279"/>
                          </a:cubicBezTo>
                          <a:cubicBezTo>
                            <a:pt x="400680" y="1117592"/>
                            <a:pt x="330995" y="1055451"/>
                            <a:pt x="303858" y="999405"/>
                          </a:cubicBezTo>
                          <a:cubicBezTo>
                            <a:pt x="285989" y="962496"/>
                            <a:pt x="284465" y="926415"/>
                            <a:pt x="284541" y="910823"/>
                          </a:cubicBezTo>
                          <a:cubicBezTo>
                            <a:pt x="284560" y="906518"/>
                            <a:pt x="280522" y="903365"/>
                            <a:pt x="276359" y="904451"/>
                          </a:cubicBezTo>
                          <a:cubicBezTo>
                            <a:pt x="235888" y="915004"/>
                            <a:pt x="62390" y="951190"/>
                            <a:pt x="10574" y="786941"/>
                          </a:cubicBezTo>
                          <a:cubicBezTo>
                            <a:pt x="-24812" y="674736"/>
                            <a:pt x="54722" y="634808"/>
                            <a:pt x="89355" y="62236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84" name="Text Placeholder 3">
              <a:extLst>
                <a:ext uri="{FF2B5EF4-FFF2-40B4-BE49-F238E27FC236}">
                  <a16:creationId xmlns:a16="http://schemas.microsoft.com/office/drawing/2014/main" id="{5A965D20-CBCD-4665-A900-402BA8EB577E}"/>
                </a:ext>
              </a:extLst>
            </p:cNvPr>
            <p:cNvSpPr txBox="1">
              <a:spLocks/>
            </p:cNvSpPr>
            <p:nvPr/>
          </p:nvSpPr>
          <p:spPr>
            <a:xfrm rot="21177393">
              <a:off x="9771824" y="4436066"/>
              <a:ext cx="2654102" cy="214112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800">
                  <a:solidFill>
                    <a:schemeClr val="tx1"/>
                  </a:solidFill>
                  <a:latin typeface="Montserrat Black" panose="00000A00000000000000" pitchFamily="2" charset="0"/>
                </a:rPr>
                <a:t>OUT</a:t>
              </a:r>
              <a:br>
                <a:rPr lang="en-AU" sz="2000">
                  <a:solidFill>
                    <a:schemeClr val="tx1"/>
                  </a:solidFill>
                </a:rPr>
              </a:br>
              <a:r>
                <a:rPr lang="en-AU" sz="2000">
                  <a:solidFill>
                    <a:schemeClr val="tx1"/>
                  </a:solidFill>
                  <a:latin typeface="+mn-lt"/>
                </a:rPr>
                <a:t>Protein</a:t>
              </a:r>
              <a:br>
                <a:rPr lang="en-AU" sz="2000">
                  <a:solidFill>
                    <a:schemeClr val="tx1"/>
                  </a:solidFill>
                  <a:latin typeface="+mn-lt"/>
                </a:rPr>
              </a:br>
              <a:r>
                <a:rPr lang="en-AU" sz="2000">
                  <a:solidFill>
                    <a:schemeClr val="tx1"/>
                  </a:solidFill>
                  <a:latin typeface="+mn-lt"/>
                </a:rPr>
                <a:t>Sugar</a:t>
              </a:r>
              <a:br>
                <a:rPr lang="en-AU" sz="2000">
                  <a:solidFill>
                    <a:schemeClr val="tx1"/>
                  </a:solidFill>
                  <a:latin typeface="+mn-lt"/>
                </a:rPr>
              </a:br>
              <a:r>
                <a:rPr lang="en-AU" sz="2000">
                  <a:solidFill>
                    <a:schemeClr val="tx1"/>
                  </a:solidFill>
                  <a:latin typeface="+mn-lt"/>
                </a:rPr>
                <a:t>Vitamins</a:t>
              </a:r>
              <a:br>
                <a:rPr lang="en-AU" sz="2000">
                  <a:solidFill>
                    <a:schemeClr val="tx1"/>
                  </a:solidFill>
                  <a:latin typeface="+mn-lt"/>
                </a:rPr>
              </a:br>
              <a:r>
                <a:rPr lang="en-AU" sz="2000">
                  <a:solidFill>
                    <a:schemeClr val="tx1"/>
                  </a:solidFill>
                  <a:latin typeface="+mn-lt"/>
                </a:rPr>
                <a:t>Minerals</a:t>
              </a:r>
            </a:p>
          </p:txBody>
        </p:sp>
      </p:grpSp>
      <p:sp>
        <p:nvSpPr>
          <p:cNvPr id="27" name="Graphic 642" descr="Back with solid fill">
            <a:extLst>
              <a:ext uri="{FF2B5EF4-FFF2-40B4-BE49-F238E27FC236}">
                <a16:creationId xmlns:a16="http://schemas.microsoft.com/office/drawing/2014/main" id="{6C3C8B7F-71ED-4057-9FB2-9E2157B22708}"/>
              </a:ext>
            </a:extLst>
          </p:cNvPr>
          <p:cNvSpPr/>
          <p:nvPr/>
        </p:nvSpPr>
        <p:spPr>
          <a:xfrm rot="1389983" flipV="1">
            <a:off x="7555973" y="2759861"/>
            <a:ext cx="1141116" cy="841573"/>
          </a:xfrm>
          <a:custGeom>
            <a:avLst/>
            <a:gdLst>
              <a:gd name="connsiteX0" fmla="*/ 1141116 w 1141116"/>
              <a:gd name="connsiteY0" fmla="*/ 342334 h 841573"/>
              <a:gd name="connsiteX1" fmla="*/ 733167 w 1141116"/>
              <a:gd name="connsiteY1" fmla="*/ 0 h 841573"/>
              <a:gd name="connsiteX2" fmla="*/ 733167 w 1141116"/>
              <a:gd name="connsiteY2" fmla="*/ 199695 h 841573"/>
              <a:gd name="connsiteX3" fmla="*/ 0 w 1141116"/>
              <a:gd name="connsiteY3" fmla="*/ 841573 h 841573"/>
              <a:gd name="connsiteX4" fmla="*/ 733167 w 1141116"/>
              <a:gd name="connsiteY4" fmla="*/ 499238 h 841573"/>
              <a:gd name="connsiteX5" fmla="*/ 733167 w 1141116"/>
              <a:gd name="connsiteY5" fmla="*/ 684669 h 841573"/>
              <a:gd name="connsiteX6" fmla="*/ 1141116 w 1141116"/>
              <a:gd name="connsiteY6" fmla="*/ 342334 h 84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1116" h="841573" fill="none" extrusionOk="0">
                <a:moveTo>
                  <a:pt x="1141116" y="342334"/>
                </a:moveTo>
                <a:cubicBezTo>
                  <a:pt x="1044273" y="213221"/>
                  <a:pt x="783102" y="26349"/>
                  <a:pt x="733167" y="0"/>
                </a:cubicBezTo>
                <a:cubicBezTo>
                  <a:pt x="747014" y="25330"/>
                  <a:pt x="743286" y="165128"/>
                  <a:pt x="733167" y="199695"/>
                </a:cubicBezTo>
                <a:cubicBezTo>
                  <a:pt x="106979" y="205400"/>
                  <a:pt x="0" y="841573"/>
                  <a:pt x="0" y="841573"/>
                </a:cubicBezTo>
                <a:cubicBezTo>
                  <a:pt x="43146" y="905799"/>
                  <a:pt x="236879" y="548854"/>
                  <a:pt x="733167" y="499238"/>
                </a:cubicBezTo>
                <a:cubicBezTo>
                  <a:pt x="736144" y="535351"/>
                  <a:pt x="749786" y="645184"/>
                  <a:pt x="733167" y="684669"/>
                </a:cubicBezTo>
                <a:cubicBezTo>
                  <a:pt x="921075" y="565195"/>
                  <a:pt x="936561" y="480944"/>
                  <a:pt x="1141116" y="342334"/>
                </a:cubicBezTo>
                <a:close/>
              </a:path>
              <a:path w="1141116" h="841573" stroke="0" extrusionOk="0">
                <a:moveTo>
                  <a:pt x="1141116" y="342334"/>
                </a:moveTo>
                <a:cubicBezTo>
                  <a:pt x="1052784" y="283902"/>
                  <a:pt x="882879" y="137524"/>
                  <a:pt x="733167" y="0"/>
                </a:cubicBezTo>
                <a:cubicBezTo>
                  <a:pt x="748296" y="53183"/>
                  <a:pt x="739590" y="131982"/>
                  <a:pt x="733167" y="199695"/>
                </a:cubicBezTo>
                <a:cubicBezTo>
                  <a:pt x="106979" y="205400"/>
                  <a:pt x="0" y="841573"/>
                  <a:pt x="0" y="841573"/>
                </a:cubicBezTo>
                <a:cubicBezTo>
                  <a:pt x="-33177" y="823421"/>
                  <a:pt x="273184" y="522955"/>
                  <a:pt x="733167" y="499238"/>
                </a:cubicBezTo>
                <a:cubicBezTo>
                  <a:pt x="749780" y="519192"/>
                  <a:pt x="742207" y="628159"/>
                  <a:pt x="733167" y="684669"/>
                </a:cubicBezTo>
                <a:cubicBezTo>
                  <a:pt x="923613" y="559758"/>
                  <a:pt x="963019" y="543258"/>
                  <a:pt x="1141116" y="342334"/>
                </a:cubicBezTo>
                <a:close/>
              </a:path>
            </a:pathLst>
          </a:custGeom>
          <a:solidFill>
            <a:schemeClr val="tx1"/>
          </a:solidFill>
          <a:ln w="25400" cap="rnd">
            <a:solidFill>
              <a:schemeClr val="tx1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366873 w 1366873"/>
                      <a:gd name="connsiteY0" fmla="*/ 410062 h 1008069"/>
                      <a:gd name="connsiteX1" fmla="*/ 878216 w 1366873"/>
                      <a:gd name="connsiteY1" fmla="*/ 0 h 1008069"/>
                      <a:gd name="connsiteX2" fmla="*/ 878216 w 1366873"/>
                      <a:gd name="connsiteY2" fmla="*/ 239203 h 1008069"/>
                      <a:gd name="connsiteX3" fmla="*/ 0 w 1366873"/>
                      <a:gd name="connsiteY3" fmla="*/ 1008069 h 1008069"/>
                      <a:gd name="connsiteX4" fmla="*/ 878216 w 1366873"/>
                      <a:gd name="connsiteY4" fmla="*/ 598007 h 1008069"/>
                      <a:gd name="connsiteX5" fmla="*/ 878216 w 1366873"/>
                      <a:gd name="connsiteY5" fmla="*/ 820124 h 1008069"/>
                      <a:gd name="connsiteX6" fmla="*/ 1366873 w 1366873"/>
                      <a:gd name="connsiteY6" fmla="*/ 410062 h 1008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66873" h="1008069">
                        <a:moveTo>
                          <a:pt x="1366873" y="410062"/>
                        </a:moveTo>
                        <a:lnTo>
                          <a:pt x="878216" y="0"/>
                        </a:lnTo>
                        <a:lnTo>
                          <a:pt x="878216" y="239203"/>
                        </a:lnTo>
                        <a:cubicBezTo>
                          <a:pt x="128144" y="246037"/>
                          <a:pt x="0" y="1008069"/>
                          <a:pt x="0" y="1008069"/>
                        </a:cubicBezTo>
                        <a:cubicBezTo>
                          <a:pt x="0" y="1008069"/>
                          <a:pt x="278500" y="603133"/>
                          <a:pt x="878216" y="598007"/>
                        </a:cubicBezTo>
                        <a:lnTo>
                          <a:pt x="878216" y="820124"/>
                        </a:lnTo>
                        <a:lnTo>
                          <a:pt x="1366873" y="410062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9912A7-0BE3-4F68-B404-6B7C97E0A9FB}"/>
              </a:ext>
            </a:extLst>
          </p:cNvPr>
          <p:cNvGrpSpPr/>
          <p:nvPr/>
        </p:nvGrpSpPr>
        <p:grpSpPr>
          <a:xfrm>
            <a:off x="7423497" y="3197720"/>
            <a:ext cx="399882" cy="566114"/>
            <a:chOff x="7423497" y="3197720"/>
            <a:chExt cx="399882" cy="566114"/>
          </a:xfrm>
          <a:solidFill>
            <a:srgbClr val="D7AFA0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E291E7D-ADA9-4153-96C7-D31CB38E1FEC}"/>
                </a:ext>
              </a:extLst>
            </p:cNvPr>
            <p:cNvSpPr/>
            <p:nvPr/>
          </p:nvSpPr>
          <p:spPr>
            <a:xfrm>
              <a:off x="7476185" y="3197720"/>
              <a:ext cx="135538" cy="144302"/>
            </a:xfrm>
            <a:custGeom>
              <a:avLst/>
              <a:gdLst>
                <a:gd name="connsiteX0" fmla="*/ 52879 w 112600"/>
                <a:gd name="connsiteY0" fmla="*/ 114833 h 119880"/>
                <a:gd name="connsiteX1" fmla="*/ 61642 w 112600"/>
                <a:gd name="connsiteY1" fmla="*/ 117309 h 119880"/>
                <a:gd name="connsiteX2" fmla="*/ 75453 w 112600"/>
                <a:gd name="connsiteY2" fmla="*/ 119881 h 119880"/>
                <a:gd name="connsiteX3" fmla="*/ 97170 w 112600"/>
                <a:gd name="connsiteY3" fmla="*/ 107784 h 119880"/>
                <a:gd name="connsiteX4" fmla="*/ 98980 w 112600"/>
                <a:gd name="connsiteY4" fmla="*/ 105879 h 119880"/>
                <a:gd name="connsiteX5" fmla="*/ 112601 w 112600"/>
                <a:gd name="connsiteY5" fmla="*/ 105403 h 119880"/>
                <a:gd name="connsiteX6" fmla="*/ 112315 w 112600"/>
                <a:gd name="connsiteY6" fmla="*/ 91782 h 119880"/>
                <a:gd name="connsiteX7" fmla="*/ 111457 w 112600"/>
                <a:gd name="connsiteY7" fmla="*/ 18821 h 119880"/>
                <a:gd name="connsiteX8" fmla="*/ 111457 w 112600"/>
                <a:gd name="connsiteY8" fmla="*/ 8057 h 119880"/>
                <a:gd name="connsiteX9" fmla="*/ 101075 w 112600"/>
                <a:gd name="connsiteY9" fmla="*/ 5390 h 119880"/>
                <a:gd name="connsiteX10" fmla="*/ 37829 w 112600"/>
                <a:gd name="connsiteY10" fmla="*/ 24440 h 119880"/>
                <a:gd name="connsiteX11" fmla="*/ 17065 w 112600"/>
                <a:gd name="connsiteY11" fmla="*/ 53206 h 119880"/>
                <a:gd name="connsiteX12" fmla="*/ 301 w 112600"/>
                <a:gd name="connsiteY12" fmla="*/ 82067 h 119880"/>
                <a:gd name="connsiteX13" fmla="*/ 52879 w 112600"/>
                <a:gd name="connsiteY13" fmla="*/ 114928 h 11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600" h="119880">
                  <a:moveTo>
                    <a:pt x="52879" y="114833"/>
                  </a:moveTo>
                  <a:cubicBezTo>
                    <a:pt x="56403" y="115785"/>
                    <a:pt x="59451" y="116642"/>
                    <a:pt x="61642" y="117309"/>
                  </a:cubicBezTo>
                  <a:cubicBezTo>
                    <a:pt x="66976" y="119119"/>
                    <a:pt x="71548" y="119881"/>
                    <a:pt x="75453" y="119881"/>
                  </a:cubicBezTo>
                  <a:cubicBezTo>
                    <a:pt x="86311" y="119881"/>
                    <a:pt x="92503" y="113975"/>
                    <a:pt x="97170" y="107784"/>
                  </a:cubicBezTo>
                  <a:cubicBezTo>
                    <a:pt x="97741" y="107022"/>
                    <a:pt x="98503" y="105974"/>
                    <a:pt x="98980" y="105879"/>
                  </a:cubicBezTo>
                  <a:lnTo>
                    <a:pt x="112601" y="105403"/>
                  </a:lnTo>
                  <a:lnTo>
                    <a:pt x="112315" y="91782"/>
                  </a:lnTo>
                  <a:cubicBezTo>
                    <a:pt x="111839" y="70637"/>
                    <a:pt x="111267" y="45395"/>
                    <a:pt x="111457" y="18821"/>
                  </a:cubicBezTo>
                  <a:lnTo>
                    <a:pt x="111457" y="8057"/>
                  </a:lnTo>
                  <a:cubicBezTo>
                    <a:pt x="111457" y="8057"/>
                    <a:pt x="101075" y="5390"/>
                    <a:pt x="101075" y="5390"/>
                  </a:cubicBezTo>
                  <a:cubicBezTo>
                    <a:pt x="60213" y="-5182"/>
                    <a:pt x="45925" y="-896"/>
                    <a:pt x="37829" y="24440"/>
                  </a:cubicBezTo>
                  <a:cubicBezTo>
                    <a:pt x="35067" y="32918"/>
                    <a:pt x="31924" y="42538"/>
                    <a:pt x="17065" y="53206"/>
                  </a:cubicBezTo>
                  <a:cubicBezTo>
                    <a:pt x="4206" y="61874"/>
                    <a:pt x="-1414" y="71589"/>
                    <a:pt x="301" y="82067"/>
                  </a:cubicBezTo>
                  <a:cubicBezTo>
                    <a:pt x="3539" y="101688"/>
                    <a:pt x="30876" y="109022"/>
                    <a:pt x="52879" y="1149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81D7C78-0767-4F11-933D-8C5273B8CAD5}"/>
                </a:ext>
              </a:extLst>
            </p:cNvPr>
            <p:cNvSpPr/>
            <p:nvPr/>
          </p:nvSpPr>
          <p:spPr>
            <a:xfrm>
              <a:off x="7423497" y="3329755"/>
              <a:ext cx="399882" cy="434079"/>
            </a:xfrm>
            <a:custGeom>
              <a:avLst/>
              <a:gdLst>
                <a:gd name="connsiteX0" fmla="*/ 318297 w 332206"/>
                <a:gd name="connsiteY0" fmla="*/ 211550 h 360616"/>
                <a:gd name="connsiteX1" fmla="*/ 332204 w 332206"/>
                <a:gd name="connsiteY1" fmla="*/ 187547 h 360616"/>
                <a:gd name="connsiteX2" fmla="*/ 314963 w 332206"/>
                <a:gd name="connsiteY2" fmla="*/ 153734 h 360616"/>
                <a:gd name="connsiteX3" fmla="*/ 309344 w 332206"/>
                <a:gd name="connsiteY3" fmla="*/ 147638 h 360616"/>
                <a:gd name="connsiteX4" fmla="*/ 308105 w 332206"/>
                <a:gd name="connsiteY4" fmla="*/ 146114 h 360616"/>
                <a:gd name="connsiteX5" fmla="*/ 308105 w 332206"/>
                <a:gd name="connsiteY5" fmla="*/ 132302 h 360616"/>
                <a:gd name="connsiteX6" fmla="*/ 307915 w 332206"/>
                <a:gd name="connsiteY6" fmla="*/ 130302 h 360616"/>
                <a:gd name="connsiteX7" fmla="*/ 167897 w 332206"/>
                <a:gd name="connsiteY7" fmla="*/ 38005 h 360616"/>
                <a:gd name="connsiteX8" fmla="*/ 163325 w 332206"/>
                <a:gd name="connsiteY8" fmla="*/ 36671 h 360616"/>
                <a:gd name="connsiteX9" fmla="*/ 163706 w 332206"/>
                <a:gd name="connsiteY9" fmla="*/ 29432 h 360616"/>
                <a:gd name="connsiteX10" fmla="*/ 157039 w 332206"/>
                <a:gd name="connsiteY10" fmla="*/ 25241 h 360616"/>
                <a:gd name="connsiteX11" fmla="*/ 156848 w 332206"/>
                <a:gd name="connsiteY11" fmla="*/ 24289 h 360616"/>
                <a:gd name="connsiteX12" fmla="*/ 155705 w 332206"/>
                <a:gd name="connsiteY12" fmla="*/ 0 h 360616"/>
                <a:gd name="connsiteX13" fmla="*/ 135417 w 332206"/>
                <a:gd name="connsiteY13" fmla="*/ 13430 h 360616"/>
                <a:gd name="connsiteX14" fmla="*/ 96269 w 332206"/>
                <a:gd name="connsiteY14" fmla="*/ 13144 h 360616"/>
                <a:gd name="connsiteX15" fmla="*/ 89888 w 332206"/>
                <a:gd name="connsiteY15" fmla="*/ 11144 h 360616"/>
                <a:gd name="connsiteX16" fmla="*/ 84554 w 332206"/>
                <a:gd name="connsiteY16" fmla="*/ 14764 h 360616"/>
                <a:gd name="connsiteX17" fmla="*/ 24927 w 332206"/>
                <a:gd name="connsiteY17" fmla="*/ 63341 h 360616"/>
                <a:gd name="connsiteX18" fmla="*/ 30833 w 332206"/>
                <a:gd name="connsiteY18" fmla="*/ 99917 h 360616"/>
                <a:gd name="connsiteX19" fmla="*/ 125987 w 332206"/>
                <a:gd name="connsiteY19" fmla="*/ 136398 h 360616"/>
                <a:gd name="connsiteX20" fmla="*/ 135989 w 332206"/>
                <a:gd name="connsiteY20" fmla="*/ 136779 h 360616"/>
                <a:gd name="connsiteX21" fmla="*/ 190757 w 332206"/>
                <a:gd name="connsiteY21" fmla="*/ 139827 h 360616"/>
                <a:gd name="connsiteX22" fmla="*/ 211331 w 332206"/>
                <a:gd name="connsiteY22" fmla="*/ 140875 h 360616"/>
                <a:gd name="connsiteX23" fmla="*/ 105128 w 332206"/>
                <a:gd name="connsiteY23" fmla="*/ 136017 h 360616"/>
                <a:gd name="connsiteX24" fmla="*/ 52550 w 332206"/>
                <a:gd name="connsiteY24" fmla="*/ 121825 h 360616"/>
                <a:gd name="connsiteX25" fmla="*/ 43882 w 332206"/>
                <a:gd name="connsiteY25" fmla="*/ 117062 h 360616"/>
                <a:gd name="connsiteX26" fmla="*/ 36643 w 332206"/>
                <a:gd name="connsiteY26" fmla="*/ 123825 h 360616"/>
                <a:gd name="connsiteX27" fmla="*/ 26737 w 332206"/>
                <a:gd name="connsiteY27" fmla="*/ 131254 h 360616"/>
                <a:gd name="connsiteX28" fmla="*/ 2543 w 332206"/>
                <a:gd name="connsiteY28" fmla="*/ 156210 h 360616"/>
                <a:gd name="connsiteX29" fmla="*/ 1877 w 332206"/>
                <a:gd name="connsiteY29" fmla="*/ 158020 h 360616"/>
                <a:gd name="connsiteX30" fmla="*/ 6163 w 332206"/>
                <a:gd name="connsiteY30" fmla="*/ 190691 h 360616"/>
                <a:gd name="connsiteX31" fmla="*/ 38834 w 332206"/>
                <a:gd name="connsiteY31" fmla="*/ 210407 h 360616"/>
                <a:gd name="connsiteX32" fmla="*/ 35976 w 332206"/>
                <a:gd name="connsiteY32" fmla="*/ 212408 h 360616"/>
                <a:gd name="connsiteX33" fmla="*/ 18641 w 332206"/>
                <a:gd name="connsiteY33" fmla="*/ 257651 h 360616"/>
                <a:gd name="connsiteX34" fmla="*/ 50740 w 332206"/>
                <a:gd name="connsiteY34" fmla="*/ 289846 h 360616"/>
                <a:gd name="connsiteX35" fmla="*/ 47882 w 332206"/>
                <a:gd name="connsiteY35" fmla="*/ 298228 h 360616"/>
                <a:gd name="connsiteX36" fmla="*/ 48263 w 332206"/>
                <a:gd name="connsiteY36" fmla="*/ 332613 h 360616"/>
                <a:gd name="connsiteX37" fmla="*/ 71695 w 332206"/>
                <a:gd name="connsiteY37" fmla="*/ 348710 h 360616"/>
                <a:gd name="connsiteX38" fmla="*/ 134560 w 332206"/>
                <a:gd name="connsiteY38" fmla="*/ 359759 h 360616"/>
                <a:gd name="connsiteX39" fmla="*/ 154562 w 332206"/>
                <a:gd name="connsiteY39" fmla="*/ 360616 h 360616"/>
                <a:gd name="connsiteX40" fmla="*/ 200187 w 332206"/>
                <a:gd name="connsiteY40" fmla="*/ 354616 h 360616"/>
                <a:gd name="connsiteX41" fmla="*/ 229334 w 332206"/>
                <a:gd name="connsiteY41" fmla="*/ 335566 h 360616"/>
                <a:gd name="connsiteX42" fmla="*/ 228191 w 332206"/>
                <a:gd name="connsiteY42" fmla="*/ 307753 h 360616"/>
                <a:gd name="connsiteX43" fmla="*/ 225428 w 332206"/>
                <a:gd name="connsiteY43" fmla="*/ 301847 h 360616"/>
                <a:gd name="connsiteX44" fmla="*/ 311439 w 332206"/>
                <a:gd name="connsiteY44" fmla="*/ 270129 h 360616"/>
                <a:gd name="connsiteX45" fmla="*/ 319535 w 332206"/>
                <a:gd name="connsiteY45" fmla="*/ 242316 h 360616"/>
                <a:gd name="connsiteX46" fmla="*/ 318583 w 332206"/>
                <a:gd name="connsiteY46" fmla="*/ 235744 h 360616"/>
                <a:gd name="connsiteX47" fmla="*/ 318011 w 332206"/>
                <a:gd name="connsiteY47" fmla="*/ 231839 h 360616"/>
                <a:gd name="connsiteX48" fmla="*/ 324869 w 332206"/>
                <a:gd name="connsiteY48" fmla="*/ 210788 h 360616"/>
                <a:gd name="connsiteX49" fmla="*/ 318297 w 332206"/>
                <a:gd name="connsiteY49" fmla="*/ 211741 h 36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2206" h="360616">
                  <a:moveTo>
                    <a:pt x="318297" y="211550"/>
                  </a:moveTo>
                  <a:cubicBezTo>
                    <a:pt x="326012" y="207169"/>
                    <a:pt x="331918" y="199835"/>
                    <a:pt x="332204" y="187547"/>
                  </a:cubicBezTo>
                  <a:cubicBezTo>
                    <a:pt x="332394" y="171926"/>
                    <a:pt x="322298" y="161449"/>
                    <a:pt x="314963" y="153734"/>
                  </a:cubicBezTo>
                  <a:cubicBezTo>
                    <a:pt x="312963" y="151638"/>
                    <a:pt x="311058" y="149638"/>
                    <a:pt x="309344" y="147638"/>
                  </a:cubicBezTo>
                  <a:lnTo>
                    <a:pt x="308105" y="146114"/>
                  </a:lnTo>
                  <a:lnTo>
                    <a:pt x="308105" y="132302"/>
                  </a:lnTo>
                  <a:lnTo>
                    <a:pt x="307915" y="130302"/>
                  </a:lnTo>
                  <a:cubicBezTo>
                    <a:pt x="300200" y="77629"/>
                    <a:pt x="214094" y="51816"/>
                    <a:pt x="167897" y="38005"/>
                  </a:cubicBezTo>
                  <a:lnTo>
                    <a:pt x="163325" y="36671"/>
                  </a:lnTo>
                  <a:lnTo>
                    <a:pt x="163706" y="29432"/>
                  </a:lnTo>
                  <a:lnTo>
                    <a:pt x="157039" y="25241"/>
                  </a:lnTo>
                  <a:cubicBezTo>
                    <a:pt x="157039" y="25241"/>
                    <a:pt x="156944" y="24860"/>
                    <a:pt x="156848" y="24289"/>
                  </a:cubicBezTo>
                  <a:lnTo>
                    <a:pt x="155705" y="0"/>
                  </a:lnTo>
                  <a:lnTo>
                    <a:pt x="135417" y="13430"/>
                  </a:lnTo>
                  <a:cubicBezTo>
                    <a:pt x="126845" y="19145"/>
                    <a:pt x="114748" y="19050"/>
                    <a:pt x="96269" y="13144"/>
                  </a:cubicBezTo>
                  <a:lnTo>
                    <a:pt x="89888" y="11144"/>
                  </a:lnTo>
                  <a:lnTo>
                    <a:pt x="84554" y="14764"/>
                  </a:lnTo>
                  <a:cubicBezTo>
                    <a:pt x="63884" y="24003"/>
                    <a:pt x="32738" y="37909"/>
                    <a:pt x="24927" y="63341"/>
                  </a:cubicBezTo>
                  <a:cubicBezTo>
                    <a:pt x="21212" y="75247"/>
                    <a:pt x="23213" y="87535"/>
                    <a:pt x="30833" y="99917"/>
                  </a:cubicBezTo>
                  <a:cubicBezTo>
                    <a:pt x="51597" y="133636"/>
                    <a:pt x="94555" y="135255"/>
                    <a:pt x="125987" y="136398"/>
                  </a:cubicBezTo>
                  <a:cubicBezTo>
                    <a:pt x="129512" y="136493"/>
                    <a:pt x="132845" y="136684"/>
                    <a:pt x="135989" y="136779"/>
                  </a:cubicBezTo>
                  <a:cubicBezTo>
                    <a:pt x="154181" y="137922"/>
                    <a:pt x="172469" y="138874"/>
                    <a:pt x="190757" y="139827"/>
                  </a:cubicBezTo>
                  <a:cubicBezTo>
                    <a:pt x="197615" y="140208"/>
                    <a:pt x="204473" y="140494"/>
                    <a:pt x="211331" y="140875"/>
                  </a:cubicBezTo>
                  <a:cubicBezTo>
                    <a:pt x="175898" y="139922"/>
                    <a:pt x="140180" y="138589"/>
                    <a:pt x="105128" y="136017"/>
                  </a:cubicBezTo>
                  <a:cubicBezTo>
                    <a:pt x="85125" y="134398"/>
                    <a:pt x="66456" y="129445"/>
                    <a:pt x="52550" y="121825"/>
                  </a:cubicBezTo>
                  <a:lnTo>
                    <a:pt x="43882" y="117062"/>
                  </a:lnTo>
                  <a:lnTo>
                    <a:pt x="36643" y="123825"/>
                  </a:lnTo>
                  <a:cubicBezTo>
                    <a:pt x="33976" y="126301"/>
                    <a:pt x="30452" y="128683"/>
                    <a:pt x="26737" y="131254"/>
                  </a:cubicBezTo>
                  <a:cubicBezTo>
                    <a:pt x="18450" y="136874"/>
                    <a:pt x="8068" y="143923"/>
                    <a:pt x="2543" y="156210"/>
                  </a:cubicBezTo>
                  <a:lnTo>
                    <a:pt x="1877" y="158020"/>
                  </a:lnTo>
                  <a:cubicBezTo>
                    <a:pt x="-2600" y="173450"/>
                    <a:pt x="1781" y="184309"/>
                    <a:pt x="6163" y="190691"/>
                  </a:cubicBezTo>
                  <a:cubicBezTo>
                    <a:pt x="13307" y="200977"/>
                    <a:pt x="25499" y="206883"/>
                    <a:pt x="38834" y="210407"/>
                  </a:cubicBezTo>
                  <a:lnTo>
                    <a:pt x="35976" y="212408"/>
                  </a:lnTo>
                  <a:cubicBezTo>
                    <a:pt x="21403" y="222599"/>
                    <a:pt x="14735" y="239840"/>
                    <a:pt x="18641" y="257651"/>
                  </a:cubicBezTo>
                  <a:cubicBezTo>
                    <a:pt x="21117" y="273082"/>
                    <a:pt x="33214" y="283178"/>
                    <a:pt x="50740" y="289846"/>
                  </a:cubicBezTo>
                  <a:lnTo>
                    <a:pt x="47882" y="298228"/>
                  </a:lnTo>
                  <a:cubicBezTo>
                    <a:pt x="43025" y="312230"/>
                    <a:pt x="43215" y="323564"/>
                    <a:pt x="48263" y="332613"/>
                  </a:cubicBezTo>
                  <a:cubicBezTo>
                    <a:pt x="52835" y="340900"/>
                    <a:pt x="61027" y="346329"/>
                    <a:pt x="71695" y="348710"/>
                  </a:cubicBezTo>
                  <a:cubicBezTo>
                    <a:pt x="90650" y="354139"/>
                    <a:pt x="111795" y="357854"/>
                    <a:pt x="134560" y="359759"/>
                  </a:cubicBezTo>
                  <a:cubicBezTo>
                    <a:pt x="141513" y="360331"/>
                    <a:pt x="148085" y="360616"/>
                    <a:pt x="154562" y="360616"/>
                  </a:cubicBezTo>
                  <a:cubicBezTo>
                    <a:pt x="171231" y="360616"/>
                    <a:pt x="186281" y="358616"/>
                    <a:pt x="200187" y="354616"/>
                  </a:cubicBezTo>
                  <a:cubicBezTo>
                    <a:pt x="214856" y="351472"/>
                    <a:pt x="224666" y="344995"/>
                    <a:pt x="229334" y="335566"/>
                  </a:cubicBezTo>
                  <a:cubicBezTo>
                    <a:pt x="232191" y="329851"/>
                    <a:pt x="234287" y="320326"/>
                    <a:pt x="228191" y="307753"/>
                  </a:cubicBezTo>
                  <a:lnTo>
                    <a:pt x="225428" y="301847"/>
                  </a:lnTo>
                  <a:cubicBezTo>
                    <a:pt x="262481" y="298514"/>
                    <a:pt x="295437" y="290417"/>
                    <a:pt x="311439" y="270129"/>
                  </a:cubicBezTo>
                  <a:cubicBezTo>
                    <a:pt x="317440" y="261652"/>
                    <a:pt x="320297" y="251841"/>
                    <a:pt x="319535" y="242316"/>
                  </a:cubicBezTo>
                  <a:cubicBezTo>
                    <a:pt x="319345" y="240030"/>
                    <a:pt x="318964" y="237839"/>
                    <a:pt x="318583" y="235744"/>
                  </a:cubicBezTo>
                  <a:cubicBezTo>
                    <a:pt x="318297" y="234410"/>
                    <a:pt x="317916" y="232315"/>
                    <a:pt x="318011" y="231839"/>
                  </a:cubicBezTo>
                  <a:lnTo>
                    <a:pt x="324869" y="210788"/>
                  </a:lnTo>
                  <a:lnTo>
                    <a:pt x="318297" y="2117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F3DD989B-85A2-4330-839E-6496DE6E511B}"/>
              </a:ext>
            </a:extLst>
          </p:cNvPr>
          <p:cNvSpPr txBox="1">
            <a:spLocks/>
          </p:cNvSpPr>
          <p:nvPr/>
        </p:nvSpPr>
        <p:spPr>
          <a:xfrm>
            <a:off x="349667" y="2499387"/>
            <a:ext cx="7887553" cy="413559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b="1" spc="-100">
                <a:latin typeface="+mn-lt"/>
              </a:rPr>
              <a:t>We can’t live without a liver, </a:t>
            </a:r>
            <a:br>
              <a:rPr lang="en-AU" b="1" spc="-100">
                <a:latin typeface="+mn-lt"/>
              </a:rPr>
            </a:br>
            <a:r>
              <a:rPr lang="en-AU" b="1" spc="-100">
                <a:latin typeface="+mn-lt"/>
              </a:rPr>
              <a:t>because it…  </a:t>
            </a:r>
          </a:p>
          <a:p>
            <a:pPr>
              <a:lnSpc>
                <a:spcPct val="100000"/>
              </a:lnSpc>
            </a:pPr>
            <a:r>
              <a:rPr lang="en-AU" spc="-100">
                <a:latin typeface="+mn-lt"/>
              </a:rPr>
              <a:t>Breaks down the food you eat</a:t>
            </a:r>
          </a:p>
          <a:p>
            <a:pPr>
              <a:lnSpc>
                <a:spcPct val="100000"/>
              </a:lnSpc>
            </a:pPr>
            <a:r>
              <a:rPr lang="en-AU" spc="-100">
                <a:latin typeface="+mn-lt"/>
              </a:rPr>
              <a:t>Builds new proteins for the body</a:t>
            </a:r>
          </a:p>
          <a:p>
            <a:pPr>
              <a:lnSpc>
                <a:spcPct val="100000"/>
              </a:lnSpc>
            </a:pPr>
            <a:r>
              <a:rPr lang="en-AU" spc="-100">
                <a:latin typeface="+mn-lt"/>
              </a:rPr>
              <a:t>Stores sugar for energy as well</a:t>
            </a:r>
            <a:br>
              <a:rPr lang="en-AU" spc="-100">
                <a:latin typeface="+mn-lt"/>
              </a:rPr>
            </a:br>
            <a:r>
              <a:rPr lang="en-AU" spc="-100">
                <a:latin typeface="+mn-lt"/>
              </a:rPr>
              <a:t>as vitamins and minerals for the body</a:t>
            </a:r>
          </a:p>
          <a:p>
            <a:pPr>
              <a:lnSpc>
                <a:spcPct val="100000"/>
              </a:lnSpc>
            </a:pPr>
            <a:r>
              <a:rPr lang="en-AU" spc="-100">
                <a:latin typeface="+mn-lt"/>
              </a:rPr>
              <a:t>Cleans the blood of toxins</a:t>
            </a:r>
          </a:p>
        </p:txBody>
      </p:sp>
    </p:spTree>
    <p:extLst>
      <p:ext uri="{BB962C8B-B14F-4D97-AF65-F5344CB8AC3E}">
        <p14:creationId xmlns:p14="http://schemas.microsoft.com/office/powerpoint/2010/main" val="413506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2" grpId="0" animBg="1"/>
      <p:bldP spid="27" grpId="0" animBg="1"/>
      <p:bldP spid="31" grpId="0" build="p" bldLvl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27712-5AA5-4BC1-84F5-DEE9FDA9F9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The liver is like… </a:t>
            </a:r>
          </a:p>
        </p:txBody>
      </p:sp>
      <p:grpSp>
        <p:nvGrpSpPr>
          <p:cNvPr id="12" name="Graphic 6">
            <a:extLst>
              <a:ext uri="{FF2B5EF4-FFF2-40B4-BE49-F238E27FC236}">
                <a16:creationId xmlns:a16="http://schemas.microsoft.com/office/drawing/2014/main" id="{0269D7D6-2F50-497C-AA3F-10A674DF109B}"/>
              </a:ext>
            </a:extLst>
          </p:cNvPr>
          <p:cNvGrpSpPr/>
          <p:nvPr/>
        </p:nvGrpSpPr>
        <p:grpSpPr>
          <a:xfrm>
            <a:off x="8126174" y="2815391"/>
            <a:ext cx="3142470" cy="2725168"/>
            <a:chOff x="7876174" y="4087694"/>
            <a:chExt cx="2664871" cy="2310991"/>
          </a:xfrm>
          <a:solidFill>
            <a:schemeClr val="accent2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C236935-C8B2-4E2A-B2F9-B99F4D7D528D}"/>
                </a:ext>
              </a:extLst>
            </p:cNvPr>
            <p:cNvSpPr/>
            <p:nvPr/>
          </p:nvSpPr>
          <p:spPr>
            <a:xfrm>
              <a:off x="8761219" y="4087694"/>
              <a:ext cx="1546918" cy="918417"/>
            </a:xfrm>
            <a:custGeom>
              <a:avLst/>
              <a:gdLst>
                <a:gd name="connsiteX0" fmla="*/ 1409260 w 1546918"/>
                <a:gd name="connsiteY0" fmla="*/ 0 h 918417"/>
                <a:gd name="connsiteX1" fmla="*/ 136963 w 1546918"/>
                <a:gd name="connsiteY1" fmla="*/ 0 h 918417"/>
                <a:gd name="connsiteX2" fmla="*/ 0 w 1546918"/>
                <a:gd name="connsiteY2" fmla="*/ 136963 h 918417"/>
                <a:gd name="connsiteX3" fmla="*/ 0 w 1546918"/>
                <a:gd name="connsiteY3" fmla="*/ 476938 h 918417"/>
                <a:gd name="connsiteX4" fmla="*/ 146697 w 1546918"/>
                <a:gd name="connsiteY4" fmla="*/ 476938 h 918417"/>
                <a:gd name="connsiteX5" fmla="*/ 146697 w 1546918"/>
                <a:gd name="connsiteY5" fmla="*/ 168249 h 918417"/>
                <a:gd name="connsiteX6" fmla="*/ 168249 w 1546918"/>
                <a:gd name="connsiteY6" fmla="*/ 146697 h 918417"/>
                <a:gd name="connsiteX7" fmla="*/ 1378669 w 1546918"/>
                <a:gd name="connsiteY7" fmla="*/ 146697 h 918417"/>
                <a:gd name="connsiteX8" fmla="*/ 1400222 w 1546918"/>
                <a:gd name="connsiteY8" fmla="*/ 168249 h 918417"/>
                <a:gd name="connsiteX9" fmla="*/ 1400222 w 1546918"/>
                <a:gd name="connsiteY9" fmla="*/ 918418 h 918417"/>
                <a:gd name="connsiteX10" fmla="*/ 1546918 w 1546918"/>
                <a:gd name="connsiteY10" fmla="*/ 918418 h 918417"/>
                <a:gd name="connsiteX11" fmla="*/ 1546918 w 1546918"/>
                <a:gd name="connsiteY11" fmla="*/ 136963 h 918417"/>
                <a:gd name="connsiteX12" fmla="*/ 1409955 w 1546918"/>
                <a:gd name="connsiteY12" fmla="*/ 0 h 918417"/>
                <a:gd name="connsiteX13" fmla="*/ 1409260 w 1546918"/>
                <a:gd name="connsiteY13" fmla="*/ 0 h 91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6918" h="918417" fill="none" extrusionOk="0">
                  <a:moveTo>
                    <a:pt x="1409260" y="0"/>
                  </a:moveTo>
                  <a:cubicBezTo>
                    <a:pt x="1218014" y="-108382"/>
                    <a:pt x="482967" y="-65262"/>
                    <a:pt x="136963" y="0"/>
                  </a:cubicBezTo>
                  <a:cubicBezTo>
                    <a:pt x="61421" y="-3233"/>
                    <a:pt x="-11060" y="67639"/>
                    <a:pt x="0" y="136963"/>
                  </a:cubicBezTo>
                  <a:cubicBezTo>
                    <a:pt x="4295" y="282295"/>
                    <a:pt x="-10580" y="338702"/>
                    <a:pt x="0" y="476938"/>
                  </a:cubicBezTo>
                  <a:cubicBezTo>
                    <a:pt x="17145" y="465315"/>
                    <a:pt x="119461" y="488627"/>
                    <a:pt x="146697" y="476938"/>
                  </a:cubicBezTo>
                  <a:cubicBezTo>
                    <a:pt x="159886" y="349842"/>
                    <a:pt x="134029" y="213598"/>
                    <a:pt x="146697" y="168249"/>
                  </a:cubicBezTo>
                  <a:cubicBezTo>
                    <a:pt x="146965" y="156961"/>
                    <a:pt x="156008" y="146920"/>
                    <a:pt x="168249" y="146697"/>
                  </a:cubicBezTo>
                  <a:cubicBezTo>
                    <a:pt x="651240" y="131962"/>
                    <a:pt x="1132627" y="153602"/>
                    <a:pt x="1378669" y="146697"/>
                  </a:cubicBezTo>
                  <a:cubicBezTo>
                    <a:pt x="1392241" y="148207"/>
                    <a:pt x="1399919" y="157344"/>
                    <a:pt x="1400222" y="168249"/>
                  </a:cubicBezTo>
                  <a:cubicBezTo>
                    <a:pt x="1406001" y="531827"/>
                    <a:pt x="1368743" y="646686"/>
                    <a:pt x="1400222" y="918418"/>
                  </a:cubicBezTo>
                  <a:cubicBezTo>
                    <a:pt x="1457125" y="925827"/>
                    <a:pt x="1512701" y="910633"/>
                    <a:pt x="1546918" y="918418"/>
                  </a:cubicBezTo>
                  <a:cubicBezTo>
                    <a:pt x="1486132" y="577713"/>
                    <a:pt x="1589822" y="278535"/>
                    <a:pt x="1546918" y="136963"/>
                  </a:cubicBezTo>
                  <a:cubicBezTo>
                    <a:pt x="1544257" y="69476"/>
                    <a:pt x="1485316" y="-1327"/>
                    <a:pt x="1409955" y="0"/>
                  </a:cubicBezTo>
                  <a:cubicBezTo>
                    <a:pt x="1409682" y="46"/>
                    <a:pt x="1409574" y="38"/>
                    <a:pt x="1409260" y="0"/>
                  </a:cubicBezTo>
                  <a:close/>
                </a:path>
                <a:path w="1546918" h="918417" stroke="0" extrusionOk="0">
                  <a:moveTo>
                    <a:pt x="1409260" y="0"/>
                  </a:moveTo>
                  <a:cubicBezTo>
                    <a:pt x="857333" y="31192"/>
                    <a:pt x="315943" y="-22397"/>
                    <a:pt x="136963" y="0"/>
                  </a:cubicBezTo>
                  <a:cubicBezTo>
                    <a:pt x="74150" y="2730"/>
                    <a:pt x="-4143" y="61313"/>
                    <a:pt x="0" y="136963"/>
                  </a:cubicBezTo>
                  <a:cubicBezTo>
                    <a:pt x="-1761" y="239786"/>
                    <a:pt x="4524" y="388048"/>
                    <a:pt x="0" y="476938"/>
                  </a:cubicBezTo>
                  <a:cubicBezTo>
                    <a:pt x="37684" y="485742"/>
                    <a:pt x="104747" y="478062"/>
                    <a:pt x="146697" y="476938"/>
                  </a:cubicBezTo>
                  <a:cubicBezTo>
                    <a:pt x="127883" y="407342"/>
                    <a:pt x="172584" y="260581"/>
                    <a:pt x="146697" y="168249"/>
                  </a:cubicBezTo>
                  <a:cubicBezTo>
                    <a:pt x="144960" y="156164"/>
                    <a:pt x="156050" y="147055"/>
                    <a:pt x="168249" y="146697"/>
                  </a:cubicBezTo>
                  <a:cubicBezTo>
                    <a:pt x="339534" y="59263"/>
                    <a:pt x="775913" y="50431"/>
                    <a:pt x="1378669" y="146697"/>
                  </a:cubicBezTo>
                  <a:cubicBezTo>
                    <a:pt x="1391059" y="147017"/>
                    <a:pt x="1401899" y="156833"/>
                    <a:pt x="1400222" y="168249"/>
                  </a:cubicBezTo>
                  <a:cubicBezTo>
                    <a:pt x="1378523" y="484582"/>
                    <a:pt x="1406523" y="683033"/>
                    <a:pt x="1400222" y="918418"/>
                  </a:cubicBezTo>
                  <a:cubicBezTo>
                    <a:pt x="1430651" y="912657"/>
                    <a:pt x="1475543" y="926407"/>
                    <a:pt x="1546918" y="918418"/>
                  </a:cubicBezTo>
                  <a:cubicBezTo>
                    <a:pt x="1552688" y="568704"/>
                    <a:pt x="1592447" y="220599"/>
                    <a:pt x="1546918" y="136963"/>
                  </a:cubicBezTo>
                  <a:cubicBezTo>
                    <a:pt x="1551598" y="57084"/>
                    <a:pt x="1488612" y="-13523"/>
                    <a:pt x="1409955" y="0"/>
                  </a:cubicBezTo>
                  <a:cubicBezTo>
                    <a:pt x="1409660" y="-55"/>
                    <a:pt x="1409498" y="-24"/>
                    <a:pt x="1409260" y="0"/>
                  </a:cubicBezTo>
                  <a:close/>
                </a:path>
              </a:pathLst>
            </a:custGeom>
            <a:grpFill/>
            <a:ln w="381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409260 w 1546918"/>
                        <a:gd name="connsiteY0" fmla="*/ 0 h 918417"/>
                        <a:gd name="connsiteX1" fmla="*/ 136963 w 1546918"/>
                        <a:gd name="connsiteY1" fmla="*/ 0 h 918417"/>
                        <a:gd name="connsiteX2" fmla="*/ 0 w 1546918"/>
                        <a:gd name="connsiteY2" fmla="*/ 136963 h 918417"/>
                        <a:gd name="connsiteX3" fmla="*/ 0 w 1546918"/>
                        <a:gd name="connsiteY3" fmla="*/ 476938 h 918417"/>
                        <a:gd name="connsiteX4" fmla="*/ 146697 w 1546918"/>
                        <a:gd name="connsiteY4" fmla="*/ 476938 h 918417"/>
                        <a:gd name="connsiteX5" fmla="*/ 146697 w 1546918"/>
                        <a:gd name="connsiteY5" fmla="*/ 168249 h 918417"/>
                        <a:gd name="connsiteX6" fmla="*/ 168249 w 1546918"/>
                        <a:gd name="connsiteY6" fmla="*/ 146697 h 918417"/>
                        <a:gd name="connsiteX7" fmla="*/ 1378669 w 1546918"/>
                        <a:gd name="connsiteY7" fmla="*/ 146697 h 918417"/>
                        <a:gd name="connsiteX8" fmla="*/ 1400222 w 1546918"/>
                        <a:gd name="connsiteY8" fmla="*/ 168249 h 918417"/>
                        <a:gd name="connsiteX9" fmla="*/ 1400222 w 1546918"/>
                        <a:gd name="connsiteY9" fmla="*/ 918418 h 918417"/>
                        <a:gd name="connsiteX10" fmla="*/ 1546918 w 1546918"/>
                        <a:gd name="connsiteY10" fmla="*/ 918418 h 918417"/>
                        <a:gd name="connsiteX11" fmla="*/ 1546918 w 1546918"/>
                        <a:gd name="connsiteY11" fmla="*/ 136963 h 918417"/>
                        <a:gd name="connsiteX12" fmla="*/ 1409955 w 1546918"/>
                        <a:gd name="connsiteY12" fmla="*/ 0 h 9184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546918" h="918417">
                          <a:moveTo>
                            <a:pt x="1409260" y="0"/>
                          </a:moveTo>
                          <a:lnTo>
                            <a:pt x="136963" y="0"/>
                          </a:lnTo>
                          <a:cubicBezTo>
                            <a:pt x="61182" y="0"/>
                            <a:pt x="0" y="61181"/>
                            <a:pt x="0" y="136963"/>
                          </a:cubicBezTo>
                          <a:lnTo>
                            <a:pt x="0" y="476938"/>
                          </a:lnTo>
                          <a:lnTo>
                            <a:pt x="146697" y="476938"/>
                          </a:lnTo>
                          <a:lnTo>
                            <a:pt x="146697" y="168249"/>
                          </a:lnTo>
                          <a:cubicBezTo>
                            <a:pt x="146697" y="156430"/>
                            <a:pt x="156430" y="146697"/>
                            <a:pt x="168249" y="146697"/>
                          </a:cubicBezTo>
                          <a:lnTo>
                            <a:pt x="1378669" y="146697"/>
                          </a:lnTo>
                          <a:cubicBezTo>
                            <a:pt x="1390488" y="146697"/>
                            <a:pt x="1400222" y="156430"/>
                            <a:pt x="1400222" y="168249"/>
                          </a:cubicBezTo>
                          <a:lnTo>
                            <a:pt x="1400222" y="918418"/>
                          </a:lnTo>
                          <a:lnTo>
                            <a:pt x="1546918" y="918418"/>
                          </a:lnTo>
                          <a:lnTo>
                            <a:pt x="1546918" y="136963"/>
                          </a:lnTo>
                          <a:cubicBezTo>
                            <a:pt x="1546918" y="61181"/>
                            <a:pt x="1485737" y="0"/>
                            <a:pt x="140995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CDF81DF-D55F-4876-99F0-A66AAAB4DE1B}"/>
                </a:ext>
              </a:extLst>
            </p:cNvPr>
            <p:cNvSpPr/>
            <p:nvPr/>
          </p:nvSpPr>
          <p:spPr>
            <a:xfrm>
              <a:off x="7876174" y="5554659"/>
              <a:ext cx="351098" cy="844026"/>
            </a:xfrm>
            <a:custGeom>
              <a:avLst/>
              <a:gdLst>
                <a:gd name="connsiteX0" fmla="*/ 81344 w 351098"/>
                <a:gd name="connsiteY0" fmla="*/ 844027 h 844026"/>
                <a:gd name="connsiteX1" fmla="*/ 0 w 351098"/>
                <a:gd name="connsiteY1" fmla="*/ 844027 h 844026"/>
                <a:gd name="connsiteX2" fmla="*/ 269755 w 351098"/>
                <a:gd name="connsiteY2" fmla="*/ 0 h 844026"/>
                <a:gd name="connsiteX3" fmla="*/ 351098 w 351098"/>
                <a:gd name="connsiteY3" fmla="*/ 0 h 844026"/>
                <a:gd name="connsiteX4" fmla="*/ 81344 w 351098"/>
                <a:gd name="connsiteY4" fmla="*/ 844027 h 84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098" h="844026" fill="none" extrusionOk="0">
                  <a:moveTo>
                    <a:pt x="81344" y="844027"/>
                  </a:moveTo>
                  <a:cubicBezTo>
                    <a:pt x="46103" y="844582"/>
                    <a:pt x="38932" y="848755"/>
                    <a:pt x="0" y="844027"/>
                  </a:cubicBezTo>
                  <a:cubicBezTo>
                    <a:pt x="107943" y="495812"/>
                    <a:pt x="214239" y="174842"/>
                    <a:pt x="269755" y="0"/>
                  </a:cubicBezTo>
                  <a:cubicBezTo>
                    <a:pt x="302697" y="2924"/>
                    <a:pt x="324683" y="-5624"/>
                    <a:pt x="351098" y="0"/>
                  </a:cubicBezTo>
                  <a:cubicBezTo>
                    <a:pt x="345449" y="193021"/>
                    <a:pt x="77872" y="630517"/>
                    <a:pt x="81344" y="844027"/>
                  </a:cubicBezTo>
                  <a:close/>
                </a:path>
                <a:path w="351098" h="844026" stroke="0" extrusionOk="0">
                  <a:moveTo>
                    <a:pt x="81344" y="844027"/>
                  </a:moveTo>
                  <a:cubicBezTo>
                    <a:pt x="60038" y="848124"/>
                    <a:pt x="25882" y="836773"/>
                    <a:pt x="0" y="844027"/>
                  </a:cubicBezTo>
                  <a:cubicBezTo>
                    <a:pt x="-9244" y="691682"/>
                    <a:pt x="100408" y="319316"/>
                    <a:pt x="269755" y="0"/>
                  </a:cubicBezTo>
                  <a:cubicBezTo>
                    <a:pt x="291768" y="-5743"/>
                    <a:pt x="317781" y="446"/>
                    <a:pt x="351098" y="0"/>
                  </a:cubicBezTo>
                  <a:cubicBezTo>
                    <a:pt x="243694" y="267283"/>
                    <a:pt x="146410" y="636235"/>
                    <a:pt x="81344" y="844027"/>
                  </a:cubicBezTo>
                  <a:close/>
                </a:path>
              </a:pathLst>
            </a:custGeom>
            <a:grpFill/>
            <a:ln w="381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942449623">
                    <a:custGeom>
                      <a:avLst/>
                      <a:gdLst>
                        <a:gd name="connsiteX0" fmla="*/ 81344 w 351098"/>
                        <a:gd name="connsiteY0" fmla="*/ 844027 h 844026"/>
                        <a:gd name="connsiteX1" fmla="*/ 0 w 351098"/>
                        <a:gd name="connsiteY1" fmla="*/ 844027 h 844026"/>
                        <a:gd name="connsiteX2" fmla="*/ 269755 w 351098"/>
                        <a:gd name="connsiteY2" fmla="*/ 0 h 844026"/>
                        <a:gd name="connsiteX3" fmla="*/ 351098 w 351098"/>
                        <a:gd name="connsiteY3" fmla="*/ 0 h 844026"/>
                        <a:gd name="connsiteX4" fmla="*/ 81344 w 351098"/>
                        <a:gd name="connsiteY4" fmla="*/ 844027 h 8440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1098" h="844026">
                          <a:moveTo>
                            <a:pt x="81344" y="844027"/>
                          </a:moveTo>
                          <a:lnTo>
                            <a:pt x="0" y="844027"/>
                          </a:lnTo>
                          <a:lnTo>
                            <a:pt x="269755" y="0"/>
                          </a:lnTo>
                          <a:lnTo>
                            <a:pt x="351098" y="0"/>
                          </a:lnTo>
                          <a:lnTo>
                            <a:pt x="81344" y="844027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6A4E1F-C3C7-4029-A971-6AA98685AED1}"/>
                </a:ext>
              </a:extLst>
            </p:cNvPr>
            <p:cNvSpPr/>
            <p:nvPr/>
          </p:nvSpPr>
          <p:spPr>
            <a:xfrm>
              <a:off x="9415444" y="5554659"/>
              <a:ext cx="351098" cy="844026"/>
            </a:xfrm>
            <a:custGeom>
              <a:avLst/>
              <a:gdLst>
                <a:gd name="connsiteX0" fmla="*/ 269755 w 351098"/>
                <a:gd name="connsiteY0" fmla="*/ 844027 h 844026"/>
                <a:gd name="connsiteX1" fmla="*/ 351098 w 351098"/>
                <a:gd name="connsiteY1" fmla="*/ 844027 h 844026"/>
                <a:gd name="connsiteX2" fmla="*/ 81344 w 351098"/>
                <a:gd name="connsiteY2" fmla="*/ 0 h 844026"/>
                <a:gd name="connsiteX3" fmla="*/ 0 w 351098"/>
                <a:gd name="connsiteY3" fmla="*/ 0 h 844026"/>
                <a:gd name="connsiteX4" fmla="*/ 269755 w 351098"/>
                <a:gd name="connsiteY4" fmla="*/ 844027 h 84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098" h="844026" fill="none" extrusionOk="0">
                  <a:moveTo>
                    <a:pt x="269755" y="844027"/>
                  </a:moveTo>
                  <a:cubicBezTo>
                    <a:pt x="283046" y="848945"/>
                    <a:pt x="336826" y="847927"/>
                    <a:pt x="351098" y="844027"/>
                  </a:cubicBezTo>
                  <a:cubicBezTo>
                    <a:pt x="299245" y="419946"/>
                    <a:pt x="143610" y="172894"/>
                    <a:pt x="81344" y="0"/>
                  </a:cubicBezTo>
                  <a:cubicBezTo>
                    <a:pt x="57037" y="-3114"/>
                    <a:pt x="24750" y="-3991"/>
                    <a:pt x="0" y="0"/>
                  </a:cubicBezTo>
                  <a:cubicBezTo>
                    <a:pt x="167604" y="289539"/>
                    <a:pt x="175520" y="605408"/>
                    <a:pt x="269755" y="844027"/>
                  </a:cubicBezTo>
                  <a:close/>
                </a:path>
                <a:path w="351098" h="844026" stroke="0" extrusionOk="0">
                  <a:moveTo>
                    <a:pt x="269755" y="844027"/>
                  </a:moveTo>
                  <a:cubicBezTo>
                    <a:pt x="286800" y="837880"/>
                    <a:pt x="340012" y="838217"/>
                    <a:pt x="351098" y="844027"/>
                  </a:cubicBezTo>
                  <a:cubicBezTo>
                    <a:pt x="289789" y="512464"/>
                    <a:pt x="186230" y="211450"/>
                    <a:pt x="81344" y="0"/>
                  </a:cubicBezTo>
                  <a:cubicBezTo>
                    <a:pt x="48148" y="-5658"/>
                    <a:pt x="33355" y="-3396"/>
                    <a:pt x="0" y="0"/>
                  </a:cubicBezTo>
                  <a:cubicBezTo>
                    <a:pt x="125791" y="382413"/>
                    <a:pt x="115101" y="514966"/>
                    <a:pt x="269755" y="844027"/>
                  </a:cubicBezTo>
                  <a:close/>
                </a:path>
              </a:pathLst>
            </a:custGeom>
            <a:grpFill/>
            <a:ln w="381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340739080">
                    <a:custGeom>
                      <a:avLst/>
                      <a:gdLst>
                        <a:gd name="connsiteX0" fmla="*/ 269755 w 351098"/>
                        <a:gd name="connsiteY0" fmla="*/ 844027 h 844026"/>
                        <a:gd name="connsiteX1" fmla="*/ 351098 w 351098"/>
                        <a:gd name="connsiteY1" fmla="*/ 844027 h 844026"/>
                        <a:gd name="connsiteX2" fmla="*/ 81344 w 351098"/>
                        <a:gd name="connsiteY2" fmla="*/ 0 h 844026"/>
                        <a:gd name="connsiteX3" fmla="*/ 0 w 351098"/>
                        <a:gd name="connsiteY3" fmla="*/ 0 h 844026"/>
                        <a:gd name="connsiteX4" fmla="*/ 269755 w 351098"/>
                        <a:gd name="connsiteY4" fmla="*/ 844027 h 8440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1098" h="844026">
                          <a:moveTo>
                            <a:pt x="269755" y="844027"/>
                          </a:moveTo>
                          <a:lnTo>
                            <a:pt x="351098" y="844027"/>
                          </a:lnTo>
                          <a:lnTo>
                            <a:pt x="81344" y="0"/>
                          </a:lnTo>
                          <a:lnTo>
                            <a:pt x="0" y="0"/>
                          </a:lnTo>
                          <a:lnTo>
                            <a:pt x="269755" y="844027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AFB38B0-B233-464A-8DA2-1CFCA19CB9BA}"/>
                </a:ext>
              </a:extLst>
            </p:cNvPr>
            <p:cNvSpPr/>
            <p:nvPr/>
          </p:nvSpPr>
          <p:spPr>
            <a:xfrm>
              <a:off x="8638161" y="4564631"/>
              <a:ext cx="367088" cy="212049"/>
            </a:xfrm>
            <a:custGeom>
              <a:avLst/>
              <a:gdLst>
                <a:gd name="connsiteX0" fmla="*/ 0 w 367088"/>
                <a:gd name="connsiteY0" fmla="*/ 0 h 212049"/>
                <a:gd name="connsiteX1" fmla="*/ 367089 w 367088"/>
                <a:gd name="connsiteY1" fmla="*/ 0 h 212049"/>
                <a:gd name="connsiteX2" fmla="*/ 367089 w 367088"/>
                <a:gd name="connsiteY2" fmla="*/ 212049 h 212049"/>
                <a:gd name="connsiteX3" fmla="*/ 0 w 367088"/>
                <a:gd name="connsiteY3" fmla="*/ 212049 h 212049"/>
                <a:gd name="connsiteX4" fmla="*/ 0 w 367088"/>
                <a:gd name="connsiteY4" fmla="*/ 0 h 21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088" h="212049" fill="none" extrusionOk="0">
                  <a:moveTo>
                    <a:pt x="0" y="0"/>
                  </a:moveTo>
                  <a:cubicBezTo>
                    <a:pt x="62080" y="-8921"/>
                    <a:pt x="262402" y="-17538"/>
                    <a:pt x="367089" y="0"/>
                  </a:cubicBezTo>
                  <a:cubicBezTo>
                    <a:pt x="369784" y="95174"/>
                    <a:pt x="356172" y="133594"/>
                    <a:pt x="367089" y="212049"/>
                  </a:cubicBezTo>
                  <a:cubicBezTo>
                    <a:pt x="260672" y="201358"/>
                    <a:pt x="131306" y="189953"/>
                    <a:pt x="0" y="212049"/>
                  </a:cubicBezTo>
                  <a:cubicBezTo>
                    <a:pt x="5461" y="116835"/>
                    <a:pt x="12705" y="85862"/>
                    <a:pt x="0" y="0"/>
                  </a:cubicBezTo>
                  <a:close/>
                </a:path>
                <a:path w="367088" h="212049" stroke="0" extrusionOk="0">
                  <a:moveTo>
                    <a:pt x="0" y="0"/>
                  </a:moveTo>
                  <a:cubicBezTo>
                    <a:pt x="181543" y="17162"/>
                    <a:pt x="266089" y="-853"/>
                    <a:pt x="367089" y="0"/>
                  </a:cubicBezTo>
                  <a:cubicBezTo>
                    <a:pt x="349886" y="93631"/>
                    <a:pt x="351029" y="151000"/>
                    <a:pt x="367089" y="212049"/>
                  </a:cubicBezTo>
                  <a:cubicBezTo>
                    <a:pt x="316124" y="206234"/>
                    <a:pt x="73910" y="242130"/>
                    <a:pt x="0" y="212049"/>
                  </a:cubicBezTo>
                  <a:cubicBezTo>
                    <a:pt x="9856" y="122363"/>
                    <a:pt x="8056" y="98633"/>
                    <a:pt x="0" y="0"/>
                  </a:cubicBezTo>
                  <a:close/>
                </a:path>
              </a:pathLst>
            </a:custGeom>
            <a:grpFill/>
            <a:ln w="381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234061867">
                    <a:custGeom>
                      <a:avLst/>
                      <a:gdLst>
                        <a:gd name="connsiteX0" fmla="*/ 0 w 367088"/>
                        <a:gd name="connsiteY0" fmla="*/ 0 h 212049"/>
                        <a:gd name="connsiteX1" fmla="*/ 367089 w 367088"/>
                        <a:gd name="connsiteY1" fmla="*/ 0 h 212049"/>
                        <a:gd name="connsiteX2" fmla="*/ 367089 w 367088"/>
                        <a:gd name="connsiteY2" fmla="*/ 212049 h 212049"/>
                        <a:gd name="connsiteX3" fmla="*/ 0 w 367088"/>
                        <a:gd name="connsiteY3" fmla="*/ 212049 h 2120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7088" h="212049">
                          <a:moveTo>
                            <a:pt x="0" y="0"/>
                          </a:moveTo>
                          <a:lnTo>
                            <a:pt x="367089" y="0"/>
                          </a:lnTo>
                          <a:lnTo>
                            <a:pt x="367089" y="212049"/>
                          </a:lnTo>
                          <a:lnTo>
                            <a:pt x="0" y="212049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4F3482F-A30B-43F0-AB92-228DD93C74CE}"/>
                </a:ext>
              </a:extLst>
            </p:cNvPr>
            <p:cNvSpPr/>
            <p:nvPr/>
          </p:nvSpPr>
          <p:spPr>
            <a:xfrm>
              <a:off x="10098869" y="4955358"/>
              <a:ext cx="271145" cy="566624"/>
            </a:xfrm>
            <a:custGeom>
              <a:avLst/>
              <a:gdLst>
                <a:gd name="connsiteX0" fmla="*/ 0 w 271145"/>
                <a:gd name="connsiteY0" fmla="*/ 0 h 566624"/>
                <a:gd name="connsiteX1" fmla="*/ 271145 w 271145"/>
                <a:gd name="connsiteY1" fmla="*/ 0 h 566624"/>
                <a:gd name="connsiteX2" fmla="*/ 271145 w 271145"/>
                <a:gd name="connsiteY2" fmla="*/ 566624 h 566624"/>
                <a:gd name="connsiteX3" fmla="*/ 0 w 271145"/>
                <a:gd name="connsiteY3" fmla="*/ 566624 h 566624"/>
                <a:gd name="connsiteX4" fmla="*/ 0 w 271145"/>
                <a:gd name="connsiteY4" fmla="*/ 0 h 566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145" h="566624" fill="none" extrusionOk="0">
                  <a:moveTo>
                    <a:pt x="0" y="0"/>
                  </a:moveTo>
                  <a:cubicBezTo>
                    <a:pt x="76685" y="-21797"/>
                    <a:pt x="135684" y="319"/>
                    <a:pt x="271145" y="0"/>
                  </a:cubicBezTo>
                  <a:cubicBezTo>
                    <a:pt x="224479" y="208091"/>
                    <a:pt x="226217" y="482728"/>
                    <a:pt x="271145" y="566624"/>
                  </a:cubicBezTo>
                  <a:cubicBezTo>
                    <a:pt x="242772" y="560148"/>
                    <a:pt x="66279" y="559213"/>
                    <a:pt x="0" y="566624"/>
                  </a:cubicBezTo>
                  <a:cubicBezTo>
                    <a:pt x="-17617" y="367949"/>
                    <a:pt x="-22148" y="147522"/>
                    <a:pt x="0" y="0"/>
                  </a:cubicBezTo>
                  <a:close/>
                </a:path>
                <a:path w="271145" h="566624" stroke="0" extrusionOk="0">
                  <a:moveTo>
                    <a:pt x="0" y="0"/>
                  </a:moveTo>
                  <a:cubicBezTo>
                    <a:pt x="45167" y="5510"/>
                    <a:pt x="183824" y="-9368"/>
                    <a:pt x="271145" y="0"/>
                  </a:cubicBezTo>
                  <a:cubicBezTo>
                    <a:pt x="314739" y="168938"/>
                    <a:pt x="303452" y="314017"/>
                    <a:pt x="271145" y="566624"/>
                  </a:cubicBezTo>
                  <a:cubicBezTo>
                    <a:pt x="139473" y="563440"/>
                    <a:pt x="131903" y="561737"/>
                    <a:pt x="0" y="566624"/>
                  </a:cubicBezTo>
                  <a:cubicBezTo>
                    <a:pt x="-37452" y="334366"/>
                    <a:pt x="-12195" y="207989"/>
                    <a:pt x="0" y="0"/>
                  </a:cubicBezTo>
                  <a:close/>
                </a:path>
              </a:pathLst>
            </a:custGeom>
            <a:grpFill/>
            <a:ln w="381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050793555">
                    <a:custGeom>
                      <a:avLst/>
                      <a:gdLst>
                        <a:gd name="connsiteX0" fmla="*/ 0 w 271145"/>
                        <a:gd name="connsiteY0" fmla="*/ 0 h 566624"/>
                        <a:gd name="connsiteX1" fmla="*/ 271145 w 271145"/>
                        <a:gd name="connsiteY1" fmla="*/ 0 h 566624"/>
                        <a:gd name="connsiteX2" fmla="*/ 271145 w 271145"/>
                        <a:gd name="connsiteY2" fmla="*/ 566624 h 566624"/>
                        <a:gd name="connsiteX3" fmla="*/ 0 w 271145"/>
                        <a:gd name="connsiteY3" fmla="*/ 566624 h 5666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1145" h="566624">
                          <a:moveTo>
                            <a:pt x="0" y="0"/>
                          </a:moveTo>
                          <a:lnTo>
                            <a:pt x="271145" y="0"/>
                          </a:lnTo>
                          <a:lnTo>
                            <a:pt x="271145" y="566624"/>
                          </a:lnTo>
                          <a:lnTo>
                            <a:pt x="0" y="566624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074AF33-5C68-4283-9853-F629F8D4CDD7}"/>
                </a:ext>
              </a:extLst>
            </p:cNvPr>
            <p:cNvSpPr/>
            <p:nvPr/>
          </p:nvSpPr>
          <p:spPr>
            <a:xfrm>
              <a:off x="9927839" y="5553268"/>
              <a:ext cx="613205" cy="845416"/>
            </a:xfrm>
            <a:custGeom>
              <a:avLst/>
              <a:gdLst>
                <a:gd name="connsiteX0" fmla="*/ 0 w 613205"/>
                <a:gd name="connsiteY0" fmla="*/ 0 h 845416"/>
                <a:gd name="connsiteX1" fmla="*/ 613206 w 613205"/>
                <a:gd name="connsiteY1" fmla="*/ 0 h 845416"/>
                <a:gd name="connsiteX2" fmla="*/ 613206 w 613205"/>
                <a:gd name="connsiteY2" fmla="*/ 845417 h 845416"/>
                <a:gd name="connsiteX3" fmla="*/ 0 w 613205"/>
                <a:gd name="connsiteY3" fmla="*/ 845417 h 845416"/>
                <a:gd name="connsiteX4" fmla="*/ 0 w 613205"/>
                <a:gd name="connsiteY4" fmla="*/ 0 h 84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205" h="845416" fill="none" extrusionOk="0">
                  <a:moveTo>
                    <a:pt x="0" y="0"/>
                  </a:moveTo>
                  <a:cubicBezTo>
                    <a:pt x="275458" y="-10336"/>
                    <a:pt x="312988" y="-22011"/>
                    <a:pt x="613206" y="0"/>
                  </a:cubicBezTo>
                  <a:cubicBezTo>
                    <a:pt x="568830" y="225938"/>
                    <a:pt x="617575" y="464960"/>
                    <a:pt x="613206" y="845417"/>
                  </a:cubicBezTo>
                  <a:cubicBezTo>
                    <a:pt x="425058" y="845831"/>
                    <a:pt x="241216" y="874567"/>
                    <a:pt x="0" y="845417"/>
                  </a:cubicBezTo>
                  <a:cubicBezTo>
                    <a:pt x="53594" y="514518"/>
                    <a:pt x="15091" y="255477"/>
                    <a:pt x="0" y="0"/>
                  </a:cubicBezTo>
                  <a:close/>
                </a:path>
                <a:path w="613205" h="845416" stroke="0" extrusionOk="0">
                  <a:moveTo>
                    <a:pt x="0" y="0"/>
                  </a:moveTo>
                  <a:cubicBezTo>
                    <a:pt x="152903" y="4203"/>
                    <a:pt x="371303" y="-54897"/>
                    <a:pt x="613206" y="0"/>
                  </a:cubicBezTo>
                  <a:cubicBezTo>
                    <a:pt x="537392" y="371477"/>
                    <a:pt x="679552" y="630202"/>
                    <a:pt x="613206" y="845417"/>
                  </a:cubicBezTo>
                  <a:cubicBezTo>
                    <a:pt x="514606" y="887040"/>
                    <a:pt x="116401" y="876469"/>
                    <a:pt x="0" y="845417"/>
                  </a:cubicBezTo>
                  <a:cubicBezTo>
                    <a:pt x="-42697" y="678858"/>
                    <a:pt x="62492" y="278711"/>
                    <a:pt x="0" y="0"/>
                  </a:cubicBezTo>
                  <a:close/>
                </a:path>
              </a:pathLst>
            </a:custGeom>
            <a:grpFill/>
            <a:ln w="381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935771572">
                    <a:custGeom>
                      <a:avLst/>
                      <a:gdLst>
                        <a:gd name="connsiteX0" fmla="*/ 0 w 613205"/>
                        <a:gd name="connsiteY0" fmla="*/ 0 h 845416"/>
                        <a:gd name="connsiteX1" fmla="*/ 613206 w 613205"/>
                        <a:gd name="connsiteY1" fmla="*/ 0 h 845416"/>
                        <a:gd name="connsiteX2" fmla="*/ 613206 w 613205"/>
                        <a:gd name="connsiteY2" fmla="*/ 845417 h 845416"/>
                        <a:gd name="connsiteX3" fmla="*/ 0 w 613205"/>
                        <a:gd name="connsiteY3" fmla="*/ 845417 h 8454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3205" h="845416">
                          <a:moveTo>
                            <a:pt x="0" y="0"/>
                          </a:moveTo>
                          <a:lnTo>
                            <a:pt x="613206" y="0"/>
                          </a:lnTo>
                          <a:lnTo>
                            <a:pt x="613206" y="845417"/>
                          </a:lnTo>
                          <a:lnTo>
                            <a:pt x="0" y="845417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E94529-A2C6-4257-AF48-30055B4A74B2}"/>
                </a:ext>
              </a:extLst>
            </p:cNvPr>
            <p:cNvSpPr/>
            <p:nvPr/>
          </p:nvSpPr>
          <p:spPr>
            <a:xfrm>
              <a:off x="9927839" y="5411439"/>
              <a:ext cx="613205" cy="145305"/>
            </a:xfrm>
            <a:custGeom>
              <a:avLst/>
              <a:gdLst>
                <a:gd name="connsiteX0" fmla="*/ 0 w 613205"/>
                <a:gd name="connsiteY0" fmla="*/ 145306 h 145305"/>
                <a:gd name="connsiteX1" fmla="*/ 306603 w 613205"/>
                <a:gd name="connsiteY1" fmla="*/ 0 h 145305"/>
                <a:gd name="connsiteX2" fmla="*/ 613206 w 613205"/>
                <a:gd name="connsiteY2" fmla="*/ 145306 h 145305"/>
                <a:gd name="connsiteX3" fmla="*/ 0 w 613205"/>
                <a:gd name="connsiteY3" fmla="*/ 145306 h 14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3205" h="145305" fill="none" extrusionOk="0">
                  <a:moveTo>
                    <a:pt x="0" y="145306"/>
                  </a:moveTo>
                  <a:cubicBezTo>
                    <a:pt x="21083" y="156128"/>
                    <a:pt x="-7061" y="7280"/>
                    <a:pt x="306603" y="0"/>
                  </a:cubicBezTo>
                  <a:cubicBezTo>
                    <a:pt x="613207" y="0"/>
                    <a:pt x="613206" y="145307"/>
                    <a:pt x="613206" y="145306"/>
                  </a:cubicBezTo>
                  <a:cubicBezTo>
                    <a:pt x="371235" y="141115"/>
                    <a:pt x="299748" y="113208"/>
                    <a:pt x="0" y="145306"/>
                  </a:cubicBezTo>
                  <a:close/>
                </a:path>
                <a:path w="613205" h="145305" stroke="0" extrusionOk="0">
                  <a:moveTo>
                    <a:pt x="0" y="145306"/>
                  </a:moveTo>
                  <a:cubicBezTo>
                    <a:pt x="17697" y="146482"/>
                    <a:pt x="20632" y="-6090"/>
                    <a:pt x="306603" y="0"/>
                  </a:cubicBezTo>
                  <a:cubicBezTo>
                    <a:pt x="613206" y="0"/>
                    <a:pt x="613206" y="145306"/>
                    <a:pt x="613206" y="145306"/>
                  </a:cubicBezTo>
                  <a:cubicBezTo>
                    <a:pt x="545410" y="176146"/>
                    <a:pt x="261751" y="163725"/>
                    <a:pt x="0" y="145306"/>
                  </a:cubicBezTo>
                  <a:close/>
                </a:path>
              </a:pathLst>
            </a:custGeom>
            <a:grpFill/>
            <a:ln w="381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37172191">
                    <a:custGeom>
                      <a:avLst/>
                      <a:gdLst>
                        <a:gd name="connsiteX0" fmla="*/ 0 w 613205"/>
                        <a:gd name="connsiteY0" fmla="*/ 145306 h 145305"/>
                        <a:gd name="connsiteX1" fmla="*/ 306603 w 613205"/>
                        <a:gd name="connsiteY1" fmla="*/ 0 h 145305"/>
                        <a:gd name="connsiteX2" fmla="*/ 613206 w 613205"/>
                        <a:gd name="connsiteY2" fmla="*/ 145306 h 145305"/>
                        <a:gd name="connsiteX3" fmla="*/ 0 w 613205"/>
                        <a:gd name="connsiteY3" fmla="*/ 145306 h 1453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3205" h="145305">
                          <a:moveTo>
                            <a:pt x="0" y="145306"/>
                          </a:moveTo>
                          <a:cubicBezTo>
                            <a:pt x="0" y="145306"/>
                            <a:pt x="0" y="0"/>
                            <a:pt x="306603" y="0"/>
                          </a:cubicBezTo>
                          <a:cubicBezTo>
                            <a:pt x="613206" y="0"/>
                            <a:pt x="613206" y="145306"/>
                            <a:pt x="613206" y="145306"/>
                          </a:cubicBezTo>
                          <a:lnTo>
                            <a:pt x="0" y="145306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E246B93-8E7B-4BF1-8D96-E6D378919E55}"/>
                </a:ext>
              </a:extLst>
            </p:cNvPr>
            <p:cNvSpPr/>
            <p:nvPr/>
          </p:nvSpPr>
          <p:spPr>
            <a:xfrm>
              <a:off x="8028432" y="4714804"/>
              <a:ext cx="1586547" cy="1586547"/>
            </a:xfrm>
            <a:custGeom>
              <a:avLst/>
              <a:gdLst>
                <a:gd name="connsiteX0" fmla="*/ 1585852 w 1586547"/>
                <a:gd name="connsiteY0" fmla="*/ 793274 h 1586547"/>
                <a:gd name="connsiteX1" fmla="*/ 792578 w 1586547"/>
                <a:gd name="connsiteY1" fmla="*/ 1586547 h 1586547"/>
                <a:gd name="connsiteX2" fmla="*/ 0 w 1586547"/>
                <a:gd name="connsiteY2" fmla="*/ 793274 h 1586547"/>
                <a:gd name="connsiteX3" fmla="*/ 793274 w 1586547"/>
                <a:gd name="connsiteY3" fmla="*/ 0 h 1586547"/>
                <a:gd name="connsiteX4" fmla="*/ 1586547 w 1586547"/>
                <a:gd name="connsiteY4" fmla="*/ 793274 h 1586547"/>
                <a:gd name="connsiteX5" fmla="*/ 1585852 w 1586547"/>
                <a:gd name="connsiteY5" fmla="*/ 793274 h 1586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547" h="1586547" fill="none" extrusionOk="0">
                  <a:moveTo>
                    <a:pt x="1585852" y="793274"/>
                  </a:moveTo>
                  <a:cubicBezTo>
                    <a:pt x="1599563" y="1263664"/>
                    <a:pt x="1258609" y="1644968"/>
                    <a:pt x="792578" y="1586547"/>
                  </a:cubicBezTo>
                  <a:cubicBezTo>
                    <a:pt x="367556" y="1638440"/>
                    <a:pt x="61308" y="1223923"/>
                    <a:pt x="0" y="793274"/>
                  </a:cubicBezTo>
                  <a:cubicBezTo>
                    <a:pt x="26126" y="425486"/>
                    <a:pt x="378857" y="-7602"/>
                    <a:pt x="793274" y="0"/>
                  </a:cubicBezTo>
                  <a:cubicBezTo>
                    <a:pt x="1225265" y="58019"/>
                    <a:pt x="1570185" y="357876"/>
                    <a:pt x="1586547" y="793274"/>
                  </a:cubicBezTo>
                  <a:cubicBezTo>
                    <a:pt x="1586202" y="793274"/>
                    <a:pt x="1586098" y="793277"/>
                    <a:pt x="1585852" y="793274"/>
                  </a:cubicBezTo>
                  <a:close/>
                </a:path>
                <a:path w="1586547" h="1586547" stroke="0" extrusionOk="0">
                  <a:moveTo>
                    <a:pt x="1585852" y="793274"/>
                  </a:moveTo>
                  <a:cubicBezTo>
                    <a:pt x="1576317" y="1259395"/>
                    <a:pt x="1197582" y="1580933"/>
                    <a:pt x="792578" y="1586547"/>
                  </a:cubicBezTo>
                  <a:cubicBezTo>
                    <a:pt x="341098" y="1525139"/>
                    <a:pt x="-42638" y="1243207"/>
                    <a:pt x="0" y="793274"/>
                  </a:cubicBezTo>
                  <a:cubicBezTo>
                    <a:pt x="56335" y="317867"/>
                    <a:pt x="371774" y="79669"/>
                    <a:pt x="793274" y="0"/>
                  </a:cubicBezTo>
                  <a:cubicBezTo>
                    <a:pt x="1178376" y="1195"/>
                    <a:pt x="1646844" y="408757"/>
                    <a:pt x="1586547" y="793274"/>
                  </a:cubicBezTo>
                  <a:cubicBezTo>
                    <a:pt x="1586410" y="793335"/>
                    <a:pt x="1586162" y="793296"/>
                    <a:pt x="1585852" y="793274"/>
                  </a:cubicBezTo>
                  <a:close/>
                </a:path>
              </a:pathLst>
            </a:custGeom>
            <a:grpFill/>
            <a:ln w="381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4116796690">
                    <a:custGeom>
                      <a:avLst/>
                      <a:gdLst>
                        <a:gd name="connsiteX0" fmla="*/ 1585852 w 1586547"/>
                        <a:gd name="connsiteY0" fmla="*/ 793274 h 1586547"/>
                        <a:gd name="connsiteX1" fmla="*/ 792578 w 1586547"/>
                        <a:gd name="connsiteY1" fmla="*/ 1586547 h 1586547"/>
                        <a:gd name="connsiteX2" fmla="*/ 0 w 1586547"/>
                        <a:gd name="connsiteY2" fmla="*/ 793274 h 1586547"/>
                        <a:gd name="connsiteX3" fmla="*/ 793274 w 1586547"/>
                        <a:gd name="connsiteY3" fmla="*/ 0 h 1586547"/>
                        <a:gd name="connsiteX4" fmla="*/ 1586547 w 1586547"/>
                        <a:gd name="connsiteY4" fmla="*/ 793274 h 15865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6547" h="1586547">
                          <a:moveTo>
                            <a:pt x="1585852" y="793274"/>
                          </a:moveTo>
                          <a:cubicBezTo>
                            <a:pt x="1585852" y="1231278"/>
                            <a:pt x="1230582" y="1586547"/>
                            <a:pt x="792578" y="1586547"/>
                          </a:cubicBezTo>
                          <a:cubicBezTo>
                            <a:pt x="354575" y="1586547"/>
                            <a:pt x="0" y="1231278"/>
                            <a:pt x="0" y="793274"/>
                          </a:cubicBezTo>
                          <a:cubicBezTo>
                            <a:pt x="0" y="355270"/>
                            <a:pt x="354575" y="0"/>
                            <a:pt x="793274" y="0"/>
                          </a:cubicBezTo>
                          <a:cubicBezTo>
                            <a:pt x="1231973" y="0"/>
                            <a:pt x="1586547" y="355270"/>
                            <a:pt x="1586547" y="79327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2AAB13B-1B46-4FD5-92E6-1238137F5D63}"/>
                </a:ext>
              </a:extLst>
            </p:cNvPr>
            <p:cNvSpPr/>
            <p:nvPr/>
          </p:nvSpPr>
          <p:spPr>
            <a:xfrm>
              <a:off x="8105604" y="5554659"/>
              <a:ext cx="321202" cy="844026"/>
            </a:xfrm>
            <a:custGeom>
              <a:avLst/>
              <a:gdLst>
                <a:gd name="connsiteX0" fmla="*/ 81344 w 321202"/>
                <a:gd name="connsiteY0" fmla="*/ 844027 h 844026"/>
                <a:gd name="connsiteX1" fmla="*/ 0 w 321202"/>
                <a:gd name="connsiteY1" fmla="*/ 844027 h 844026"/>
                <a:gd name="connsiteX2" fmla="*/ 239164 w 321202"/>
                <a:gd name="connsiteY2" fmla="*/ 0 h 844026"/>
                <a:gd name="connsiteX3" fmla="*/ 321203 w 321202"/>
                <a:gd name="connsiteY3" fmla="*/ 0 h 844026"/>
                <a:gd name="connsiteX4" fmla="*/ 81344 w 321202"/>
                <a:gd name="connsiteY4" fmla="*/ 844027 h 84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02" h="844026" fill="none" extrusionOk="0">
                  <a:moveTo>
                    <a:pt x="81344" y="844027"/>
                  </a:moveTo>
                  <a:cubicBezTo>
                    <a:pt x="60553" y="838185"/>
                    <a:pt x="29078" y="839406"/>
                    <a:pt x="0" y="844027"/>
                  </a:cubicBezTo>
                  <a:cubicBezTo>
                    <a:pt x="49056" y="591687"/>
                    <a:pt x="198703" y="368174"/>
                    <a:pt x="239164" y="0"/>
                  </a:cubicBezTo>
                  <a:cubicBezTo>
                    <a:pt x="264862" y="1705"/>
                    <a:pt x="307376" y="-5446"/>
                    <a:pt x="321203" y="0"/>
                  </a:cubicBezTo>
                  <a:cubicBezTo>
                    <a:pt x="185802" y="408918"/>
                    <a:pt x="95979" y="620222"/>
                    <a:pt x="81344" y="844027"/>
                  </a:cubicBezTo>
                  <a:close/>
                </a:path>
                <a:path w="321202" h="844026" stroke="0" extrusionOk="0">
                  <a:moveTo>
                    <a:pt x="81344" y="844027"/>
                  </a:moveTo>
                  <a:cubicBezTo>
                    <a:pt x="49533" y="849730"/>
                    <a:pt x="24229" y="836742"/>
                    <a:pt x="0" y="844027"/>
                  </a:cubicBezTo>
                  <a:cubicBezTo>
                    <a:pt x="55635" y="674319"/>
                    <a:pt x="121001" y="176235"/>
                    <a:pt x="239164" y="0"/>
                  </a:cubicBezTo>
                  <a:cubicBezTo>
                    <a:pt x="266758" y="2016"/>
                    <a:pt x="296812" y="-711"/>
                    <a:pt x="321203" y="0"/>
                  </a:cubicBezTo>
                  <a:cubicBezTo>
                    <a:pt x="189349" y="369631"/>
                    <a:pt x="135780" y="752024"/>
                    <a:pt x="81344" y="844027"/>
                  </a:cubicBezTo>
                  <a:close/>
                </a:path>
              </a:pathLst>
            </a:custGeom>
            <a:grpFill/>
            <a:ln w="381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724361953">
                    <a:custGeom>
                      <a:avLst/>
                      <a:gdLst>
                        <a:gd name="connsiteX0" fmla="*/ 81344 w 321202"/>
                        <a:gd name="connsiteY0" fmla="*/ 844027 h 844026"/>
                        <a:gd name="connsiteX1" fmla="*/ 0 w 321202"/>
                        <a:gd name="connsiteY1" fmla="*/ 844027 h 844026"/>
                        <a:gd name="connsiteX2" fmla="*/ 239164 w 321202"/>
                        <a:gd name="connsiteY2" fmla="*/ 0 h 844026"/>
                        <a:gd name="connsiteX3" fmla="*/ 321203 w 321202"/>
                        <a:gd name="connsiteY3" fmla="*/ 0 h 844026"/>
                        <a:gd name="connsiteX4" fmla="*/ 81344 w 321202"/>
                        <a:gd name="connsiteY4" fmla="*/ 844027 h 8440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1202" h="844026">
                          <a:moveTo>
                            <a:pt x="81344" y="844027"/>
                          </a:moveTo>
                          <a:lnTo>
                            <a:pt x="0" y="844027"/>
                          </a:lnTo>
                          <a:lnTo>
                            <a:pt x="239164" y="0"/>
                          </a:lnTo>
                          <a:lnTo>
                            <a:pt x="321203" y="0"/>
                          </a:lnTo>
                          <a:lnTo>
                            <a:pt x="81344" y="844027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0378884-66B7-4A73-A524-4739C75D2F08}"/>
                </a:ext>
              </a:extLst>
            </p:cNvPr>
            <p:cNvSpPr/>
            <p:nvPr/>
          </p:nvSpPr>
          <p:spPr>
            <a:xfrm>
              <a:off x="9215909" y="5554659"/>
              <a:ext cx="321202" cy="844026"/>
            </a:xfrm>
            <a:custGeom>
              <a:avLst/>
              <a:gdLst>
                <a:gd name="connsiteX0" fmla="*/ 239859 w 321202"/>
                <a:gd name="connsiteY0" fmla="*/ 844027 h 844026"/>
                <a:gd name="connsiteX1" fmla="*/ 321203 w 321202"/>
                <a:gd name="connsiteY1" fmla="*/ 844027 h 844026"/>
                <a:gd name="connsiteX2" fmla="*/ 82039 w 321202"/>
                <a:gd name="connsiteY2" fmla="*/ 0 h 844026"/>
                <a:gd name="connsiteX3" fmla="*/ 0 w 321202"/>
                <a:gd name="connsiteY3" fmla="*/ 0 h 844026"/>
                <a:gd name="connsiteX4" fmla="*/ 239859 w 321202"/>
                <a:gd name="connsiteY4" fmla="*/ 844027 h 84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02" h="844026" fill="none" extrusionOk="0">
                  <a:moveTo>
                    <a:pt x="239859" y="844027"/>
                  </a:moveTo>
                  <a:cubicBezTo>
                    <a:pt x="250708" y="838857"/>
                    <a:pt x="305963" y="845838"/>
                    <a:pt x="321203" y="844027"/>
                  </a:cubicBezTo>
                  <a:cubicBezTo>
                    <a:pt x="288137" y="639947"/>
                    <a:pt x="235212" y="329950"/>
                    <a:pt x="82039" y="0"/>
                  </a:cubicBezTo>
                  <a:cubicBezTo>
                    <a:pt x="55761" y="4018"/>
                    <a:pt x="10291" y="-5461"/>
                    <a:pt x="0" y="0"/>
                  </a:cubicBezTo>
                  <a:cubicBezTo>
                    <a:pt x="-8753" y="117280"/>
                    <a:pt x="83689" y="487914"/>
                    <a:pt x="239859" y="844027"/>
                  </a:cubicBezTo>
                  <a:close/>
                </a:path>
                <a:path w="321202" h="844026" stroke="0" extrusionOk="0">
                  <a:moveTo>
                    <a:pt x="239859" y="844027"/>
                  </a:moveTo>
                  <a:cubicBezTo>
                    <a:pt x="260147" y="837049"/>
                    <a:pt x="300538" y="849998"/>
                    <a:pt x="321203" y="844027"/>
                  </a:cubicBezTo>
                  <a:cubicBezTo>
                    <a:pt x="348397" y="659970"/>
                    <a:pt x="199271" y="302139"/>
                    <a:pt x="82039" y="0"/>
                  </a:cubicBezTo>
                  <a:cubicBezTo>
                    <a:pt x="71828" y="3071"/>
                    <a:pt x="8991" y="3122"/>
                    <a:pt x="0" y="0"/>
                  </a:cubicBezTo>
                  <a:cubicBezTo>
                    <a:pt x="62532" y="87058"/>
                    <a:pt x="208796" y="526047"/>
                    <a:pt x="239859" y="844027"/>
                  </a:cubicBezTo>
                  <a:close/>
                </a:path>
              </a:pathLst>
            </a:custGeom>
            <a:grpFill/>
            <a:ln w="381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872737897">
                    <a:custGeom>
                      <a:avLst/>
                      <a:gdLst>
                        <a:gd name="connsiteX0" fmla="*/ 239859 w 321202"/>
                        <a:gd name="connsiteY0" fmla="*/ 844027 h 844026"/>
                        <a:gd name="connsiteX1" fmla="*/ 321203 w 321202"/>
                        <a:gd name="connsiteY1" fmla="*/ 844027 h 844026"/>
                        <a:gd name="connsiteX2" fmla="*/ 82039 w 321202"/>
                        <a:gd name="connsiteY2" fmla="*/ 0 h 844026"/>
                        <a:gd name="connsiteX3" fmla="*/ 0 w 321202"/>
                        <a:gd name="connsiteY3" fmla="*/ 0 h 844026"/>
                        <a:gd name="connsiteX4" fmla="*/ 239859 w 321202"/>
                        <a:gd name="connsiteY4" fmla="*/ 844027 h 8440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1202" h="844026">
                          <a:moveTo>
                            <a:pt x="239859" y="844027"/>
                          </a:moveTo>
                          <a:lnTo>
                            <a:pt x="321203" y="844027"/>
                          </a:lnTo>
                          <a:lnTo>
                            <a:pt x="82039" y="0"/>
                          </a:lnTo>
                          <a:lnTo>
                            <a:pt x="0" y="0"/>
                          </a:lnTo>
                          <a:lnTo>
                            <a:pt x="239859" y="844027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DE9F7BF-347E-44B4-B048-50754A86CC00}"/>
                </a:ext>
              </a:extLst>
            </p:cNvPr>
            <p:cNvSpPr/>
            <p:nvPr/>
          </p:nvSpPr>
          <p:spPr>
            <a:xfrm>
              <a:off x="7945003" y="5446201"/>
              <a:ext cx="1752015" cy="124448"/>
            </a:xfrm>
            <a:custGeom>
              <a:avLst/>
              <a:gdLst>
                <a:gd name="connsiteX0" fmla="*/ 0 w 1752015"/>
                <a:gd name="connsiteY0" fmla="*/ 0 h 124448"/>
                <a:gd name="connsiteX1" fmla="*/ 1752016 w 1752015"/>
                <a:gd name="connsiteY1" fmla="*/ 0 h 124448"/>
                <a:gd name="connsiteX2" fmla="*/ 1752016 w 1752015"/>
                <a:gd name="connsiteY2" fmla="*/ 124449 h 124448"/>
                <a:gd name="connsiteX3" fmla="*/ 0 w 1752015"/>
                <a:gd name="connsiteY3" fmla="*/ 124449 h 124448"/>
                <a:gd name="connsiteX4" fmla="*/ 0 w 1752015"/>
                <a:gd name="connsiteY4" fmla="*/ 0 h 124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2015" h="124448" fill="none" extrusionOk="0">
                  <a:moveTo>
                    <a:pt x="0" y="0"/>
                  </a:moveTo>
                  <a:cubicBezTo>
                    <a:pt x="665097" y="127857"/>
                    <a:pt x="1107949" y="-145832"/>
                    <a:pt x="1752016" y="0"/>
                  </a:cubicBezTo>
                  <a:cubicBezTo>
                    <a:pt x="1743089" y="20802"/>
                    <a:pt x="1757030" y="85808"/>
                    <a:pt x="1752016" y="124449"/>
                  </a:cubicBezTo>
                  <a:cubicBezTo>
                    <a:pt x="1143625" y="162215"/>
                    <a:pt x="854458" y="174700"/>
                    <a:pt x="0" y="124449"/>
                  </a:cubicBezTo>
                  <a:cubicBezTo>
                    <a:pt x="7989" y="102921"/>
                    <a:pt x="885" y="21190"/>
                    <a:pt x="0" y="0"/>
                  </a:cubicBezTo>
                  <a:close/>
                </a:path>
                <a:path w="1752015" h="124448" stroke="0" extrusionOk="0">
                  <a:moveTo>
                    <a:pt x="0" y="0"/>
                  </a:moveTo>
                  <a:cubicBezTo>
                    <a:pt x="708531" y="31484"/>
                    <a:pt x="1531922" y="142649"/>
                    <a:pt x="1752016" y="0"/>
                  </a:cubicBezTo>
                  <a:cubicBezTo>
                    <a:pt x="1748903" y="18624"/>
                    <a:pt x="1754461" y="109819"/>
                    <a:pt x="1752016" y="124449"/>
                  </a:cubicBezTo>
                  <a:cubicBezTo>
                    <a:pt x="1384372" y="121340"/>
                    <a:pt x="751181" y="238080"/>
                    <a:pt x="0" y="124449"/>
                  </a:cubicBezTo>
                  <a:cubicBezTo>
                    <a:pt x="-6669" y="89021"/>
                    <a:pt x="446" y="19009"/>
                    <a:pt x="0" y="0"/>
                  </a:cubicBezTo>
                  <a:close/>
                </a:path>
              </a:pathLst>
            </a:custGeom>
            <a:grpFill/>
            <a:ln w="381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482300828">
                    <a:custGeom>
                      <a:avLst/>
                      <a:gdLst>
                        <a:gd name="connsiteX0" fmla="*/ 0 w 1752015"/>
                        <a:gd name="connsiteY0" fmla="*/ 0 h 124448"/>
                        <a:gd name="connsiteX1" fmla="*/ 1752016 w 1752015"/>
                        <a:gd name="connsiteY1" fmla="*/ 0 h 124448"/>
                        <a:gd name="connsiteX2" fmla="*/ 1752016 w 1752015"/>
                        <a:gd name="connsiteY2" fmla="*/ 124449 h 124448"/>
                        <a:gd name="connsiteX3" fmla="*/ 0 w 1752015"/>
                        <a:gd name="connsiteY3" fmla="*/ 124449 h 1244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52015" h="124448">
                          <a:moveTo>
                            <a:pt x="0" y="0"/>
                          </a:moveTo>
                          <a:lnTo>
                            <a:pt x="1752016" y="0"/>
                          </a:lnTo>
                          <a:lnTo>
                            <a:pt x="1752016" y="124449"/>
                          </a:lnTo>
                          <a:lnTo>
                            <a:pt x="0" y="124449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24" name="Graphic 8">
            <a:extLst>
              <a:ext uri="{FF2B5EF4-FFF2-40B4-BE49-F238E27FC236}">
                <a16:creationId xmlns:a16="http://schemas.microsoft.com/office/drawing/2014/main" id="{C216869E-97B4-4808-A6FA-65E51855B1B2}"/>
              </a:ext>
            </a:extLst>
          </p:cNvPr>
          <p:cNvGrpSpPr/>
          <p:nvPr/>
        </p:nvGrpSpPr>
        <p:grpSpPr>
          <a:xfrm>
            <a:off x="5581713" y="300102"/>
            <a:ext cx="3069348" cy="5447617"/>
            <a:chOff x="5580647" y="333375"/>
            <a:chExt cx="2774719" cy="4924693"/>
          </a:xfrm>
          <a:solidFill>
            <a:schemeClr val="accent3"/>
          </a:solidFill>
        </p:grpSpPr>
        <p:grpSp>
          <p:nvGrpSpPr>
            <p:cNvPr id="27" name="Graphic 8">
              <a:extLst>
                <a:ext uri="{FF2B5EF4-FFF2-40B4-BE49-F238E27FC236}">
                  <a16:creationId xmlns:a16="http://schemas.microsoft.com/office/drawing/2014/main" id="{505884EF-5C18-4638-8CAE-8F0B94A70DF5}"/>
                </a:ext>
              </a:extLst>
            </p:cNvPr>
            <p:cNvGrpSpPr/>
            <p:nvPr/>
          </p:nvGrpSpPr>
          <p:grpSpPr>
            <a:xfrm>
              <a:off x="5580647" y="1125258"/>
              <a:ext cx="1941121" cy="4132810"/>
              <a:chOff x="5580647" y="1125258"/>
              <a:chExt cx="1941121" cy="4132810"/>
            </a:xfrm>
            <a:grpFill/>
          </p:grpSpPr>
          <p:grpSp>
            <p:nvGrpSpPr>
              <p:cNvPr id="28" name="Graphic 8">
                <a:extLst>
                  <a:ext uri="{FF2B5EF4-FFF2-40B4-BE49-F238E27FC236}">
                    <a16:creationId xmlns:a16="http://schemas.microsoft.com/office/drawing/2014/main" id="{408C9917-53BC-4A1B-9C80-F5E400BB6F8D}"/>
                  </a:ext>
                </a:extLst>
              </p:cNvPr>
              <p:cNvGrpSpPr/>
              <p:nvPr/>
            </p:nvGrpSpPr>
            <p:grpSpPr>
              <a:xfrm>
                <a:off x="6052717" y="1125258"/>
                <a:ext cx="996980" cy="1810704"/>
                <a:chOff x="6052717" y="1125258"/>
                <a:chExt cx="996980" cy="1810704"/>
              </a:xfrm>
              <a:grpFill/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A10F21BE-2198-486A-8721-D20A95F64EFE}"/>
                    </a:ext>
                  </a:extLst>
                </p:cNvPr>
                <p:cNvSpPr/>
                <p:nvPr/>
              </p:nvSpPr>
              <p:spPr>
                <a:xfrm>
                  <a:off x="6052717" y="2656474"/>
                  <a:ext cx="996980" cy="279488"/>
                </a:xfrm>
                <a:custGeom>
                  <a:avLst/>
                  <a:gdLst>
                    <a:gd name="connsiteX0" fmla="*/ 0 w 996980"/>
                    <a:gd name="connsiteY0" fmla="*/ 0 h 279488"/>
                    <a:gd name="connsiteX1" fmla="*/ 996980 w 996980"/>
                    <a:gd name="connsiteY1" fmla="*/ 0 h 279488"/>
                    <a:gd name="connsiteX2" fmla="*/ 996980 w 996980"/>
                    <a:gd name="connsiteY2" fmla="*/ 279488 h 279488"/>
                    <a:gd name="connsiteX3" fmla="*/ 0 w 996980"/>
                    <a:gd name="connsiteY3" fmla="*/ 279488 h 279488"/>
                    <a:gd name="connsiteX4" fmla="*/ 0 w 996980"/>
                    <a:gd name="connsiteY4" fmla="*/ 0 h 279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6980" h="279488" fill="none" extrusionOk="0">
                      <a:moveTo>
                        <a:pt x="0" y="0"/>
                      </a:moveTo>
                      <a:cubicBezTo>
                        <a:pt x="163976" y="70986"/>
                        <a:pt x="659234" y="26828"/>
                        <a:pt x="996980" y="0"/>
                      </a:cubicBezTo>
                      <a:cubicBezTo>
                        <a:pt x="1019008" y="136559"/>
                        <a:pt x="980815" y="210300"/>
                        <a:pt x="996980" y="279488"/>
                      </a:cubicBezTo>
                      <a:cubicBezTo>
                        <a:pt x="734107" y="329160"/>
                        <a:pt x="366214" y="297911"/>
                        <a:pt x="0" y="279488"/>
                      </a:cubicBezTo>
                      <a:cubicBezTo>
                        <a:pt x="21583" y="184557"/>
                        <a:pt x="7680" y="51861"/>
                        <a:pt x="0" y="0"/>
                      </a:cubicBezTo>
                      <a:close/>
                    </a:path>
                    <a:path w="996980" h="279488" stroke="0" extrusionOk="0">
                      <a:moveTo>
                        <a:pt x="0" y="0"/>
                      </a:moveTo>
                      <a:cubicBezTo>
                        <a:pt x="251395" y="-20688"/>
                        <a:pt x="652821" y="-15391"/>
                        <a:pt x="996980" y="0"/>
                      </a:cubicBezTo>
                      <a:cubicBezTo>
                        <a:pt x="983996" y="91655"/>
                        <a:pt x="983082" y="213871"/>
                        <a:pt x="996980" y="279488"/>
                      </a:cubicBezTo>
                      <a:cubicBezTo>
                        <a:pt x="690099" y="237652"/>
                        <a:pt x="383773" y="271494"/>
                        <a:pt x="0" y="279488"/>
                      </a:cubicBezTo>
                      <a:cubicBezTo>
                        <a:pt x="9614" y="186535"/>
                        <a:pt x="-19022" y="136515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304045872">
                        <a:custGeom>
                          <a:avLst/>
                          <a:gdLst>
                            <a:gd name="connsiteX0" fmla="*/ 0 w 996980"/>
                            <a:gd name="connsiteY0" fmla="*/ 0 h 279488"/>
                            <a:gd name="connsiteX1" fmla="*/ 996980 w 996980"/>
                            <a:gd name="connsiteY1" fmla="*/ 0 h 279488"/>
                            <a:gd name="connsiteX2" fmla="*/ 996980 w 996980"/>
                            <a:gd name="connsiteY2" fmla="*/ 279488 h 279488"/>
                            <a:gd name="connsiteX3" fmla="*/ 0 w 996980"/>
                            <a:gd name="connsiteY3" fmla="*/ 279488 h 2794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996980" h="279488">
                              <a:moveTo>
                                <a:pt x="0" y="0"/>
                              </a:moveTo>
                              <a:lnTo>
                                <a:pt x="996980" y="0"/>
                              </a:lnTo>
                              <a:lnTo>
                                <a:pt x="996980" y="279488"/>
                              </a:lnTo>
                              <a:lnTo>
                                <a:pt x="0" y="279488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89F67BC6-DF9B-4A7A-8A95-F8B8277F8ACC}"/>
                    </a:ext>
                  </a:extLst>
                </p:cNvPr>
                <p:cNvSpPr/>
                <p:nvPr/>
              </p:nvSpPr>
              <p:spPr>
                <a:xfrm>
                  <a:off x="6261986" y="1505556"/>
                  <a:ext cx="533947" cy="379603"/>
                </a:xfrm>
                <a:custGeom>
                  <a:avLst/>
                  <a:gdLst>
                    <a:gd name="connsiteX0" fmla="*/ 13905 w 533947"/>
                    <a:gd name="connsiteY0" fmla="*/ 0 h 379603"/>
                    <a:gd name="connsiteX1" fmla="*/ 0 w 533947"/>
                    <a:gd name="connsiteY1" fmla="*/ 379603 h 379603"/>
                    <a:gd name="connsiteX2" fmla="*/ 533948 w 533947"/>
                    <a:gd name="connsiteY2" fmla="*/ 379603 h 379603"/>
                    <a:gd name="connsiteX3" fmla="*/ 520043 w 533947"/>
                    <a:gd name="connsiteY3" fmla="*/ 0 h 379603"/>
                    <a:gd name="connsiteX4" fmla="*/ 13905 w 533947"/>
                    <a:gd name="connsiteY4" fmla="*/ 0 h 379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947" h="379603" fill="none" extrusionOk="0">
                      <a:moveTo>
                        <a:pt x="13905" y="0"/>
                      </a:moveTo>
                      <a:cubicBezTo>
                        <a:pt x="-4167" y="189182"/>
                        <a:pt x="29037" y="228963"/>
                        <a:pt x="0" y="379603"/>
                      </a:cubicBezTo>
                      <a:cubicBezTo>
                        <a:pt x="63705" y="411976"/>
                        <a:pt x="438037" y="424004"/>
                        <a:pt x="533948" y="379603"/>
                      </a:cubicBezTo>
                      <a:cubicBezTo>
                        <a:pt x="499980" y="333996"/>
                        <a:pt x="535512" y="88702"/>
                        <a:pt x="520043" y="0"/>
                      </a:cubicBezTo>
                      <a:cubicBezTo>
                        <a:pt x="275501" y="18214"/>
                        <a:pt x="209696" y="45409"/>
                        <a:pt x="13905" y="0"/>
                      </a:cubicBezTo>
                      <a:close/>
                    </a:path>
                    <a:path w="533947" h="379603" stroke="0" extrusionOk="0">
                      <a:moveTo>
                        <a:pt x="13905" y="0"/>
                      </a:moveTo>
                      <a:cubicBezTo>
                        <a:pt x="6846" y="124871"/>
                        <a:pt x="9206" y="199722"/>
                        <a:pt x="0" y="379603"/>
                      </a:cubicBezTo>
                      <a:cubicBezTo>
                        <a:pt x="158789" y="406014"/>
                        <a:pt x="470588" y="368615"/>
                        <a:pt x="533948" y="379603"/>
                      </a:cubicBezTo>
                      <a:cubicBezTo>
                        <a:pt x="535725" y="196222"/>
                        <a:pt x="530825" y="164333"/>
                        <a:pt x="520043" y="0"/>
                      </a:cubicBezTo>
                      <a:cubicBezTo>
                        <a:pt x="444663" y="36554"/>
                        <a:pt x="160920" y="-4586"/>
                        <a:pt x="13905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463219721">
                        <a:custGeom>
                          <a:avLst/>
                          <a:gdLst>
                            <a:gd name="connsiteX0" fmla="*/ 13905 w 533947"/>
                            <a:gd name="connsiteY0" fmla="*/ 0 h 379603"/>
                            <a:gd name="connsiteX1" fmla="*/ 0 w 533947"/>
                            <a:gd name="connsiteY1" fmla="*/ 379603 h 379603"/>
                            <a:gd name="connsiteX2" fmla="*/ 533948 w 533947"/>
                            <a:gd name="connsiteY2" fmla="*/ 379603 h 379603"/>
                            <a:gd name="connsiteX3" fmla="*/ 520043 w 533947"/>
                            <a:gd name="connsiteY3" fmla="*/ 0 h 379603"/>
                            <a:gd name="connsiteX4" fmla="*/ 13905 w 533947"/>
                            <a:gd name="connsiteY4" fmla="*/ 0 h 3796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33947" h="379603">
                              <a:moveTo>
                                <a:pt x="13905" y="0"/>
                              </a:moveTo>
                              <a:lnTo>
                                <a:pt x="0" y="379603"/>
                              </a:lnTo>
                              <a:lnTo>
                                <a:pt x="533948" y="379603"/>
                              </a:lnTo>
                              <a:lnTo>
                                <a:pt x="520043" y="0"/>
                              </a:lnTo>
                              <a:lnTo>
                                <a:pt x="13905" y="0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400D3E81-8EE7-4579-BB39-87EDE20CC54C}"/>
                    </a:ext>
                  </a:extLst>
                </p:cNvPr>
                <p:cNvSpPr/>
                <p:nvPr/>
              </p:nvSpPr>
              <p:spPr>
                <a:xfrm>
                  <a:off x="6275891" y="1125258"/>
                  <a:ext cx="506137" cy="380298"/>
                </a:xfrm>
                <a:custGeom>
                  <a:avLst/>
                  <a:gdLst>
                    <a:gd name="connsiteX0" fmla="*/ 492233 w 506137"/>
                    <a:gd name="connsiteY0" fmla="*/ 0 h 380298"/>
                    <a:gd name="connsiteX1" fmla="*/ 13905 w 506137"/>
                    <a:gd name="connsiteY1" fmla="*/ 0 h 380298"/>
                    <a:gd name="connsiteX2" fmla="*/ 0 w 506137"/>
                    <a:gd name="connsiteY2" fmla="*/ 380299 h 380298"/>
                    <a:gd name="connsiteX3" fmla="*/ 506138 w 506137"/>
                    <a:gd name="connsiteY3" fmla="*/ 380299 h 380298"/>
                    <a:gd name="connsiteX4" fmla="*/ 492233 w 506137"/>
                    <a:gd name="connsiteY4" fmla="*/ 0 h 38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137" h="380298" fill="none" extrusionOk="0">
                      <a:moveTo>
                        <a:pt x="492233" y="0"/>
                      </a:moveTo>
                      <a:cubicBezTo>
                        <a:pt x="286816" y="-18005"/>
                        <a:pt x="107191" y="11648"/>
                        <a:pt x="13905" y="0"/>
                      </a:cubicBezTo>
                      <a:cubicBezTo>
                        <a:pt x="44418" y="69581"/>
                        <a:pt x="-15925" y="210994"/>
                        <a:pt x="0" y="380299"/>
                      </a:cubicBezTo>
                      <a:cubicBezTo>
                        <a:pt x="69323" y="376783"/>
                        <a:pt x="309183" y="397253"/>
                        <a:pt x="506138" y="380299"/>
                      </a:cubicBezTo>
                      <a:cubicBezTo>
                        <a:pt x="515475" y="265098"/>
                        <a:pt x="516746" y="72853"/>
                        <a:pt x="492233" y="0"/>
                      </a:cubicBezTo>
                      <a:close/>
                    </a:path>
                    <a:path w="506137" h="380298" stroke="0" extrusionOk="0">
                      <a:moveTo>
                        <a:pt x="492233" y="0"/>
                      </a:moveTo>
                      <a:cubicBezTo>
                        <a:pt x="318204" y="42010"/>
                        <a:pt x="182914" y="-30081"/>
                        <a:pt x="13905" y="0"/>
                      </a:cubicBezTo>
                      <a:cubicBezTo>
                        <a:pt x="-21056" y="179310"/>
                        <a:pt x="15872" y="241027"/>
                        <a:pt x="0" y="380299"/>
                      </a:cubicBezTo>
                      <a:cubicBezTo>
                        <a:pt x="148316" y="368672"/>
                        <a:pt x="267862" y="411115"/>
                        <a:pt x="506138" y="380299"/>
                      </a:cubicBezTo>
                      <a:cubicBezTo>
                        <a:pt x="515886" y="313407"/>
                        <a:pt x="507908" y="83059"/>
                        <a:pt x="492233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439621058">
                        <a:custGeom>
                          <a:avLst/>
                          <a:gdLst>
                            <a:gd name="connsiteX0" fmla="*/ 492233 w 506137"/>
                            <a:gd name="connsiteY0" fmla="*/ 0 h 380298"/>
                            <a:gd name="connsiteX1" fmla="*/ 13905 w 506137"/>
                            <a:gd name="connsiteY1" fmla="*/ 0 h 380298"/>
                            <a:gd name="connsiteX2" fmla="*/ 0 w 506137"/>
                            <a:gd name="connsiteY2" fmla="*/ 380299 h 380298"/>
                            <a:gd name="connsiteX3" fmla="*/ 506138 w 506137"/>
                            <a:gd name="connsiteY3" fmla="*/ 380299 h 380298"/>
                            <a:gd name="connsiteX4" fmla="*/ 492233 w 506137"/>
                            <a:gd name="connsiteY4" fmla="*/ 0 h 38029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06137" h="380298">
                              <a:moveTo>
                                <a:pt x="492233" y="0"/>
                              </a:moveTo>
                              <a:lnTo>
                                <a:pt x="13905" y="0"/>
                              </a:lnTo>
                              <a:lnTo>
                                <a:pt x="0" y="380299"/>
                              </a:lnTo>
                              <a:lnTo>
                                <a:pt x="506138" y="380299"/>
                              </a:lnTo>
                              <a:lnTo>
                                <a:pt x="492233" y="0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BB972502-8759-4131-B3D9-D27A6EF2EB9B}"/>
                    </a:ext>
                  </a:extLst>
                </p:cNvPr>
                <p:cNvSpPr/>
                <p:nvPr/>
              </p:nvSpPr>
              <p:spPr>
                <a:xfrm>
                  <a:off x="6248081" y="1885160"/>
                  <a:ext cx="561757" cy="380298"/>
                </a:xfrm>
                <a:custGeom>
                  <a:avLst/>
                  <a:gdLst>
                    <a:gd name="connsiteX0" fmla="*/ 0 w 561757"/>
                    <a:gd name="connsiteY0" fmla="*/ 380299 h 380298"/>
                    <a:gd name="connsiteX1" fmla="*/ 561757 w 561757"/>
                    <a:gd name="connsiteY1" fmla="*/ 380299 h 380298"/>
                    <a:gd name="connsiteX2" fmla="*/ 547852 w 561757"/>
                    <a:gd name="connsiteY2" fmla="*/ 0 h 380298"/>
                    <a:gd name="connsiteX3" fmla="*/ 13905 w 561757"/>
                    <a:gd name="connsiteY3" fmla="*/ 0 h 380298"/>
                    <a:gd name="connsiteX4" fmla="*/ 0 w 561757"/>
                    <a:gd name="connsiteY4" fmla="*/ 380299 h 38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757" h="380298" fill="none" extrusionOk="0">
                      <a:moveTo>
                        <a:pt x="0" y="380299"/>
                      </a:moveTo>
                      <a:cubicBezTo>
                        <a:pt x="278246" y="351714"/>
                        <a:pt x="382955" y="398448"/>
                        <a:pt x="561757" y="380299"/>
                      </a:cubicBezTo>
                      <a:cubicBezTo>
                        <a:pt x="555466" y="332433"/>
                        <a:pt x="582496" y="105453"/>
                        <a:pt x="547852" y="0"/>
                      </a:cubicBezTo>
                      <a:cubicBezTo>
                        <a:pt x="478438" y="38608"/>
                        <a:pt x="68553" y="-8379"/>
                        <a:pt x="13905" y="0"/>
                      </a:cubicBezTo>
                      <a:cubicBezTo>
                        <a:pt x="6411" y="176910"/>
                        <a:pt x="29905" y="304417"/>
                        <a:pt x="0" y="380299"/>
                      </a:cubicBezTo>
                      <a:close/>
                    </a:path>
                    <a:path w="561757" h="380298" stroke="0" extrusionOk="0">
                      <a:moveTo>
                        <a:pt x="0" y="380299"/>
                      </a:moveTo>
                      <a:cubicBezTo>
                        <a:pt x="251490" y="399797"/>
                        <a:pt x="329169" y="377506"/>
                        <a:pt x="561757" y="380299"/>
                      </a:cubicBezTo>
                      <a:cubicBezTo>
                        <a:pt x="553598" y="303937"/>
                        <a:pt x="536791" y="61673"/>
                        <a:pt x="547852" y="0"/>
                      </a:cubicBezTo>
                      <a:cubicBezTo>
                        <a:pt x="374748" y="27856"/>
                        <a:pt x="78642" y="5579"/>
                        <a:pt x="13905" y="0"/>
                      </a:cubicBezTo>
                      <a:cubicBezTo>
                        <a:pt x="-5477" y="170718"/>
                        <a:pt x="12896" y="322373"/>
                        <a:pt x="0" y="380299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042672961">
                        <a:custGeom>
                          <a:avLst/>
                          <a:gdLst>
                            <a:gd name="connsiteX0" fmla="*/ 0 w 561757"/>
                            <a:gd name="connsiteY0" fmla="*/ 380299 h 380298"/>
                            <a:gd name="connsiteX1" fmla="*/ 561757 w 561757"/>
                            <a:gd name="connsiteY1" fmla="*/ 380299 h 380298"/>
                            <a:gd name="connsiteX2" fmla="*/ 547852 w 561757"/>
                            <a:gd name="connsiteY2" fmla="*/ 0 h 380298"/>
                            <a:gd name="connsiteX3" fmla="*/ 13905 w 561757"/>
                            <a:gd name="connsiteY3" fmla="*/ 0 h 380298"/>
                            <a:gd name="connsiteX4" fmla="*/ 0 w 561757"/>
                            <a:gd name="connsiteY4" fmla="*/ 380299 h 38029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1757" h="380298">
                              <a:moveTo>
                                <a:pt x="0" y="380299"/>
                              </a:moveTo>
                              <a:lnTo>
                                <a:pt x="561757" y="380299"/>
                              </a:lnTo>
                              <a:lnTo>
                                <a:pt x="547852" y="0"/>
                              </a:lnTo>
                              <a:lnTo>
                                <a:pt x="13905" y="0"/>
                              </a:lnTo>
                              <a:lnTo>
                                <a:pt x="0" y="380299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77647C55-58DA-47A8-BC39-46AAD604E054}"/>
                    </a:ext>
                  </a:extLst>
                </p:cNvPr>
                <p:cNvSpPr/>
                <p:nvPr/>
              </p:nvSpPr>
              <p:spPr>
                <a:xfrm>
                  <a:off x="6192461" y="2276188"/>
                  <a:ext cx="672996" cy="380298"/>
                </a:xfrm>
                <a:custGeom>
                  <a:avLst/>
                  <a:gdLst>
                    <a:gd name="connsiteX0" fmla="*/ 0 w 672996"/>
                    <a:gd name="connsiteY0" fmla="*/ 380299 h 380298"/>
                    <a:gd name="connsiteX1" fmla="*/ 672996 w 672996"/>
                    <a:gd name="connsiteY1" fmla="*/ 380299 h 380298"/>
                    <a:gd name="connsiteX2" fmla="*/ 659092 w 672996"/>
                    <a:gd name="connsiteY2" fmla="*/ 0 h 380298"/>
                    <a:gd name="connsiteX3" fmla="*/ 13905 w 672996"/>
                    <a:gd name="connsiteY3" fmla="*/ 0 h 380298"/>
                    <a:gd name="connsiteX4" fmla="*/ 0 w 672996"/>
                    <a:gd name="connsiteY4" fmla="*/ 380299 h 38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996" h="380298" fill="none" extrusionOk="0">
                      <a:moveTo>
                        <a:pt x="0" y="380299"/>
                      </a:moveTo>
                      <a:cubicBezTo>
                        <a:pt x="127800" y="404183"/>
                        <a:pt x="508177" y="425655"/>
                        <a:pt x="672996" y="380299"/>
                      </a:cubicBezTo>
                      <a:cubicBezTo>
                        <a:pt x="676670" y="226858"/>
                        <a:pt x="690638" y="94699"/>
                        <a:pt x="659092" y="0"/>
                      </a:cubicBezTo>
                      <a:cubicBezTo>
                        <a:pt x="508448" y="3665"/>
                        <a:pt x="336223" y="47195"/>
                        <a:pt x="13905" y="0"/>
                      </a:cubicBezTo>
                      <a:cubicBezTo>
                        <a:pt x="28238" y="65062"/>
                        <a:pt x="2017" y="289359"/>
                        <a:pt x="0" y="380299"/>
                      </a:cubicBezTo>
                      <a:close/>
                    </a:path>
                    <a:path w="672996" h="380298" stroke="0" extrusionOk="0">
                      <a:moveTo>
                        <a:pt x="0" y="380299"/>
                      </a:moveTo>
                      <a:cubicBezTo>
                        <a:pt x="186527" y="368495"/>
                        <a:pt x="506866" y="386705"/>
                        <a:pt x="672996" y="380299"/>
                      </a:cubicBezTo>
                      <a:cubicBezTo>
                        <a:pt x="679921" y="324763"/>
                        <a:pt x="636279" y="87238"/>
                        <a:pt x="659092" y="0"/>
                      </a:cubicBezTo>
                      <a:cubicBezTo>
                        <a:pt x="362907" y="54598"/>
                        <a:pt x="152870" y="28135"/>
                        <a:pt x="13905" y="0"/>
                      </a:cubicBezTo>
                      <a:cubicBezTo>
                        <a:pt x="-20519" y="119214"/>
                        <a:pt x="28737" y="271100"/>
                        <a:pt x="0" y="380299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036236484">
                        <a:custGeom>
                          <a:avLst/>
                          <a:gdLst>
                            <a:gd name="connsiteX0" fmla="*/ 0 w 672996"/>
                            <a:gd name="connsiteY0" fmla="*/ 380299 h 380298"/>
                            <a:gd name="connsiteX1" fmla="*/ 672996 w 672996"/>
                            <a:gd name="connsiteY1" fmla="*/ 380299 h 380298"/>
                            <a:gd name="connsiteX2" fmla="*/ 659092 w 672996"/>
                            <a:gd name="connsiteY2" fmla="*/ 0 h 380298"/>
                            <a:gd name="connsiteX3" fmla="*/ 13905 w 672996"/>
                            <a:gd name="connsiteY3" fmla="*/ 0 h 380298"/>
                            <a:gd name="connsiteX4" fmla="*/ 0 w 672996"/>
                            <a:gd name="connsiteY4" fmla="*/ 380299 h 38029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72996" h="380298">
                              <a:moveTo>
                                <a:pt x="0" y="380299"/>
                              </a:moveTo>
                              <a:lnTo>
                                <a:pt x="672996" y="380299"/>
                              </a:lnTo>
                              <a:lnTo>
                                <a:pt x="659092" y="0"/>
                              </a:lnTo>
                              <a:lnTo>
                                <a:pt x="13905" y="0"/>
                              </a:lnTo>
                              <a:lnTo>
                                <a:pt x="0" y="380299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7807508-6ACB-4775-B1B5-B74BE507A0C9}"/>
                  </a:ext>
                </a:extLst>
              </p:cNvPr>
              <p:cNvSpPr/>
              <p:nvPr/>
            </p:nvSpPr>
            <p:spPr>
              <a:xfrm>
                <a:off x="5580647" y="2935952"/>
                <a:ext cx="1941121" cy="2322116"/>
              </a:xfrm>
              <a:custGeom>
                <a:avLst/>
                <a:gdLst>
                  <a:gd name="connsiteX0" fmla="*/ 0 w 1941121"/>
                  <a:gd name="connsiteY0" fmla="*/ 0 h 2322116"/>
                  <a:gd name="connsiteX1" fmla="*/ 1941122 w 1941121"/>
                  <a:gd name="connsiteY1" fmla="*/ 0 h 2322116"/>
                  <a:gd name="connsiteX2" fmla="*/ 1941122 w 1941121"/>
                  <a:gd name="connsiteY2" fmla="*/ 2322117 h 2322116"/>
                  <a:gd name="connsiteX3" fmla="*/ 0 w 1941121"/>
                  <a:gd name="connsiteY3" fmla="*/ 2322117 h 2322116"/>
                  <a:gd name="connsiteX4" fmla="*/ 0 w 1941121"/>
                  <a:gd name="connsiteY4" fmla="*/ 0 h 232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121" h="2322116" fill="none" extrusionOk="0">
                    <a:moveTo>
                      <a:pt x="0" y="0"/>
                    </a:moveTo>
                    <a:cubicBezTo>
                      <a:pt x="741540" y="-56617"/>
                      <a:pt x="1692661" y="9926"/>
                      <a:pt x="1941122" y="0"/>
                    </a:cubicBezTo>
                    <a:cubicBezTo>
                      <a:pt x="1821242" y="673816"/>
                      <a:pt x="1993009" y="1863147"/>
                      <a:pt x="1941122" y="2322117"/>
                    </a:cubicBezTo>
                    <a:cubicBezTo>
                      <a:pt x="1149439" y="2333827"/>
                      <a:pt x="774578" y="2446603"/>
                      <a:pt x="0" y="2322117"/>
                    </a:cubicBezTo>
                    <a:cubicBezTo>
                      <a:pt x="6584" y="1873809"/>
                      <a:pt x="8991" y="357934"/>
                      <a:pt x="0" y="0"/>
                    </a:cubicBezTo>
                    <a:close/>
                  </a:path>
                  <a:path w="1941121" h="2322116" stroke="0" extrusionOk="0">
                    <a:moveTo>
                      <a:pt x="0" y="0"/>
                    </a:moveTo>
                    <a:cubicBezTo>
                      <a:pt x="448817" y="165376"/>
                      <a:pt x="1406098" y="132877"/>
                      <a:pt x="1941122" y="0"/>
                    </a:cubicBezTo>
                    <a:cubicBezTo>
                      <a:pt x="1834577" y="288259"/>
                      <a:pt x="1945541" y="1466297"/>
                      <a:pt x="1941122" y="2322117"/>
                    </a:cubicBezTo>
                    <a:cubicBezTo>
                      <a:pt x="1492093" y="2230033"/>
                      <a:pt x="952550" y="2330910"/>
                      <a:pt x="0" y="2322117"/>
                    </a:cubicBezTo>
                    <a:cubicBezTo>
                      <a:pt x="-84795" y="1402140"/>
                      <a:pt x="53984" y="391158"/>
                      <a:pt x="0" y="0"/>
                    </a:cubicBezTo>
                    <a:close/>
                  </a:path>
                </a:pathLst>
              </a:custGeom>
              <a:grpFill/>
              <a:ln w="381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2691686539">
                      <a:custGeom>
                        <a:avLst/>
                        <a:gdLst>
                          <a:gd name="connsiteX0" fmla="*/ 0 w 1941121"/>
                          <a:gd name="connsiteY0" fmla="*/ 0 h 2322115"/>
                          <a:gd name="connsiteX1" fmla="*/ 1941122 w 1941121"/>
                          <a:gd name="connsiteY1" fmla="*/ 0 h 2322115"/>
                          <a:gd name="connsiteX2" fmla="*/ 1941122 w 1941121"/>
                          <a:gd name="connsiteY2" fmla="*/ 2322116 h 2322115"/>
                          <a:gd name="connsiteX3" fmla="*/ 0 w 1941121"/>
                          <a:gd name="connsiteY3" fmla="*/ 2322116 h 23221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41121" h="2322115">
                            <a:moveTo>
                              <a:pt x="0" y="0"/>
                            </a:moveTo>
                            <a:lnTo>
                              <a:pt x="1941122" y="0"/>
                            </a:lnTo>
                            <a:lnTo>
                              <a:pt x="1941122" y="2322116"/>
                            </a:lnTo>
                            <a:lnTo>
                              <a:pt x="0" y="2322116"/>
                            </a:ln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8AB4109-94D2-404E-A5F8-FD77C2128D77}"/>
                  </a:ext>
                </a:extLst>
              </p:cNvPr>
              <p:cNvSpPr/>
              <p:nvPr/>
            </p:nvSpPr>
            <p:spPr>
              <a:xfrm>
                <a:off x="5767667" y="3852978"/>
                <a:ext cx="1568471" cy="1405088"/>
              </a:xfrm>
              <a:custGeom>
                <a:avLst/>
                <a:gdLst>
                  <a:gd name="connsiteX0" fmla="*/ 0 w 1568471"/>
                  <a:gd name="connsiteY0" fmla="*/ 741130 h 1405088"/>
                  <a:gd name="connsiteX1" fmla="*/ 741826 w 1568471"/>
                  <a:gd name="connsiteY1" fmla="*/ 0 h 1405088"/>
                  <a:gd name="connsiteX2" fmla="*/ 826645 w 1568471"/>
                  <a:gd name="connsiteY2" fmla="*/ 0 h 1405088"/>
                  <a:gd name="connsiteX3" fmla="*/ 1568471 w 1568471"/>
                  <a:gd name="connsiteY3" fmla="*/ 741130 h 1405088"/>
                  <a:gd name="connsiteX4" fmla="*/ 1568471 w 1568471"/>
                  <a:gd name="connsiteY4" fmla="*/ 1405089 h 1405088"/>
                  <a:gd name="connsiteX5" fmla="*/ 0 w 1568471"/>
                  <a:gd name="connsiteY5" fmla="*/ 1405089 h 1405088"/>
                  <a:gd name="connsiteX6" fmla="*/ 0 w 1568471"/>
                  <a:gd name="connsiteY6" fmla="*/ 741130 h 140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8471" h="1405088" fill="none" extrusionOk="0">
                    <a:moveTo>
                      <a:pt x="0" y="741130"/>
                    </a:moveTo>
                    <a:cubicBezTo>
                      <a:pt x="-17446" y="358876"/>
                      <a:pt x="327346" y="-6016"/>
                      <a:pt x="741826" y="0"/>
                    </a:cubicBezTo>
                    <a:cubicBezTo>
                      <a:pt x="761527" y="-3190"/>
                      <a:pt x="808170" y="-2014"/>
                      <a:pt x="826645" y="0"/>
                    </a:cubicBezTo>
                    <a:cubicBezTo>
                      <a:pt x="1247576" y="26492"/>
                      <a:pt x="1561157" y="337066"/>
                      <a:pt x="1568471" y="741130"/>
                    </a:cubicBezTo>
                    <a:cubicBezTo>
                      <a:pt x="1535096" y="1048664"/>
                      <a:pt x="1575608" y="1147544"/>
                      <a:pt x="1568471" y="1405089"/>
                    </a:cubicBezTo>
                    <a:cubicBezTo>
                      <a:pt x="963517" y="1383413"/>
                      <a:pt x="755887" y="1415693"/>
                      <a:pt x="0" y="1405089"/>
                    </a:cubicBezTo>
                    <a:cubicBezTo>
                      <a:pt x="-35884" y="1265195"/>
                      <a:pt x="-23578" y="818331"/>
                      <a:pt x="0" y="741130"/>
                    </a:cubicBezTo>
                    <a:close/>
                  </a:path>
                  <a:path w="1568471" h="1405088" stroke="0" extrusionOk="0">
                    <a:moveTo>
                      <a:pt x="0" y="741130"/>
                    </a:moveTo>
                    <a:cubicBezTo>
                      <a:pt x="-45313" y="294994"/>
                      <a:pt x="302499" y="35430"/>
                      <a:pt x="741826" y="0"/>
                    </a:cubicBezTo>
                    <a:cubicBezTo>
                      <a:pt x="782067" y="-623"/>
                      <a:pt x="807740" y="-653"/>
                      <a:pt x="826645" y="0"/>
                    </a:cubicBezTo>
                    <a:cubicBezTo>
                      <a:pt x="1274721" y="-39563"/>
                      <a:pt x="1580155" y="322645"/>
                      <a:pt x="1568471" y="741130"/>
                    </a:cubicBezTo>
                    <a:cubicBezTo>
                      <a:pt x="1597420" y="1017896"/>
                      <a:pt x="1530237" y="1086786"/>
                      <a:pt x="1568471" y="1405089"/>
                    </a:cubicBezTo>
                    <a:cubicBezTo>
                      <a:pt x="1342713" y="1317025"/>
                      <a:pt x="262752" y="1433135"/>
                      <a:pt x="0" y="1405089"/>
                    </a:cubicBezTo>
                    <a:cubicBezTo>
                      <a:pt x="57852" y="1208530"/>
                      <a:pt x="-26415" y="829586"/>
                      <a:pt x="0" y="741130"/>
                    </a:cubicBezTo>
                    <a:close/>
                  </a:path>
                </a:pathLst>
              </a:custGeom>
              <a:grpFill/>
              <a:ln w="381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3717774958">
                      <a:custGeom>
                        <a:avLst/>
                        <a:gdLst>
                          <a:gd name="connsiteX0" fmla="*/ 0 w 1568471"/>
                          <a:gd name="connsiteY0" fmla="*/ 741130 h 1405088"/>
                          <a:gd name="connsiteX1" fmla="*/ 741826 w 1568471"/>
                          <a:gd name="connsiteY1" fmla="*/ 0 h 1405088"/>
                          <a:gd name="connsiteX2" fmla="*/ 826645 w 1568471"/>
                          <a:gd name="connsiteY2" fmla="*/ 0 h 1405088"/>
                          <a:gd name="connsiteX3" fmla="*/ 1568471 w 1568471"/>
                          <a:gd name="connsiteY3" fmla="*/ 741130 h 1405088"/>
                          <a:gd name="connsiteX4" fmla="*/ 1568471 w 1568471"/>
                          <a:gd name="connsiteY4" fmla="*/ 1405089 h 1405088"/>
                          <a:gd name="connsiteX5" fmla="*/ 0 w 1568471"/>
                          <a:gd name="connsiteY5" fmla="*/ 1405089 h 1405088"/>
                          <a:gd name="connsiteX6" fmla="*/ 0 w 1568471"/>
                          <a:gd name="connsiteY6" fmla="*/ 741130 h 14050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68471" h="1405088">
                            <a:moveTo>
                              <a:pt x="0" y="741130"/>
                            </a:moveTo>
                            <a:cubicBezTo>
                              <a:pt x="0" y="331631"/>
                              <a:pt x="332327" y="0"/>
                              <a:pt x="741826" y="0"/>
                            </a:cubicBezTo>
                            <a:lnTo>
                              <a:pt x="826645" y="0"/>
                            </a:lnTo>
                            <a:cubicBezTo>
                              <a:pt x="1236144" y="0"/>
                              <a:pt x="1568471" y="331631"/>
                              <a:pt x="1568471" y="741130"/>
                            </a:cubicBezTo>
                            <a:lnTo>
                              <a:pt x="1568471" y="1405089"/>
                            </a:lnTo>
                            <a:lnTo>
                              <a:pt x="0" y="1405089"/>
                            </a:lnTo>
                            <a:lnTo>
                              <a:pt x="0" y="741130"/>
                            </a:ln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grpSp>
          <p:nvGrpSpPr>
            <p:cNvPr id="49" name="Graphic 8">
              <a:extLst>
                <a:ext uri="{FF2B5EF4-FFF2-40B4-BE49-F238E27FC236}">
                  <a16:creationId xmlns:a16="http://schemas.microsoft.com/office/drawing/2014/main" id="{C74FE000-1417-4A0D-9499-A78B0717A488}"/>
                </a:ext>
              </a:extLst>
            </p:cNvPr>
            <p:cNvGrpSpPr/>
            <p:nvPr/>
          </p:nvGrpSpPr>
          <p:grpSpPr>
            <a:xfrm>
              <a:off x="6608913" y="333375"/>
              <a:ext cx="1746453" cy="755035"/>
              <a:chOff x="6608913" y="333375"/>
              <a:chExt cx="1746453" cy="755035"/>
            </a:xfrm>
            <a:grpFill/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C812568-429A-45D0-896A-CCAD172603C5}"/>
                  </a:ext>
                </a:extLst>
              </p:cNvPr>
              <p:cNvSpPr/>
              <p:nvPr/>
            </p:nvSpPr>
            <p:spPr>
              <a:xfrm>
                <a:off x="6608913" y="895132"/>
                <a:ext cx="152953" cy="152953"/>
              </a:xfrm>
              <a:custGeom>
                <a:avLst/>
                <a:gdLst>
                  <a:gd name="connsiteX0" fmla="*/ 152954 w 152953"/>
                  <a:gd name="connsiteY0" fmla="*/ 76477 h 152953"/>
                  <a:gd name="connsiteX1" fmla="*/ 76477 w 152953"/>
                  <a:gd name="connsiteY1" fmla="*/ 152954 h 152953"/>
                  <a:gd name="connsiteX2" fmla="*/ 0 w 152953"/>
                  <a:gd name="connsiteY2" fmla="*/ 76477 h 152953"/>
                  <a:gd name="connsiteX3" fmla="*/ 76477 w 152953"/>
                  <a:gd name="connsiteY3" fmla="*/ 0 h 152953"/>
                  <a:gd name="connsiteX4" fmla="*/ 152954 w 152953"/>
                  <a:gd name="connsiteY4" fmla="*/ 76477 h 15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953" h="152953" fill="none" extrusionOk="0">
                    <a:moveTo>
                      <a:pt x="152954" y="76477"/>
                    </a:moveTo>
                    <a:cubicBezTo>
                      <a:pt x="151568" y="114119"/>
                      <a:pt x="120566" y="161224"/>
                      <a:pt x="76477" y="152954"/>
                    </a:cubicBezTo>
                    <a:cubicBezTo>
                      <a:pt x="38194" y="157667"/>
                      <a:pt x="2528" y="115789"/>
                      <a:pt x="0" y="76477"/>
                    </a:cubicBezTo>
                    <a:cubicBezTo>
                      <a:pt x="-2511" y="28518"/>
                      <a:pt x="40108" y="3177"/>
                      <a:pt x="76477" y="0"/>
                    </a:cubicBezTo>
                    <a:cubicBezTo>
                      <a:pt x="117741" y="-2192"/>
                      <a:pt x="148138" y="35432"/>
                      <a:pt x="152954" y="76477"/>
                    </a:cubicBezTo>
                    <a:close/>
                  </a:path>
                  <a:path w="152953" h="152953" stroke="0" extrusionOk="0">
                    <a:moveTo>
                      <a:pt x="152954" y="76477"/>
                    </a:moveTo>
                    <a:cubicBezTo>
                      <a:pt x="145594" y="116903"/>
                      <a:pt x="115712" y="156793"/>
                      <a:pt x="76477" y="152954"/>
                    </a:cubicBezTo>
                    <a:cubicBezTo>
                      <a:pt x="35926" y="160152"/>
                      <a:pt x="-6182" y="120268"/>
                      <a:pt x="0" y="76477"/>
                    </a:cubicBezTo>
                    <a:cubicBezTo>
                      <a:pt x="-1048" y="34306"/>
                      <a:pt x="31366" y="6161"/>
                      <a:pt x="76477" y="0"/>
                    </a:cubicBezTo>
                    <a:cubicBezTo>
                      <a:pt x="121302" y="970"/>
                      <a:pt x="152432" y="34428"/>
                      <a:pt x="152954" y="76477"/>
                    </a:cubicBezTo>
                    <a:close/>
                  </a:path>
                </a:pathLst>
              </a:custGeom>
              <a:grpFill/>
              <a:ln w="381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767082873">
                      <a:custGeom>
                        <a:avLst/>
                        <a:gdLst>
                          <a:gd name="connsiteX0" fmla="*/ 152954 w 152953"/>
                          <a:gd name="connsiteY0" fmla="*/ 76477 h 152953"/>
                          <a:gd name="connsiteX1" fmla="*/ 76477 w 152953"/>
                          <a:gd name="connsiteY1" fmla="*/ 152954 h 152953"/>
                          <a:gd name="connsiteX2" fmla="*/ 0 w 152953"/>
                          <a:gd name="connsiteY2" fmla="*/ 76477 h 152953"/>
                          <a:gd name="connsiteX3" fmla="*/ 76477 w 152953"/>
                          <a:gd name="connsiteY3" fmla="*/ 0 h 152953"/>
                          <a:gd name="connsiteX4" fmla="*/ 152954 w 152953"/>
                          <a:gd name="connsiteY4" fmla="*/ 76477 h 1529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2953" h="152953">
                            <a:moveTo>
                              <a:pt x="152954" y="76477"/>
                            </a:moveTo>
                            <a:cubicBezTo>
                              <a:pt x="152954" y="118887"/>
                              <a:pt x="118887" y="152954"/>
                              <a:pt x="76477" y="152954"/>
                            </a:cubicBezTo>
                            <a:cubicBezTo>
                              <a:pt x="34067" y="152954"/>
                              <a:pt x="0" y="118887"/>
                              <a:pt x="0" y="76477"/>
                            </a:cubicBezTo>
                            <a:cubicBezTo>
                              <a:pt x="0" y="34067"/>
                              <a:pt x="34067" y="0"/>
                              <a:pt x="76477" y="0"/>
                            </a:cubicBezTo>
                            <a:cubicBezTo>
                              <a:pt x="118887" y="0"/>
                              <a:pt x="152954" y="34067"/>
                              <a:pt x="152954" y="76477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72762C7C-837C-4027-B7B9-FBE156197F5D}"/>
                  </a:ext>
                </a:extLst>
              </p:cNvPr>
              <p:cNvSpPr/>
              <p:nvPr/>
            </p:nvSpPr>
            <p:spPr>
              <a:xfrm>
                <a:off x="6782029" y="618425"/>
                <a:ext cx="279488" cy="279488"/>
              </a:xfrm>
              <a:custGeom>
                <a:avLst/>
                <a:gdLst>
                  <a:gd name="connsiteX0" fmla="*/ 279488 w 279488"/>
                  <a:gd name="connsiteY0" fmla="*/ 139744 h 279488"/>
                  <a:gd name="connsiteX1" fmla="*/ 139744 w 279488"/>
                  <a:gd name="connsiteY1" fmla="*/ 279488 h 279488"/>
                  <a:gd name="connsiteX2" fmla="*/ 0 w 279488"/>
                  <a:gd name="connsiteY2" fmla="*/ 139744 h 279488"/>
                  <a:gd name="connsiteX3" fmla="*/ 139744 w 279488"/>
                  <a:gd name="connsiteY3" fmla="*/ 0 h 279488"/>
                  <a:gd name="connsiteX4" fmla="*/ 279488 w 279488"/>
                  <a:gd name="connsiteY4" fmla="*/ 139744 h 279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488" h="279488" fill="none" extrusionOk="0">
                    <a:moveTo>
                      <a:pt x="279488" y="139744"/>
                    </a:moveTo>
                    <a:cubicBezTo>
                      <a:pt x="284507" y="214410"/>
                      <a:pt x="207948" y="272381"/>
                      <a:pt x="139744" y="279488"/>
                    </a:cubicBezTo>
                    <a:cubicBezTo>
                      <a:pt x="68756" y="282915"/>
                      <a:pt x="6584" y="216837"/>
                      <a:pt x="0" y="139744"/>
                    </a:cubicBezTo>
                    <a:cubicBezTo>
                      <a:pt x="-6197" y="68672"/>
                      <a:pt x="65849" y="7355"/>
                      <a:pt x="139744" y="0"/>
                    </a:cubicBezTo>
                    <a:cubicBezTo>
                      <a:pt x="214861" y="-10304"/>
                      <a:pt x="282053" y="51070"/>
                      <a:pt x="279488" y="139744"/>
                    </a:cubicBezTo>
                    <a:close/>
                  </a:path>
                  <a:path w="279488" h="279488" stroke="0" extrusionOk="0">
                    <a:moveTo>
                      <a:pt x="279488" y="139744"/>
                    </a:moveTo>
                    <a:cubicBezTo>
                      <a:pt x="290739" y="211932"/>
                      <a:pt x="214821" y="278054"/>
                      <a:pt x="139744" y="279488"/>
                    </a:cubicBezTo>
                    <a:cubicBezTo>
                      <a:pt x="72546" y="269635"/>
                      <a:pt x="414" y="215998"/>
                      <a:pt x="0" y="139744"/>
                    </a:cubicBezTo>
                    <a:cubicBezTo>
                      <a:pt x="-2244" y="62766"/>
                      <a:pt x="52245" y="-11117"/>
                      <a:pt x="139744" y="0"/>
                    </a:cubicBezTo>
                    <a:cubicBezTo>
                      <a:pt x="213023" y="2922"/>
                      <a:pt x="273638" y="52153"/>
                      <a:pt x="279488" y="139744"/>
                    </a:cubicBezTo>
                    <a:close/>
                  </a:path>
                </a:pathLst>
              </a:custGeom>
              <a:grpFill/>
              <a:ln w="381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407843135">
                      <a:custGeom>
                        <a:avLst/>
                        <a:gdLst>
                          <a:gd name="connsiteX0" fmla="*/ 279488 w 279488"/>
                          <a:gd name="connsiteY0" fmla="*/ 139744 h 279488"/>
                          <a:gd name="connsiteX1" fmla="*/ 139744 w 279488"/>
                          <a:gd name="connsiteY1" fmla="*/ 279488 h 279488"/>
                          <a:gd name="connsiteX2" fmla="*/ 0 w 279488"/>
                          <a:gd name="connsiteY2" fmla="*/ 139744 h 279488"/>
                          <a:gd name="connsiteX3" fmla="*/ 139744 w 279488"/>
                          <a:gd name="connsiteY3" fmla="*/ 0 h 279488"/>
                          <a:gd name="connsiteX4" fmla="*/ 279488 w 279488"/>
                          <a:gd name="connsiteY4" fmla="*/ 139744 h 2794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79488" h="279488">
                            <a:moveTo>
                              <a:pt x="279488" y="139744"/>
                            </a:moveTo>
                            <a:cubicBezTo>
                              <a:pt x="279488" y="216916"/>
                              <a:pt x="216916" y="279488"/>
                              <a:pt x="139744" y="279488"/>
                            </a:cubicBezTo>
                            <a:cubicBezTo>
                              <a:pt x="62572" y="279488"/>
                              <a:pt x="0" y="216916"/>
                              <a:pt x="0" y="139744"/>
                            </a:cubicBezTo>
                            <a:cubicBezTo>
                              <a:pt x="0" y="62572"/>
                              <a:pt x="62572" y="0"/>
                              <a:pt x="139744" y="0"/>
                            </a:cubicBezTo>
                            <a:cubicBezTo>
                              <a:pt x="216916" y="0"/>
                              <a:pt x="279488" y="62572"/>
                              <a:pt x="279488" y="139744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FE32EE1-917F-4B09-B817-59E27FAC4F40}"/>
                  </a:ext>
                </a:extLst>
              </p:cNvPr>
              <p:cNvSpPr/>
              <p:nvPr/>
            </p:nvSpPr>
            <p:spPr>
              <a:xfrm>
                <a:off x="6648542" y="698378"/>
                <a:ext cx="216916" cy="216916"/>
              </a:xfrm>
              <a:custGeom>
                <a:avLst/>
                <a:gdLst>
                  <a:gd name="connsiteX0" fmla="*/ 216916 w 216916"/>
                  <a:gd name="connsiteY0" fmla="*/ 108458 h 216916"/>
                  <a:gd name="connsiteX1" fmla="*/ 108458 w 216916"/>
                  <a:gd name="connsiteY1" fmla="*/ 216916 h 216916"/>
                  <a:gd name="connsiteX2" fmla="*/ 0 w 216916"/>
                  <a:gd name="connsiteY2" fmla="*/ 108458 h 216916"/>
                  <a:gd name="connsiteX3" fmla="*/ 108458 w 216916"/>
                  <a:gd name="connsiteY3" fmla="*/ 0 h 216916"/>
                  <a:gd name="connsiteX4" fmla="*/ 216916 w 216916"/>
                  <a:gd name="connsiteY4" fmla="*/ 108458 h 21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16" h="216916" fill="none" extrusionOk="0">
                    <a:moveTo>
                      <a:pt x="216916" y="108458"/>
                    </a:moveTo>
                    <a:cubicBezTo>
                      <a:pt x="212515" y="167162"/>
                      <a:pt x="166999" y="216761"/>
                      <a:pt x="108458" y="216916"/>
                    </a:cubicBezTo>
                    <a:cubicBezTo>
                      <a:pt x="52420" y="226188"/>
                      <a:pt x="6402" y="173459"/>
                      <a:pt x="0" y="108458"/>
                    </a:cubicBezTo>
                    <a:cubicBezTo>
                      <a:pt x="-2086" y="47549"/>
                      <a:pt x="53834" y="3324"/>
                      <a:pt x="108458" y="0"/>
                    </a:cubicBezTo>
                    <a:cubicBezTo>
                      <a:pt x="165589" y="2610"/>
                      <a:pt x="224866" y="50410"/>
                      <a:pt x="216916" y="108458"/>
                    </a:cubicBezTo>
                    <a:close/>
                  </a:path>
                  <a:path w="216916" h="216916" stroke="0" extrusionOk="0">
                    <a:moveTo>
                      <a:pt x="216916" y="108458"/>
                    </a:moveTo>
                    <a:cubicBezTo>
                      <a:pt x="224246" y="169335"/>
                      <a:pt x="160128" y="217242"/>
                      <a:pt x="108458" y="216916"/>
                    </a:cubicBezTo>
                    <a:cubicBezTo>
                      <a:pt x="50500" y="214546"/>
                      <a:pt x="-4089" y="159652"/>
                      <a:pt x="0" y="108458"/>
                    </a:cubicBezTo>
                    <a:cubicBezTo>
                      <a:pt x="8986" y="54387"/>
                      <a:pt x="51911" y="-2209"/>
                      <a:pt x="108458" y="0"/>
                    </a:cubicBezTo>
                    <a:cubicBezTo>
                      <a:pt x="167409" y="4021"/>
                      <a:pt x="219290" y="50886"/>
                      <a:pt x="216916" y="108458"/>
                    </a:cubicBezTo>
                    <a:close/>
                  </a:path>
                </a:pathLst>
              </a:custGeom>
              <a:grpFill/>
              <a:ln w="381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845002729">
                      <a:custGeom>
                        <a:avLst/>
                        <a:gdLst>
                          <a:gd name="connsiteX0" fmla="*/ 216916 w 216916"/>
                          <a:gd name="connsiteY0" fmla="*/ 108458 h 216916"/>
                          <a:gd name="connsiteX1" fmla="*/ 108458 w 216916"/>
                          <a:gd name="connsiteY1" fmla="*/ 216916 h 216916"/>
                          <a:gd name="connsiteX2" fmla="*/ 0 w 216916"/>
                          <a:gd name="connsiteY2" fmla="*/ 108458 h 216916"/>
                          <a:gd name="connsiteX3" fmla="*/ 108458 w 216916"/>
                          <a:gd name="connsiteY3" fmla="*/ 0 h 216916"/>
                          <a:gd name="connsiteX4" fmla="*/ 216916 w 216916"/>
                          <a:gd name="connsiteY4" fmla="*/ 108458 h 2169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16916" h="216916">
                            <a:moveTo>
                              <a:pt x="216916" y="108458"/>
                            </a:moveTo>
                            <a:cubicBezTo>
                              <a:pt x="216916" y="168249"/>
                              <a:pt x="168249" y="216916"/>
                              <a:pt x="108458" y="216916"/>
                            </a:cubicBezTo>
                            <a:cubicBezTo>
                              <a:pt x="48667" y="216916"/>
                              <a:pt x="0" y="168249"/>
                              <a:pt x="0" y="108458"/>
                            </a:cubicBezTo>
                            <a:cubicBezTo>
                              <a:pt x="0" y="48667"/>
                              <a:pt x="48667" y="0"/>
                              <a:pt x="108458" y="0"/>
                            </a:cubicBezTo>
                            <a:cubicBezTo>
                              <a:pt x="168249" y="0"/>
                              <a:pt x="216916" y="48667"/>
                              <a:pt x="216916" y="108458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C9CE992-FB4B-4194-BA44-95FA9E801794}"/>
                  </a:ext>
                </a:extLst>
              </p:cNvPr>
              <p:cNvSpPr/>
              <p:nvPr/>
            </p:nvSpPr>
            <p:spPr>
              <a:xfrm>
                <a:off x="7324319" y="379261"/>
                <a:ext cx="383079" cy="382384"/>
              </a:xfrm>
              <a:custGeom>
                <a:avLst/>
                <a:gdLst>
                  <a:gd name="connsiteX0" fmla="*/ 383080 w 383079"/>
                  <a:gd name="connsiteY0" fmla="*/ 191192 h 382384"/>
                  <a:gd name="connsiteX1" fmla="*/ 191192 w 383079"/>
                  <a:gd name="connsiteY1" fmla="*/ 382384 h 382384"/>
                  <a:gd name="connsiteX2" fmla="*/ 0 w 383079"/>
                  <a:gd name="connsiteY2" fmla="*/ 191192 h 382384"/>
                  <a:gd name="connsiteX3" fmla="*/ 191192 w 383079"/>
                  <a:gd name="connsiteY3" fmla="*/ 0 h 382384"/>
                  <a:gd name="connsiteX4" fmla="*/ 383080 w 383079"/>
                  <a:gd name="connsiteY4" fmla="*/ 191192 h 38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079" h="382384" fill="none" extrusionOk="0">
                    <a:moveTo>
                      <a:pt x="383080" y="191192"/>
                    </a:moveTo>
                    <a:cubicBezTo>
                      <a:pt x="387691" y="304634"/>
                      <a:pt x="301801" y="363040"/>
                      <a:pt x="191192" y="382384"/>
                    </a:cubicBezTo>
                    <a:cubicBezTo>
                      <a:pt x="85004" y="391869"/>
                      <a:pt x="10814" y="300775"/>
                      <a:pt x="0" y="191192"/>
                    </a:cubicBezTo>
                    <a:cubicBezTo>
                      <a:pt x="-7725" y="93078"/>
                      <a:pt x="78281" y="-8661"/>
                      <a:pt x="191192" y="0"/>
                    </a:cubicBezTo>
                    <a:cubicBezTo>
                      <a:pt x="305134" y="16695"/>
                      <a:pt x="384946" y="97018"/>
                      <a:pt x="383080" y="191192"/>
                    </a:cubicBezTo>
                    <a:close/>
                  </a:path>
                  <a:path w="383079" h="382384" stroke="0" extrusionOk="0">
                    <a:moveTo>
                      <a:pt x="383080" y="191192"/>
                    </a:moveTo>
                    <a:cubicBezTo>
                      <a:pt x="388434" y="296506"/>
                      <a:pt x="299080" y="365429"/>
                      <a:pt x="191192" y="382384"/>
                    </a:cubicBezTo>
                    <a:cubicBezTo>
                      <a:pt x="83129" y="385540"/>
                      <a:pt x="-5635" y="304666"/>
                      <a:pt x="0" y="191192"/>
                    </a:cubicBezTo>
                    <a:cubicBezTo>
                      <a:pt x="8287" y="83914"/>
                      <a:pt x="65125" y="-1620"/>
                      <a:pt x="191192" y="0"/>
                    </a:cubicBezTo>
                    <a:cubicBezTo>
                      <a:pt x="300211" y="-17118"/>
                      <a:pt x="366734" y="90805"/>
                      <a:pt x="383080" y="191192"/>
                    </a:cubicBezTo>
                    <a:close/>
                  </a:path>
                </a:pathLst>
              </a:custGeom>
              <a:grpFill/>
              <a:ln w="381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051594504">
                      <a:custGeom>
                        <a:avLst/>
                        <a:gdLst>
                          <a:gd name="connsiteX0" fmla="*/ 383080 w 383079"/>
                          <a:gd name="connsiteY0" fmla="*/ 191192 h 382384"/>
                          <a:gd name="connsiteX1" fmla="*/ 191192 w 383079"/>
                          <a:gd name="connsiteY1" fmla="*/ 382384 h 382384"/>
                          <a:gd name="connsiteX2" fmla="*/ 0 w 383079"/>
                          <a:gd name="connsiteY2" fmla="*/ 191192 h 382384"/>
                          <a:gd name="connsiteX3" fmla="*/ 191192 w 383079"/>
                          <a:gd name="connsiteY3" fmla="*/ 0 h 382384"/>
                          <a:gd name="connsiteX4" fmla="*/ 383080 w 383079"/>
                          <a:gd name="connsiteY4" fmla="*/ 191192 h 38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83079" h="382384">
                            <a:moveTo>
                              <a:pt x="383080" y="191192"/>
                            </a:moveTo>
                            <a:cubicBezTo>
                              <a:pt x="383080" y="296869"/>
                              <a:pt x="297565" y="382384"/>
                              <a:pt x="191192" y="382384"/>
                            </a:cubicBezTo>
                            <a:cubicBezTo>
                              <a:pt x="84820" y="382384"/>
                              <a:pt x="0" y="296869"/>
                              <a:pt x="0" y="191192"/>
                            </a:cubicBezTo>
                            <a:cubicBezTo>
                              <a:pt x="0" y="85515"/>
                              <a:pt x="85515" y="0"/>
                              <a:pt x="191192" y="0"/>
                            </a:cubicBezTo>
                            <a:cubicBezTo>
                              <a:pt x="296869" y="0"/>
                              <a:pt x="383080" y="85515"/>
                              <a:pt x="383080" y="191192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34F1366-E848-4289-A0EC-9EA249D68036}"/>
                  </a:ext>
                </a:extLst>
              </p:cNvPr>
              <p:cNvSpPr/>
              <p:nvPr/>
            </p:nvSpPr>
            <p:spPr>
              <a:xfrm>
                <a:off x="7835324" y="333375"/>
                <a:ext cx="520042" cy="520042"/>
              </a:xfrm>
              <a:custGeom>
                <a:avLst/>
                <a:gdLst>
                  <a:gd name="connsiteX0" fmla="*/ 520043 w 520042"/>
                  <a:gd name="connsiteY0" fmla="*/ 260021 h 520042"/>
                  <a:gd name="connsiteX1" fmla="*/ 260021 w 520042"/>
                  <a:gd name="connsiteY1" fmla="*/ 520043 h 520042"/>
                  <a:gd name="connsiteX2" fmla="*/ 0 w 520042"/>
                  <a:gd name="connsiteY2" fmla="*/ 260021 h 520042"/>
                  <a:gd name="connsiteX3" fmla="*/ 260021 w 520042"/>
                  <a:gd name="connsiteY3" fmla="*/ 0 h 520042"/>
                  <a:gd name="connsiteX4" fmla="*/ 520043 w 520042"/>
                  <a:gd name="connsiteY4" fmla="*/ 260021 h 520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042" h="520042" fill="none" extrusionOk="0">
                    <a:moveTo>
                      <a:pt x="520043" y="260021"/>
                    </a:moveTo>
                    <a:cubicBezTo>
                      <a:pt x="517990" y="393398"/>
                      <a:pt x="411951" y="533088"/>
                      <a:pt x="260021" y="520043"/>
                    </a:cubicBezTo>
                    <a:cubicBezTo>
                      <a:pt x="125477" y="512341"/>
                      <a:pt x="6691" y="386759"/>
                      <a:pt x="0" y="260021"/>
                    </a:cubicBezTo>
                    <a:cubicBezTo>
                      <a:pt x="-14916" y="106781"/>
                      <a:pt x="93311" y="-131"/>
                      <a:pt x="260021" y="0"/>
                    </a:cubicBezTo>
                    <a:cubicBezTo>
                      <a:pt x="404780" y="-2294"/>
                      <a:pt x="516929" y="124744"/>
                      <a:pt x="520043" y="260021"/>
                    </a:cubicBezTo>
                    <a:close/>
                  </a:path>
                  <a:path w="520042" h="520042" stroke="0" extrusionOk="0">
                    <a:moveTo>
                      <a:pt x="520043" y="260021"/>
                    </a:moveTo>
                    <a:cubicBezTo>
                      <a:pt x="505864" y="419597"/>
                      <a:pt x="404330" y="509225"/>
                      <a:pt x="260021" y="520043"/>
                    </a:cubicBezTo>
                    <a:cubicBezTo>
                      <a:pt x="107969" y="527005"/>
                      <a:pt x="3343" y="403704"/>
                      <a:pt x="0" y="260021"/>
                    </a:cubicBezTo>
                    <a:cubicBezTo>
                      <a:pt x="-16178" y="131015"/>
                      <a:pt x="130419" y="-11492"/>
                      <a:pt x="260021" y="0"/>
                    </a:cubicBezTo>
                    <a:cubicBezTo>
                      <a:pt x="410062" y="-2937"/>
                      <a:pt x="517774" y="121955"/>
                      <a:pt x="520043" y="260021"/>
                    </a:cubicBezTo>
                    <a:close/>
                  </a:path>
                </a:pathLst>
              </a:custGeom>
              <a:grpFill/>
              <a:ln w="381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2391764829">
                      <a:custGeom>
                        <a:avLst/>
                        <a:gdLst>
                          <a:gd name="connsiteX0" fmla="*/ 520043 w 520042"/>
                          <a:gd name="connsiteY0" fmla="*/ 260021 h 520042"/>
                          <a:gd name="connsiteX1" fmla="*/ 260021 w 520042"/>
                          <a:gd name="connsiteY1" fmla="*/ 520043 h 520042"/>
                          <a:gd name="connsiteX2" fmla="*/ 0 w 520042"/>
                          <a:gd name="connsiteY2" fmla="*/ 260021 h 520042"/>
                          <a:gd name="connsiteX3" fmla="*/ 260021 w 520042"/>
                          <a:gd name="connsiteY3" fmla="*/ 0 h 520042"/>
                          <a:gd name="connsiteX4" fmla="*/ 520043 w 520042"/>
                          <a:gd name="connsiteY4" fmla="*/ 260021 h 5200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0042" h="520042">
                            <a:moveTo>
                              <a:pt x="520043" y="260021"/>
                            </a:moveTo>
                            <a:cubicBezTo>
                              <a:pt x="520043" y="403242"/>
                              <a:pt x="403937" y="520043"/>
                              <a:pt x="260021" y="520043"/>
                            </a:cubicBezTo>
                            <a:cubicBezTo>
                              <a:pt x="116106" y="520043"/>
                              <a:pt x="0" y="403242"/>
                              <a:pt x="0" y="260021"/>
                            </a:cubicBezTo>
                            <a:cubicBezTo>
                              <a:pt x="0" y="116801"/>
                              <a:pt x="116106" y="0"/>
                              <a:pt x="260021" y="0"/>
                            </a:cubicBezTo>
                            <a:cubicBezTo>
                              <a:pt x="403937" y="0"/>
                              <a:pt x="520043" y="116106"/>
                              <a:pt x="520043" y="260021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1BD0A17-42CE-41B8-B795-94E2015B9395}"/>
                  </a:ext>
                </a:extLst>
              </p:cNvPr>
              <p:cNvSpPr/>
              <p:nvPr/>
            </p:nvSpPr>
            <p:spPr>
              <a:xfrm>
                <a:off x="7213775" y="593396"/>
                <a:ext cx="389336" cy="389336"/>
              </a:xfrm>
              <a:custGeom>
                <a:avLst/>
                <a:gdLst>
                  <a:gd name="connsiteX0" fmla="*/ 389337 w 389336"/>
                  <a:gd name="connsiteY0" fmla="*/ 194668 h 389336"/>
                  <a:gd name="connsiteX1" fmla="*/ 194668 w 389336"/>
                  <a:gd name="connsiteY1" fmla="*/ 389337 h 389336"/>
                  <a:gd name="connsiteX2" fmla="*/ 0 w 389336"/>
                  <a:gd name="connsiteY2" fmla="*/ 194668 h 389336"/>
                  <a:gd name="connsiteX3" fmla="*/ 194668 w 389336"/>
                  <a:gd name="connsiteY3" fmla="*/ 0 h 389336"/>
                  <a:gd name="connsiteX4" fmla="*/ 389337 w 389336"/>
                  <a:gd name="connsiteY4" fmla="*/ 194668 h 3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336" h="389336" fill="none" extrusionOk="0">
                    <a:moveTo>
                      <a:pt x="389337" y="194668"/>
                    </a:moveTo>
                    <a:cubicBezTo>
                      <a:pt x="387875" y="301191"/>
                      <a:pt x="314739" y="397043"/>
                      <a:pt x="194668" y="389337"/>
                    </a:cubicBezTo>
                    <a:cubicBezTo>
                      <a:pt x="91265" y="388923"/>
                      <a:pt x="14006" y="305663"/>
                      <a:pt x="0" y="194668"/>
                    </a:cubicBezTo>
                    <a:cubicBezTo>
                      <a:pt x="-5754" y="92327"/>
                      <a:pt x="73425" y="-7967"/>
                      <a:pt x="194668" y="0"/>
                    </a:cubicBezTo>
                    <a:cubicBezTo>
                      <a:pt x="310335" y="-10662"/>
                      <a:pt x="377402" y="88277"/>
                      <a:pt x="389337" y="194668"/>
                    </a:cubicBezTo>
                    <a:close/>
                  </a:path>
                  <a:path w="389336" h="389336" stroke="0" extrusionOk="0">
                    <a:moveTo>
                      <a:pt x="389337" y="194668"/>
                    </a:moveTo>
                    <a:cubicBezTo>
                      <a:pt x="398054" y="298137"/>
                      <a:pt x="286765" y="384996"/>
                      <a:pt x="194668" y="389337"/>
                    </a:cubicBezTo>
                    <a:cubicBezTo>
                      <a:pt x="100914" y="399801"/>
                      <a:pt x="2632" y="300850"/>
                      <a:pt x="0" y="194668"/>
                    </a:cubicBezTo>
                    <a:cubicBezTo>
                      <a:pt x="-3674" y="88440"/>
                      <a:pt x="87475" y="-9227"/>
                      <a:pt x="194668" y="0"/>
                    </a:cubicBezTo>
                    <a:cubicBezTo>
                      <a:pt x="312953" y="-1238"/>
                      <a:pt x="388074" y="82605"/>
                      <a:pt x="389337" y="194668"/>
                    </a:cubicBezTo>
                    <a:close/>
                  </a:path>
                </a:pathLst>
              </a:custGeom>
              <a:grpFill/>
              <a:ln w="381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722511045">
                      <a:custGeom>
                        <a:avLst/>
                        <a:gdLst>
                          <a:gd name="connsiteX0" fmla="*/ 389337 w 389336"/>
                          <a:gd name="connsiteY0" fmla="*/ 194668 h 389336"/>
                          <a:gd name="connsiteX1" fmla="*/ 194668 w 389336"/>
                          <a:gd name="connsiteY1" fmla="*/ 389337 h 389336"/>
                          <a:gd name="connsiteX2" fmla="*/ 0 w 389336"/>
                          <a:gd name="connsiteY2" fmla="*/ 194668 h 389336"/>
                          <a:gd name="connsiteX3" fmla="*/ 194668 w 389336"/>
                          <a:gd name="connsiteY3" fmla="*/ 0 h 389336"/>
                          <a:gd name="connsiteX4" fmla="*/ 389337 w 389336"/>
                          <a:gd name="connsiteY4" fmla="*/ 194668 h 3893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89336" h="389336">
                            <a:moveTo>
                              <a:pt x="389337" y="194668"/>
                            </a:moveTo>
                            <a:cubicBezTo>
                              <a:pt x="389337" y="302431"/>
                              <a:pt x="302431" y="389337"/>
                              <a:pt x="194668" y="389337"/>
                            </a:cubicBezTo>
                            <a:cubicBezTo>
                              <a:pt x="86906" y="389337"/>
                              <a:pt x="0" y="302431"/>
                              <a:pt x="0" y="194668"/>
                            </a:cubicBezTo>
                            <a:cubicBezTo>
                              <a:pt x="0" y="86906"/>
                              <a:pt x="86906" y="0"/>
                              <a:pt x="194668" y="0"/>
                            </a:cubicBezTo>
                            <a:cubicBezTo>
                              <a:pt x="302431" y="0"/>
                              <a:pt x="389337" y="86906"/>
                              <a:pt x="389337" y="194668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DB8955-8CCF-4956-A945-E140AAA1CCAA}"/>
                  </a:ext>
                </a:extLst>
              </p:cNvPr>
              <p:cNvSpPr/>
              <p:nvPr/>
            </p:nvSpPr>
            <p:spPr>
              <a:xfrm>
                <a:off x="7533588" y="596872"/>
                <a:ext cx="439394" cy="439394"/>
              </a:xfrm>
              <a:custGeom>
                <a:avLst/>
                <a:gdLst>
                  <a:gd name="connsiteX0" fmla="*/ 439394 w 439394"/>
                  <a:gd name="connsiteY0" fmla="*/ 219697 h 439394"/>
                  <a:gd name="connsiteX1" fmla="*/ 219697 w 439394"/>
                  <a:gd name="connsiteY1" fmla="*/ 439394 h 439394"/>
                  <a:gd name="connsiteX2" fmla="*/ 0 w 439394"/>
                  <a:gd name="connsiteY2" fmla="*/ 219697 h 439394"/>
                  <a:gd name="connsiteX3" fmla="*/ 219697 w 439394"/>
                  <a:gd name="connsiteY3" fmla="*/ 0 h 439394"/>
                  <a:gd name="connsiteX4" fmla="*/ 439394 w 439394"/>
                  <a:gd name="connsiteY4" fmla="*/ 219697 h 439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394" h="439394" fill="none" extrusionOk="0">
                    <a:moveTo>
                      <a:pt x="439394" y="219697"/>
                    </a:moveTo>
                    <a:cubicBezTo>
                      <a:pt x="443931" y="345319"/>
                      <a:pt x="330331" y="450344"/>
                      <a:pt x="219697" y="439394"/>
                    </a:cubicBezTo>
                    <a:cubicBezTo>
                      <a:pt x="96611" y="448077"/>
                      <a:pt x="2414" y="349754"/>
                      <a:pt x="0" y="219697"/>
                    </a:cubicBezTo>
                    <a:cubicBezTo>
                      <a:pt x="10223" y="99745"/>
                      <a:pt x="103067" y="22492"/>
                      <a:pt x="219697" y="0"/>
                    </a:cubicBezTo>
                    <a:cubicBezTo>
                      <a:pt x="344156" y="4824"/>
                      <a:pt x="434985" y="91377"/>
                      <a:pt x="439394" y="219697"/>
                    </a:cubicBezTo>
                    <a:close/>
                  </a:path>
                  <a:path w="439394" h="439394" stroke="0" extrusionOk="0">
                    <a:moveTo>
                      <a:pt x="439394" y="219697"/>
                    </a:moveTo>
                    <a:cubicBezTo>
                      <a:pt x="434390" y="330779"/>
                      <a:pt x="333928" y="425738"/>
                      <a:pt x="219697" y="439394"/>
                    </a:cubicBezTo>
                    <a:cubicBezTo>
                      <a:pt x="94208" y="428312"/>
                      <a:pt x="862" y="329384"/>
                      <a:pt x="0" y="219697"/>
                    </a:cubicBezTo>
                    <a:cubicBezTo>
                      <a:pt x="10447" y="89958"/>
                      <a:pt x="105173" y="20999"/>
                      <a:pt x="219697" y="0"/>
                    </a:cubicBezTo>
                    <a:cubicBezTo>
                      <a:pt x="330904" y="11"/>
                      <a:pt x="437364" y="106360"/>
                      <a:pt x="439394" y="219697"/>
                    </a:cubicBezTo>
                    <a:close/>
                  </a:path>
                </a:pathLst>
              </a:custGeom>
              <a:grpFill/>
              <a:ln w="381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3802167852">
                      <a:custGeom>
                        <a:avLst/>
                        <a:gdLst>
                          <a:gd name="connsiteX0" fmla="*/ 439394 w 439394"/>
                          <a:gd name="connsiteY0" fmla="*/ 219697 h 439394"/>
                          <a:gd name="connsiteX1" fmla="*/ 219697 w 439394"/>
                          <a:gd name="connsiteY1" fmla="*/ 439394 h 439394"/>
                          <a:gd name="connsiteX2" fmla="*/ 0 w 439394"/>
                          <a:gd name="connsiteY2" fmla="*/ 219697 h 439394"/>
                          <a:gd name="connsiteX3" fmla="*/ 219697 w 439394"/>
                          <a:gd name="connsiteY3" fmla="*/ 0 h 439394"/>
                          <a:gd name="connsiteX4" fmla="*/ 439394 w 439394"/>
                          <a:gd name="connsiteY4" fmla="*/ 219697 h 4393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39394" h="439394">
                            <a:moveTo>
                              <a:pt x="439394" y="219697"/>
                            </a:moveTo>
                            <a:cubicBezTo>
                              <a:pt x="439394" y="340670"/>
                              <a:pt x="341365" y="439394"/>
                              <a:pt x="219697" y="439394"/>
                            </a:cubicBezTo>
                            <a:cubicBezTo>
                              <a:pt x="98029" y="439394"/>
                              <a:pt x="0" y="341365"/>
                              <a:pt x="0" y="219697"/>
                            </a:cubicBezTo>
                            <a:cubicBezTo>
                              <a:pt x="0" y="98029"/>
                              <a:pt x="98029" y="0"/>
                              <a:pt x="219697" y="0"/>
                            </a:cubicBezTo>
                            <a:cubicBezTo>
                              <a:pt x="341365" y="0"/>
                              <a:pt x="439394" y="98029"/>
                              <a:pt x="439394" y="219697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2B351A7-6A56-4504-AF35-AF546597A329}"/>
                  </a:ext>
                </a:extLst>
              </p:cNvPr>
              <p:cNvSpPr/>
              <p:nvPr/>
            </p:nvSpPr>
            <p:spPr>
              <a:xfrm>
                <a:off x="6995469" y="758864"/>
                <a:ext cx="329545" cy="329545"/>
              </a:xfrm>
              <a:custGeom>
                <a:avLst/>
                <a:gdLst>
                  <a:gd name="connsiteX0" fmla="*/ 329546 w 329545"/>
                  <a:gd name="connsiteY0" fmla="*/ 164773 h 329545"/>
                  <a:gd name="connsiteX1" fmla="*/ 164773 w 329545"/>
                  <a:gd name="connsiteY1" fmla="*/ 329546 h 329545"/>
                  <a:gd name="connsiteX2" fmla="*/ 0 w 329545"/>
                  <a:gd name="connsiteY2" fmla="*/ 164773 h 329545"/>
                  <a:gd name="connsiteX3" fmla="*/ 164773 w 329545"/>
                  <a:gd name="connsiteY3" fmla="*/ 0 h 329545"/>
                  <a:gd name="connsiteX4" fmla="*/ 329546 w 329545"/>
                  <a:gd name="connsiteY4" fmla="*/ 164773 h 32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545" h="329545" fill="none" extrusionOk="0">
                    <a:moveTo>
                      <a:pt x="329546" y="164773"/>
                    </a:moveTo>
                    <a:cubicBezTo>
                      <a:pt x="340575" y="255970"/>
                      <a:pt x="253632" y="333899"/>
                      <a:pt x="164773" y="329546"/>
                    </a:cubicBezTo>
                    <a:cubicBezTo>
                      <a:pt x="70377" y="323960"/>
                      <a:pt x="1187" y="257958"/>
                      <a:pt x="0" y="164773"/>
                    </a:cubicBezTo>
                    <a:cubicBezTo>
                      <a:pt x="8830" y="73046"/>
                      <a:pt x="79343" y="-7665"/>
                      <a:pt x="164773" y="0"/>
                    </a:cubicBezTo>
                    <a:cubicBezTo>
                      <a:pt x="256545" y="-2847"/>
                      <a:pt x="321994" y="62171"/>
                      <a:pt x="329546" y="164773"/>
                    </a:cubicBezTo>
                    <a:close/>
                  </a:path>
                  <a:path w="329545" h="329545" stroke="0" extrusionOk="0">
                    <a:moveTo>
                      <a:pt x="329546" y="164773"/>
                    </a:moveTo>
                    <a:cubicBezTo>
                      <a:pt x="341465" y="246196"/>
                      <a:pt x="264929" y="332174"/>
                      <a:pt x="164773" y="329546"/>
                    </a:cubicBezTo>
                    <a:cubicBezTo>
                      <a:pt x="66591" y="341490"/>
                      <a:pt x="5772" y="270929"/>
                      <a:pt x="0" y="164773"/>
                    </a:cubicBezTo>
                    <a:cubicBezTo>
                      <a:pt x="-2005" y="71348"/>
                      <a:pt x="85032" y="-779"/>
                      <a:pt x="164773" y="0"/>
                    </a:cubicBezTo>
                    <a:cubicBezTo>
                      <a:pt x="265445" y="-1266"/>
                      <a:pt x="324984" y="76942"/>
                      <a:pt x="329546" y="164773"/>
                    </a:cubicBezTo>
                    <a:close/>
                  </a:path>
                </a:pathLst>
              </a:custGeom>
              <a:grpFill/>
              <a:ln w="381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592183104">
                      <a:custGeom>
                        <a:avLst/>
                        <a:gdLst>
                          <a:gd name="connsiteX0" fmla="*/ 329546 w 329545"/>
                          <a:gd name="connsiteY0" fmla="*/ 164773 h 329545"/>
                          <a:gd name="connsiteX1" fmla="*/ 164773 w 329545"/>
                          <a:gd name="connsiteY1" fmla="*/ 329546 h 329545"/>
                          <a:gd name="connsiteX2" fmla="*/ 0 w 329545"/>
                          <a:gd name="connsiteY2" fmla="*/ 164773 h 329545"/>
                          <a:gd name="connsiteX3" fmla="*/ 164773 w 329545"/>
                          <a:gd name="connsiteY3" fmla="*/ 0 h 329545"/>
                          <a:gd name="connsiteX4" fmla="*/ 329546 w 329545"/>
                          <a:gd name="connsiteY4" fmla="*/ 164773 h 3295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9545" h="329545">
                            <a:moveTo>
                              <a:pt x="329546" y="164773"/>
                            </a:moveTo>
                            <a:cubicBezTo>
                              <a:pt x="329546" y="255850"/>
                              <a:pt x="255850" y="329546"/>
                              <a:pt x="164773" y="329546"/>
                            </a:cubicBezTo>
                            <a:cubicBezTo>
                              <a:pt x="73696" y="329546"/>
                              <a:pt x="0" y="255850"/>
                              <a:pt x="0" y="164773"/>
                            </a:cubicBezTo>
                            <a:cubicBezTo>
                              <a:pt x="0" y="73696"/>
                              <a:pt x="73696" y="0"/>
                              <a:pt x="164773" y="0"/>
                            </a:cubicBezTo>
                            <a:cubicBezTo>
                              <a:pt x="255850" y="0"/>
                              <a:pt x="329546" y="73696"/>
                              <a:pt x="329546" y="16477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BCD9B37-2BEA-4DC7-B06B-2A19B3A3EDF3}"/>
                  </a:ext>
                </a:extLst>
              </p:cNvPr>
              <p:cNvSpPr/>
              <p:nvPr/>
            </p:nvSpPr>
            <p:spPr>
              <a:xfrm>
                <a:off x="6995469" y="545424"/>
                <a:ext cx="329545" cy="329545"/>
              </a:xfrm>
              <a:custGeom>
                <a:avLst/>
                <a:gdLst>
                  <a:gd name="connsiteX0" fmla="*/ 329546 w 329545"/>
                  <a:gd name="connsiteY0" fmla="*/ 164773 h 329545"/>
                  <a:gd name="connsiteX1" fmla="*/ 164773 w 329545"/>
                  <a:gd name="connsiteY1" fmla="*/ 329546 h 329545"/>
                  <a:gd name="connsiteX2" fmla="*/ 0 w 329545"/>
                  <a:gd name="connsiteY2" fmla="*/ 164773 h 329545"/>
                  <a:gd name="connsiteX3" fmla="*/ 164773 w 329545"/>
                  <a:gd name="connsiteY3" fmla="*/ 0 h 329545"/>
                  <a:gd name="connsiteX4" fmla="*/ 329546 w 329545"/>
                  <a:gd name="connsiteY4" fmla="*/ 164773 h 32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545" h="329545" fill="none" extrusionOk="0">
                    <a:moveTo>
                      <a:pt x="329546" y="164773"/>
                    </a:moveTo>
                    <a:cubicBezTo>
                      <a:pt x="341588" y="248437"/>
                      <a:pt x="260170" y="334143"/>
                      <a:pt x="164773" y="329546"/>
                    </a:cubicBezTo>
                    <a:cubicBezTo>
                      <a:pt x="88153" y="336111"/>
                      <a:pt x="6948" y="266511"/>
                      <a:pt x="0" y="164773"/>
                    </a:cubicBezTo>
                    <a:cubicBezTo>
                      <a:pt x="3774" y="60050"/>
                      <a:pt x="82353" y="-13967"/>
                      <a:pt x="164773" y="0"/>
                    </a:cubicBezTo>
                    <a:cubicBezTo>
                      <a:pt x="257286" y="3438"/>
                      <a:pt x="339010" y="80448"/>
                      <a:pt x="329546" y="164773"/>
                    </a:cubicBezTo>
                    <a:close/>
                  </a:path>
                  <a:path w="329545" h="329545" stroke="0" extrusionOk="0">
                    <a:moveTo>
                      <a:pt x="329546" y="164773"/>
                    </a:moveTo>
                    <a:cubicBezTo>
                      <a:pt x="334678" y="248793"/>
                      <a:pt x="266431" y="322124"/>
                      <a:pt x="164773" y="329546"/>
                    </a:cubicBezTo>
                    <a:cubicBezTo>
                      <a:pt x="69696" y="336639"/>
                      <a:pt x="3715" y="268123"/>
                      <a:pt x="0" y="164773"/>
                    </a:cubicBezTo>
                    <a:cubicBezTo>
                      <a:pt x="1330" y="73280"/>
                      <a:pt x="71221" y="769"/>
                      <a:pt x="164773" y="0"/>
                    </a:cubicBezTo>
                    <a:cubicBezTo>
                      <a:pt x="268671" y="4246"/>
                      <a:pt x="336285" y="71823"/>
                      <a:pt x="329546" y="164773"/>
                    </a:cubicBezTo>
                    <a:close/>
                  </a:path>
                </a:pathLst>
              </a:custGeom>
              <a:grpFill/>
              <a:ln w="38100" cap="rnd">
                <a:solidFill>
                  <a:schemeClr val="tx1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4063734998">
                      <a:custGeom>
                        <a:avLst/>
                        <a:gdLst>
                          <a:gd name="connsiteX0" fmla="*/ 329546 w 329545"/>
                          <a:gd name="connsiteY0" fmla="*/ 164773 h 329545"/>
                          <a:gd name="connsiteX1" fmla="*/ 164773 w 329545"/>
                          <a:gd name="connsiteY1" fmla="*/ 329546 h 329545"/>
                          <a:gd name="connsiteX2" fmla="*/ 0 w 329545"/>
                          <a:gd name="connsiteY2" fmla="*/ 164773 h 329545"/>
                          <a:gd name="connsiteX3" fmla="*/ 164773 w 329545"/>
                          <a:gd name="connsiteY3" fmla="*/ 0 h 329545"/>
                          <a:gd name="connsiteX4" fmla="*/ 329546 w 329545"/>
                          <a:gd name="connsiteY4" fmla="*/ 164773 h 3295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9545" h="329545">
                            <a:moveTo>
                              <a:pt x="329546" y="164773"/>
                            </a:moveTo>
                            <a:cubicBezTo>
                              <a:pt x="329546" y="255850"/>
                              <a:pt x="255850" y="329546"/>
                              <a:pt x="164773" y="329546"/>
                            </a:cubicBezTo>
                            <a:cubicBezTo>
                              <a:pt x="73696" y="329546"/>
                              <a:pt x="0" y="255850"/>
                              <a:pt x="0" y="164773"/>
                            </a:cubicBezTo>
                            <a:cubicBezTo>
                              <a:pt x="0" y="73696"/>
                              <a:pt x="73696" y="0"/>
                              <a:pt x="164773" y="0"/>
                            </a:cubicBezTo>
                            <a:cubicBezTo>
                              <a:pt x="255850" y="0"/>
                              <a:pt x="329546" y="73696"/>
                              <a:pt x="329546" y="16477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grpSp>
        <p:nvGrpSpPr>
          <p:cNvPr id="59" name="Graphic 10">
            <a:extLst>
              <a:ext uri="{FF2B5EF4-FFF2-40B4-BE49-F238E27FC236}">
                <a16:creationId xmlns:a16="http://schemas.microsoft.com/office/drawing/2014/main" id="{06F5EFED-C6D0-4195-A2CB-9107D2ECF6FA}"/>
              </a:ext>
            </a:extLst>
          </p:cNvPr>
          <p:cNvGrpSpPr/>
          <p:nvPr/>
        </p:nvGrpSpPr>
        <p:grpSpPr>
          <a:xfrm>
            <a:off x="630809" y="2249905"/>
            <a:ext cx="4515509" cy="3384531"/>
            <a:chOff x="1087804" y="3310893"/>
            <a:chExt cx="4110979" cy="3081322"/>
          </a:xfrm>
          <a:solidFill>
            <a:schemeClr val="accent4"/>
          </a:solidFill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2422FCB-61F6-414E-BD8F-23F8BD7905D7}"/>
                </a:ext>
              </a:extLst>
            </p:cNvPr>
            <p:cNvSpPr/>
            <p:nvPr/>
          </p:nvSpPr>
          <p:spPr>
            <a:xfrm>
              <a:off x="1087804" y="4070099"/>
              <a:ext cx="4110979" cy="2322116"/>
            </a:xfrm>
            <a:custGeom>
              <a:avLst/>
              <a:gdLst>
                <a:gd name="connsiteX0" fmla="*/ 0 w 4110979"/>
                <a:gd name="connsiteY0" fmla="*/ 0 h 2322116"/>
                <a:gd name="connsiteX1" fmla="*/ 4110979 w 4110979"/>
                <a:gd name="connsiteY1" fmla="*/ 0 h 2322116"/>
                <a:gd name="connsiteX2" fmla="*/ 4110979 w 4110979"/>
                <a:gd name="connsiteY2" fmla="*/ 2322116 h 2322116"/>
                <a:gd name="connsiteX3" fmla="*/ 0 w 4110979"/>
                <a:gd name="connsiteY3" fmla="*/ 2322116 h 2322116"/>
                <a:gd name="connsiteX4" fmla="*/ 0 w 4110979"/>
                <a:gd name="connsiteY4" fmla="*/ 0 h 232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0979" h="2322116" fill="none" extrusionOk="0">
                  <a:moveTo>
                    <a:pt x="0" y="0"/>
                  </a:moveTo>
                  <a:cubicBezTo>
                    <a:pt x="526841" y="-25636"/>
                    <a:pt x="2215338" y="-53141"/>
                    <a:pt x="4110979" y="0"/>
                  </a:cubicBezTo>
                  <a:cubicBezTo>
                    <a:pt x="4198719" y="864673"/>
                    <a:pt x="4126212" y="1802789"/>
                    <a:pt x="4110979" y="2322116"/>
                  </a:cubicBezTo>
                  <a:cubicBezTo>
                    <a:pt x="3548509" y="2296755"/>
                    <a:pt x="642921" y="2286957"/>
                    <a:pt x="0" y="2322116"/>
                  </a:cubicBezTo>
                  <a:cubicBezTo>
                    <a:pt x="73171" y="1519955"/>
                    <a:pt x="154225" y="504360"/>
                    <a:pt x="0" y="0"/>
                  </a:cubicBezTo>
                  <a:close/>
                </a:path>
                <a:path w="4110979" h="2322116" stroke="0" extrusionOk="0">
                  <a:moveTo>
                    <a:pt x="0" y="0"/>
                  </a:moveTo>
                  <a:cubicBezTo>
                    <a:pt x="2029522" y="-51034"/>
                    <a:pt x="2784257" y="-147898"/>
                    <a:pt x="4110979" y="0"/>
                  </a:cubicBezTo>
                  <a:cubicBezTo>
                    <a:pt x="4226163" y="740934"/>
                    <a:pt x="4241300" y="1879818"/>
                    <a:pt x="4110979" y="2322116"/>
                  </a:cubicBezTo>
                  <a:cubicBezTo>
                    <a:pt x="2585830" y="2421394"/>
                    <a:pt x="1625032" y="2278269"/>
                    <a:pt x="0" y="2322116"/>
                  </a:cubicBezTo>
                  <a:cubicBezTo>
                    <a:pt x="-45356" y="1386376"/>
                    <a:pt x="-101007" y="554948"/>
                    <a:pt x="0" y="0"/>
                  </a:cubicBezTo>
                  <a:close/>
                </a:path>
              </a:pathLst>
            </a:custGeom>
            <a:grpFill/>
            <a:ln w="381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3478332119">
                    <a:custGeom>
                      <a:avLst/>
                      <a:gdLst>
                        <a:gd name="connsiteX0" fmla="*/ 0 w 4110979"/>
                        <a:gd name="connsiteY0" fmla="*/ 0 h 2322116"/>
                        <a:gd name="connsiteX1" fmla="*/ 4110979 w 4110979"/>
                        <a:gd name="connsiteY1" fmla="*/ 0 h 2322116"/>
                        <a:gd name="connsiteX2" fmla="*/ 4110979 w 4110979"/>
                        <a:gd name="connsiteY2" fmla="*/ 2322116 h 2322116"/>
                        <a:gd name="connsiteX3" fmla="*/ 0 w 4110979"/>
                        <a:gd name="connsiteY3" fmla="*/ 2322116 h 23221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110979" h="2322116">
                          <a:moveTo>
                            <a:pt x="0" y="0"/>
                          </a:moveTo>
                          <a:lnTo>
                            <a:pt x="4110979" y="0"/>
                          </a:lnTo>
                          <a:lnTo>
                            <a:pt x="4110979" y="2322116"/>
                          </a:lnTo>
                          <a:lnTo>
                            <a:pt x="0" y="2322116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61" name="Graphic 10">
              <a:extLst>
                <a:ext uri="{FF2B5EF4-FFF2-40B4-BE49-F238E27FC236}">
                  <a16:creationId xmlns:a16="http://schemas.microsoft.com/office/drawing/2014/main" id="{F79D5B69-FC79-4679-996F-06EFD279B9F3}"/>
                </a:ext>
              </a:extLst>
            </p:cNvPr>
            <p:cNvGrpSpPr/>
            <p:nvPr/>
          </p:nvGrpSpPr>
          <p:grpSpPr>
            <a:xfrm>
              <a:off x="1443073" y="4887707"/>
              <a:ext cx="3401134" cy="735568"/>
              <a:chOff x="1443073" y="4887707"/>
              <a:chExt cx="3401134" cy="735568"/>
            </a:xfrm>
            <a:grpFill/>
          </p:grpSpPr>
          <p:grpSp>
            <p:nvGrpSpPr>
              <p:cNvPr id="62" name="Graphic 10">
                <a:extLst>
                  <a:ext uri="{FF2B5EF4-FFF2-40B4-BE49-F238E27FC236}">
                    <a16:creationId xmlns:a16="http://schemas.microsoft.com/office/drawing/2014/main" id="{CAE29E23-B0A0-4EA9-BEAF-CFC974A3466F}"/>
                  </a:ext>
                </a:extLst>
              </p:cNvPr>
              <p:cNvGrpSpPr/>
              <p:nvPr/>
            </p:nvGrpSpPr>
            <p:grpSpPr>
              <a:xfrm>
                <a:off x="1443073" y="5141471"/>
                <a:ext cx="3401134" cy="481804"/>
                <a:chOff x="1443073" y="5141471"/>
                <a:chExt cx="3401134" cy="481804"/>
              </a:xfrm>
              <a:grpFill/>
            </p:grpSpPr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6EBD9056-D8AA-46F7-9F8A-9D3F538436C0}"/>
                    </a:ext>
                  </a:extLst>
                </p:cNvPr>
                <p:cNvSpPr/>
                <p:nvPr/>
              </p:nvSpPr>
              <p:spPr>
                <a:xfrm>
                  <a:off x="1443073" y="5141471"/>
                  <a:ext cx="401851" cy="227344"/>
                </a:xfrm>
                <a:custGeom>
                  <a:avLst/>
                  <a:gdLst>
                    <a:gd name="connsiteX0" fmla="*/ 0 w 401851"/>
                    <a:gd name="connsiteY0" fmla="*/ 0 h 227344"/>
                    <a:gd name="connsiteX1" fmla="*/ 401851 w 401851"/>
                    <a:gd name="connsiteY1" fmla="*/ 0 h 227344"/>
                    <a:gd name="connsiteX2" fmla="*/ 401851 w 401851"/>
                    <a:gd name="connsiteY2" fmla="*/ 227345 h 227344"/>
                    <a:gd name="connsiteX3" fmla="*/ 0 w 401851"/>
                    <a:gd name="connsiteY3" fmla="*/ 227345 h 227344"/>
                    <a:gd name="connsiteX4" fmla="*/ 0 w 401851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851" h="227344" fill="none" extrusionOk="0">
                      <a:moveTo>
                        <a:pt x="0" y="0"/>
                      </a:moveTo>
                      <a:cubicBezTo>
                        <a:pt x="135498" y="16299"/>
                        <a:pt x="259391" y="23142"/>
                        <a:pt x="401851" y="0"/>
                      </a:cubicBezTo>
                      <a:cubicBezTo>
                        <a:pt x="418690" y="105546"/>
                        <a:pt x="413509" y="125360"/>
                        <a:pt x="401851" y="227345"/>
                      </a:cubicBezTo>
                      <a:cubicBezTo>
                        <a:pt x="273878" y="239911"/>
                        <a:pt x="144957" y="226159"/>
                        <a:pt x="0" y="227345"/>
                      </a:cubicBezTo>
                      <a:cubicBezTo>
                        <a:pt x="-10994" y="169300"/>
                        <a:pt x="12274" y="103239"/>
                        <a:pt x="0" y="0"/>
                      </a:cubicBezTo>
                      <a:close/>
                    </a:path>
                    <a:path w="401851" h="227344" stroke="0" extrusionOk="0">
                      <a:moveTo>
                        <a:pt x="0" y="0"/>
                      </a:moveTo>
                      <a:cubicBezTo>
                        <a:pt x="166638" y="6325"/>
                        <a:pt x="294006" y="-17324"/>
                        <a:pt x="401851" y="0"/>
                      </a:cubicBezTo>
                      <a:cubicBezTo>
                        <a:pt x="413244" y="84159"/>
                        <a:pt x="412837" y="178789"/>
                        <a:pt x="401851" y="227345"/>
                      </a:cubicBezTo>
                      <a:cubicBezTo>
                        <a:pt x="322823" y="207017"/>
                        <a:pt x="167308" y="250478"/>
                        <a:pt x="0" y="227345"/>
                      </a:cubicBezTo>
                      <a:cubicBezTo>
                        <a:pt x="-17913" y="186684"/>
                        <a:pt x="7626" y="92475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95231047">
                        <a:custGeom>
                          <a:avLst/>
                          <a:gdLst>
                            <a:gd name="connsiteX0" fmla="*/ 0 w 401851"/>
                            <a:gd name="connsiteY0" fmla="*/ 0 h 227344"/>
                            <a:gd name="connsiteX1" fmla="*/ 401851 w 401851"/>
                            <a:gd name="connsiteY1" fmla="*/ 0 h 227344"/>
                            <a:gd name="connsiteX2" fmla="*/ 401851 w 401851"/>
                            <a:gd name="connsiteY2" fmla="*/ 227345 h 227344"/>
                            <a:gd name="connsiteX3" fmla="*/ 0 w 401851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851" h="227344">
                              <a:moveTo>
                                <a:pt x="0" y="0"/>
                              </a:moveTo>
                              <a:lnTo>
                                <a:pt x="401851" y="0"/>
                              </a:lnTo>
                              <a:lnTo>
                                <a:pt x="401851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:a16="http://schemas.microsoft.com/office/drawing/2014/main" id="{FD606B93-64F7-4E02-8302-9739A8D77487}"/>
                    </a:ext>
                  </a:extLst>
                </p:cNvPr>
                <p:cNvSpPr/>
                <p:nvPr/>
              </p:nvSpPr>
              <p:spPr>
                <a:xfrm>
                  <a:off x="1942954" y="5141471"/>
                  <a:ext cx="401155" cy="227344"/>
                </a:xfrm>
                <a:custGeom>
                  <a:avLst/>
                  <a:gdLst>
                    <a:gd name="connsiteX0" fmla="*/ 0 w 401155"/>
                    <a:gd name="connsiteY0" fmla="*/ 0 h 227344"/>
                    <a:gd name="connsiteX1" fmla="*/ 401156 w 401155"/>
                    <a:gd name="connsiteY1" fmla="*/ 0 h 227344"/>
                    <a:gd name="connsiteX2" fmla="*/ 401156 w 401155"/>
                    <a:gd name="connsiteY2" fmla="*/ 227345 h 227344"/>
                    <a:gd name="connsiteX3" fmla="*/ 0 w 401155"/>
                    <a:gd name="connsiteY3" fmla="*/ 227345 h 227344"/>
                    <a:gd name="connsiteX4" fmla="*/ 0 w 401155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155" h="227344" fill="none" extrusionOk="0">
                      <a:moveTo>
                        <a:pt x="0" y="0"/>
                      </a:moveTo>
                      <a:cubicBezTo>
                        <a:pt x="164025" y="-9519"/>
                        <a:pt x="333471" y="-22443"/>
                        <a:pt x="401156" y="0"/>
                      </a:cubicBezTo>
                      <a:cubicBezTo>
                        <a:pt x="383888" y="86690"/>
                        <a:pt x="397107" y="194730"/>
                        <a:pt x="401156" y="227345"/>
                      </a:cubicBezTo>
                      <a:cubicBezTo>
                        <a:pt x="239598" y="214610"/>
                        <a:pt x="148477" y="192250"/>
                        <a:pt x="0" y="227345"/>
                      </a:cubicBezTo>
                      <a:cubicBezTo>
                        <a:pt x="-460" y="155026"/>
                        <a:pt x="-12875" y="104621"/>
                        <a:pt x="0" y="0"/>
                      </a:cubicBezTo>
                      <a:close/>
                    </a:path>
                    <a:path w="401155" h="227344" stroke="0" extrusionOk="0">
                      <a:moveTo>
                        <a:pt x="0" y="0"/>
                      </a:moveTo>
                      <a:cubicBezTo>
                        <a:pt x="155750" y="18328"/>
                        <a:pt x="218943" y="12973"/>
                        <a:pt x="401156" y="0"/>
                      </a:cubicBezTo>
                      <a:cubicBezTo>
                        <a:pt x="394399" y="47517"/>
                        <a:pt x="399952" y="134780"/>
                        <a:pt x="401156" y="227345"/>
                      </a:cubicBezTo>
                      <a:cubicBezTo>
                        <a:pt x="282037" y="250425"/>
                        <a:pt x="83489" y="208099"/>
                        <a:pt x="0" y="227345"/>
                      </a:cubicBezTo>
                      <a:cubicBezTo>
                        <a:pt x="12575" y="178343"/>
                        <a:pt x="19244" y="59334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220083179">
                        <a:custGeom>
                          <a:avLst/>
                          <a:gdLst>
                            <a:gd name="connsiteX0" fmla="*/ 0 w 401155"/>
                            <a:gd name="connsiteY0" fmla="*/ 0 h 227344"/>
                            <a:gd name="connsiteX1" fmla="*/ 401156 w 401155"/>
                            <a:gd name="connsiteY1" fmla="*/ 0 h 227344"/>
                            <a:gd name="connsiteX2" fmla="*/ 401156 w 401155"/>
                            <a:gd name="connsiteY2" fmla="*/ 227345 h 227344"/>
                            <a:gd name="connsiteX3" fmla="*/ 0 w 401155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155" h="227344">
                              <a:moveTo>
                                <a:pt x="0" y="0"/>
                              </a:moveTo>
                              <a:lnTo>
                                <a:pt x="401156" y="0"/>
                              </a:lnTo>
                              <a:lnTo>
                                <a:pt x="401156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77" name="Freeform: Shape 576">
                  <a:extLst>
                    <a:ext uri="{FF2B5EF4-FFF2-40B4-BE49-F238E27FC236}">
                      <a16:creationId xmlns:a16="http://schemas.microsoft.com/office/drawing/2014/main" id="{4170C861-CC0B-4F8C-A289-61F286BC8613}"/>
                    </a:ext>
                  </a:extLst>
                </p:cNvPr>
                <p:cNvSpPr/>
                <p:nvPr/>
              </p:nvSpPr>
              <p:spPr>
                <a:xfrm>
                  <a:off x="2442835" y="5141471"/>
                  <a:ext cx="401155" cy="227344"/>
                </a:xfrm>
                <a:custGeom>
                  <a:avLst/>
                  <a:gdLst>
                    <a:gd name="connsiteX0" fmla="*/ 0 w 401155"/>
                    <a:gd name="connsiteY0" fmla="*/ 0 h 227344"/>
                    <a:gd name="connsiteX1" fmla="*/ 401156 w 401155"/>
                    <a:gd name="connsiteY1" fmla="*/ 0 h 227344"/>
                    <a:gd name="connsiteX2" fmla="*/ 401156 w 401155"/>
                    <a:gd name="connsiteY2" fmla="*/ 227345 h 227344"/>
                    <a:gd name="connsiteX3" fmla="*/ 0 w 401155"/>
                    <a:gd name="connsiteY3" fmla="*/ 227345 h 227344"/>
                    <a:gd name="connsiteX4" fmla="*/ 0 w 401155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155" h="227344" fill="none" extrusionOk="0">
                      <a:moveTo>
                        <a:pt x="0" y="0"/>
                      </a:moveTo>
                      <a:cubicBezTo>
                        <a:pt x="46567" y="-13444"/>
                        <a:pt x="335696" y="-33160"/>
                        <a:pt x="401156" y="0"/>
                      </a:cubicBezTo>
                      <a:cubicBezTo>
                        <a:pt x="404805" y="59923"/>
                        <a:pt x="409568" y="194799"/>
                        <a:pt x="401156" y="227345"/>
                      </a:cubicBezTo>
                      <a:cubicBezTo>
                        <a:pt x="285803" y="225993"/>
                        <a:pt x="44853" y="236730"/>
                        <a:pt x="0" y="227345"/>
                      </a:cubicBezTo>
                      <a:cubicBezTo>
                        <a:pt x="-15501" y="187622"/>
                        <a:pt x="-12141" y="54333"/>
                        <a:pt x="0" y="0"/>
                      </a:cubicBezTo>
                      <a:close/>
                    </a:path>
                    <a:path w="401155" h="227344" stroke="0" extrusionOk="0">
                      <a:moveTo>
                        <a:pt x="0" y="0"/>
                      </a:moveTo>
                      <a:cubicBezTo>
                        <a:pt x="153511" y="31120"/>
                        <a:pt x="219627" y="-34485"/>
                        <a:pt x="401156" y="0"/>
                      </a:cubicBezTo>
                      <a:cubicBezTo>
                        <a:pt x="407955" y="55643"/>
                        <a:pt x="421426" y="190668"/>
                        <a:pt x="401156" y="227345"/>
                      </a:cubicBezTo>
                      <a:cubicBezTo>
                        <a:pt x="215461" y="224828"/>
                        <a:pt x="111595" y="262603"/>
                        <a:pt x="0" y="227345"/>
                      </a:cubicBezTo>
                      <a:cubicBezTo>
                        <a:pt x="17615" y="199800"/>
                        <a:pt x="-3869" y="87462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167329964">
                        <a:custGeom>
                          <a:avLst/>
                          <a:gdLst>
                            <a:gd name="connsiteX0" fmla="*/ 0 w 401155"/>
                            <a:gd name="connsiteY0" fmla="*/ 0 h 227344"/>
                            <a:gd name="connsiteX1" fmla="*/ 401156 w 401155"/>
                            <a:gd name="connsiteY1" fmla="*/ 0 h 227344"/>
                            <a:gd name="connsiteX2" fmla="*/ 401156 w 401155"/>
                            <a:gd name="connsiteY2" fmla="*/ 227345 h 227344"/>
                            <a:gd name="connsiteX3" fmla="*/ 0 w 401155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155" h="227344">
                              <a:moveTo>
                                <a:pt x="0" y="0"/>
                              </a:moveTo>
                              <a:lnTo>
                                <a:pt x="401156" y="0"/>
                              </a:lnTo>
                              <a:lnTo>
                                <a:pt x="401156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:a16="http://schemas.microsoft.com/office/drawing/2014/main" id="{E19CCA00-FCD3-42A0-BCD2-11744F647995}"/>
                    </a:ext>
                  </a:extLst>
                </p:cNvPr>
                <p:cNvSpPr/>
                <p:nvPr/>
              </p:nvSpPr>
              <p:spPr>
                <a:xfrm>
                  <a:off x="2942715" y="5141471"/>
                  <a:ext cx="401851" cy="227344"/>
                </a:xfrm>
                <a:custGeom>
                  <a:avLst/>
                  <a:gdLst>
                    <a:gd name="connsiteX0" fmla="*/ 0 w 401851"/>
                    <a:gd name="connsiteY0" fmla="*/ 0 h 227344"/>
                    <a:gd name="connsiteX1" fmla="*/ 401851 w 401851"/>
                    <a:gd name="connsiteY1" fmla="*/ 0 h 227344"/>
                    <a:gd name="connsiteX2" fmla="*/ 401851 w 401851"/>
                    <a:gd name="connsiteY2" fmla="*/ 227345 h 227344"/>
                    <a:gd name="connsiteX3" fmla="*/ 0 w 401851"/>
                    <a:gd name="connsiteY3" fmla="*/ 227345 h 227344"/>
                    <a:gd name="connsiteX4" fmla="*/ 0 w 401851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851" h="227344" fill="none" extrusionOk="0">
                      <a:moveTo>
                        <a:pt x="0" y="0"/>
                      </a:moveTo>
                      <a:cubicBezTo>
                        <a:pt x="137888" y="13097"/>
                        <a:pt x="288416" y="31427"/>
                        <a:pt x="401851" y="0"/>
                      </a:cubicBezTo>
                      <a:cubicBezTo>
                        <a:pt x="420915" y="54342"/>
                        <a:pt x="389737" y="141834"/>
                        <a:pt x="401851" y="227345"/>
                      </a:cubicBezTo>
                      <a:cubicBezTo>
                        <a:pt x="247929" y="248371"/>
                        <a:pt x="182088" y="214743"/>
                        <a:pt x="0" y="227345"/>
                      </a:cubicBezTo>
                      <a:cubicBezTo>
                        <a:pt x="-7924" y="197422"/>
                        <a:pt x="14155" y="32436"/>
                        <a:pt x="0" y="0"/>
                      </a:cubicBezTo>
                      <a:close/>
                    </a:path>
                    <a:path w="401851" h="227344" stroke="0" extrusionOk="0">
                      <a:moveTo>
                        <a:pt x="0" y="0"/>
                      </a:moveTo>
                      <a:cubicBezTo>
                        <a:pt x="91805" y="-9899"/>
                        <a:pt x="206435" y="8951"/>
                        <a:pt x="401851" y="0"/>
                      </a:cubicBezTo>
                      <a:cubicBezTo>
                        <a:pt x="402080" y="29998"/>
                        <a:pt x="387163" y="183343"/>
                        <a:pt x="401851" y="227345"/>
                      </a:cubicBezTo>
                      <a:cubicBezTo>
                        <a:pt x="293414" y="217897"/>
                        <a:pt x="175957" y="202023"/>
                        <a:pt x="0" y="227345"/>
                      </a:cubicBezTo>
                      <a:cubicBezTo>
                        <a:pt x="11186" y="190554"/>
                        <a:pt x="10430" y="86184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751285083">
                        <a:custGeom>
                          <a:avLst/>
                          <a:gdLst>
                            <a:gd name="connsiteX0" fmla="*/ 0 w 401851"/>
                            <a:gd name="connsiteY0" fmla="*/ 0 h 227344"/>
                            <a:gd name="connsiteX1" fmla="*/ 401851 w 401851"/>
                            <a:gd name="connsiteY1" fmla="*/ 0 h 227344"/>
                            <a:gd name="connsiteX2" fmla="*/ 401851 w 401851"/>
                            <a:gd name="connsiteY2" fmla="*/ 227345 h 227344"/>
                            <a:gd name="connsiteX3" fmla="*/ 0 w 401851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851" h="227344">
                              <a:moveTo>
                                <a:pt x="0" y="0"/>
                              </a:moveTo>
                              <a:lnTo>
                                <a:pt x="401851" y="0"/>
                              </a:lnTo>
                              <a:lnTo>
                                <a:pt x="401851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:a16="http://schemas.microsoft.com/office/drawing/2014/main" id="{CA710C48-DDC4-46B6-A1E6-86872DEBE9E2}"/>
                    </a:ext>
                  </a:extLst>
                </p:cNvPr>
                <p:cNvSpPr/>
                <p:nvPr/>
              </p:nvSpPr>
              <p:spPr>
                <a:xfrm>
                  <a:off x="3442596" y="5141471"/>
                  <a:ext cx="401155" cy="227344"/>
                </a:xfrm>
                <a:custGeom>
                  <a:avLst/>
                  <a:gdLst>
                    <a:gd name="connsiteX0" fmla="*/ 0 w 401155"/>
                    <a:gd name="connsiteY0" fmla="*/ 0 h 227344"/>
                    <a:gd name="connsiteX1" fmla="*/ 401156 w 401155"/>
                    <a:gd name="connsiteY1" fmla="*/ 0 h 227344"/>
                    <a:gd name="connsiteX2" fmla="*/ 401156 w 401155"/>
                    <a:gd name="connsiteY2" fmla="*/ 227345 h 227344"/>
                    <a:gd name="connsiteX3" fmla="*/ 0 w 401155"/>
                    <a:gd name="connsiteY3" fmla="*/ 227345 h 227344"/>
                    <a:gd name="connsiteX4" fmla="*/ 0 w 401155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155" h="227344" fill="none" extrusionOk="0">
                      <a:moveTo>
                        <a:pt x="0" y="0"/>
                      </a:moveTo>
                      <a:cubicBezTo>
                        <a:pt x="88494" y="-22494"/>
                        <a:pt x="315403" y="22972"/>
                        <a:pt x="401156" y="0"/>
                      </a:cubicBezTo>
                      <a:cubicBezTo>
                        <a:pt x="401513" y="60919"/>
                        <a:pt x="416370" y="197156"/>
                        <a:pt x="401156" y="227345"/>
                      </a:cubicBezTo>
                      <a:cubicBezTo>
                        <a:pt x="316436" y="228054"/>
                        <a:pt x="78116" y="236785"/>
                        <a:pt x="0" y="227345"/>
                      </a:cubicBezTo>
                      <a:cubicBezTo>
                        <a:pt x="3749" y="190161"/>
                        <a:pt x="-2037" y="83680"/>
                        <a:pt x="0" y="0"/>
                      </a:cubicBezTo>
                      <a:close/>
                    </a:path>
                    <a:path w="401155" h="227344" stroke="0" extrusionOk="0">
                      <a:moveTo>
                        <a:pt x="0" y="0"/>
                      </a:moveTo>
                      <a:cubicBezTo>
                        <a:pt x="70015" y="12981"/>
                        <a:pt x="316598" y="20739"/>
                        <a:pt x="401156" y="0"/>
                      </a:cubicBezTo>
                      <a:cubicBezTo>
                        <a:pt x="384895" y="50333"/>
                        <a:pt x="398495" y="197787"/>
                        <a:pt x="401156" y="227345"/>
                      </a:cubicBezTo>
                      <a:cubicBezTo>
                        <a:pt x="257777" y="211254"/>
                        <a:pt x="48500" y="209792"/>
                        <a:pt x="0" y="227345"/>
                      </a:cubicBezTo>
                      <a:cubicBezTo>
                        <a:pt x="-1798" y="188048"/>
                        <a:pt x="-4796" y="85290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4067638686">
                        <a:custGeom>
                          <a:avLst/>
                          <a:gdLst>
                            <a:gd name="connsiteX0" fmla="*/ 0 w 401155"/>
                            <a:gd name="connsiteY0" fmla="*/ 0 h 227344"/>
                            <a:gd name="connsiteX1" fmla="*/ 401156 w 401155"/>
                            <a:gd name="connsiteY1" fmla="*/ 0 h 227344"/>
                            <a:gd name="connsiteX2" fmla="*/ 401156 w 401155"/>
                            <a:gd name="connsiteY2" fmla="*/ 227345 h 227344"/>
                            <a:gd name="connsiteX3" fmla="*/ 0 w 401155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155" h="227344">
                              <a:moveTo>
                                <a:pt x="0" y="0"/>
                              </a:moveTo>
                              <a:lnTo>
                                <a:pt x="401156" y="0"/>
                              </a:lnTo>
                              <a:lnTo>
                                <a:pt x="401156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80" name="Freeform: Shape 579">
                  <a:extLst>
                    <a:ext uri="{FF2B5EF4-FFF2-40B4-BE49-F238E27FC236}">
                      <a16:creationId xmlns:a16="http://schemas.microsoft.com/office/drawing/2014/main" id="{43CBBE91-DF59-4695-99CF-B7FB9671B974}"/>
                    </a:ext>
                  </a:extLst>
                </p:cNvPr>
                <p:cNvSpPr/>
                <p:nvPr/>
              </p:nvSpPr>
              <p:spPr>
                <a:xfrm>
                  <a:off x="3942476" y="5141471"/>
                  <a:ext cx="401851" cy="227344"/>
                </a:xfrm>
                <a:custGeom>
                  <a:avLst/>
                  <a:gdLst>
                    <a:gd name="connsiteX0" fmla="*/ 0 w 401851"/>
                    <a:gd name="connsiteY0" fmla="*/ 0 h 227344"/>
                    <a:gd name="connsiteX1" fmla="*/ 401851 w 401851"/>
                    <a:gd name="connsiteY1" fmla="*/ 0 h 227344"/>
                    <a:gd name="connsiteX2" fmla="*/ 401851 w 401851"/>
                    <a:gd name="connsiteY2" fmla="*/ 227345 h 227344"/>
                    <a:gd name="connsiteX3" fmla="*/ 0 w 401851"/>
                    <a:gd name="connsiteY3" fmla="*/ 227345 h 227344"/>
                    <a:gd name="connsiteX4" fmla="*/ 0 w 401851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851" h="227344" fill="none" extrusionOk="0">
                      <a:moveTo>
                        <a:pt x="0" y="0"/>
                      </a:moveTo>
                      <a:cubicBezTo>
                        <a:pt x="43964" y="34552"/>
                        <a:pt x="208704" y="6944"/>
                        <a:pt x="401851" y="0"/>
                      </a:cubicBezTo>
                      <a:cubicBezTo>
                        <a:pt x="385488" y="50465"/>
                        <a:pt x="385229" y="120571"/>
                        <a:pt x="401851" y="227345"/>
                      </a:cubicBezTo>
                      <a:cubicBezTo>
                        <a:pt x="341568" y="195246"/>
                        <a:pt x="111029" y="211590"/>
                        <a:pt x="0" y="227345"/>
                      </a:cubicBezTo>
                      <a:cubicBezTo>
                        <a:pt x="-18888" y="203642"/>
                        <a:pt x="17172" y="91067"/>
                        <a:pt x="0" y="0"/>
                      </a:cubicBezTo>
                      <a:close/>
                    </a:path>
                    <a:path w="401851" h="227344" stroke="0" extrusionOk="0">
                      <a:moveTo>
                        <a:pt x="0" y="0"/>
                      </a:moveTo>
                      <a:cubicBezTo>
                        <a:pt x="87558" y="-12485"/>
                        <a:pt x="338749" y="32942"/>
                        <a:pt x="401851" y="0"/>
                      </a:cubicBezTo>
                      <a:cubicBezTo>
                        <a:pt x="408191" y="24642"/>
                        <a:pt x="398181" y="176907"/>
                        <a:pt x="401851" y="227345"/>
                      </a:cubicBezTo>
                      <a:cubicBezTo>
                        <a:pt x="301421" y="203848"/>
                        <a:pt x="81901" y="207374"/>
                        <a:pt x="0" y="227345"/>
                      </a:cubicBezTo>
                      <a:cubicBezTo>
                        <a:pt x="7268" y="128016"/>
                        <a:pt x="-15908" y="72540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271105682">
                        <a:custGeom>
                          <a:avLst/>
                          <a:gdLst>
                            <a:gd name="connsiteX0" fmla="*/ 0 w 401851"/>
                            <a:gd name="connsiteY0" fmla="*/ 0 h 227344"/>
                            <a:gd name="connsiteX1" fmla="*/ 401851 w 401851"/>
                            <a:gd name="connsiteY1" fmla="*/ 0 h 227344"/>
                            <a:gd name="connsiteX2" fmla="*/ 401851 w 401851"/>
                            <a:gd name="connsiteY2" fmla="*/ 227345 h 227344"/>
                            <a:gd name="connsiteX3" fmla="*/ 0 w 401851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851" h="227344">
                              <a:moveTo>
                                <a:pt x="0" y="0"/>
                              </a:moveTo>
                              <a:lnTo>
                                <a:pt x="401851" y="0"/>
                              </a:lnTo>
                              <a:lnTo>
                                <a:pt x="401851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:a16="http://schemas.microsoft.com/office/drawing/2014/main" id="{09B05DC5-2D4F-4A6A-8B64-244F0A6E53B0}"/>
                    </a:ext>
                  </a:extLst>
                </p:cNvPr>
                <p:cNvSpPr/>
                <p:nvPr/>
              </p:nvSpPr>
              <p:spPr>
                <a:xfrm>
                  <a:off x="4442357" y="5141471"/>
                  <a:ext cx="401851" cy="227344"/>
                </a:xfrm>
                <a:custGeom>
                  <a:avLst/>
                  <a:gdLst>
                    <a:gd name="connsiteX0" fmla="*/ 0 w 401851"/>
                    <a:gd name="connsiteY0" fmla="*/ 0 h 227344"/>
                    <a:gd name="connsiteX1" fmla="*/ 401851 w 401851"/>
                    <a:gd name="connsiteY1" fmla="*/ 0 h 227344"/>
                    <a:gd name="connsiteX2" fmla="*/ 401851 w 401851"/>
                    <a:gd name="connsiteY2" fmla="*/ 227345 h 227344"/>
                    <a:gd name="connsiteX3" fmla="*/ 0 w 401851"/>
                    <a:gd name="connsiteY3" fmla="*/ 227345 h 227344"/>
                    <a:gd name="connsiteX4" fmla="*/ 0 w 401851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851" h="227344" fill="none" extrusionOk="0">
                      <a:moveTo>
                        <a:pt x="0" y="0"/>
                      </a:moveTo>
                      <a:cubicBezTo>
                        <a:pt x="139065" y="5529"/>
                        <a:pt x="275561" y="-23715"/>
                        <a:pt x="401851" y="0"/>
                      </a:cubicBezTo>
                      <a:cubicBezTo>
                        <a:pt x="396394" y="59503"/>
                        <a:pt x="420722" y="119816"/>
                        <a:pt x="401851" y="227345"/>
                      </a:cubicBezTo>
                      <a:cubicBezTo>
                        <a:pt x="276634" y="216042"/>
                        <a:pt x="56360" y="256726"/>
                        <a:pt x="0" y="227345"/>
                      </a:cubicBezTo>
                      <a:cubicBezTo>
                        <a:pt x="-18840" y="120594"/>
                        <a:pt x="11006" y="37752"/>
                        <a:pt x="0" y="0"/>
                      </a:cubicBezTo>
                      <a:close/>
                    </a:path>
                    <a:path w="401851" h="227344" stroke="0" extrusionOk="0">
                      <a:moveTo>
                        <a:pt x="0" y="0"/>
                      </a:moveTo>
                      <a:cubicBezTo>
                        <a:pt x="140622" y="-25708"/>
                        <a:pt x="302367" y="32560"/>
                        <a:pt x="401851" y="0"/>
                      </a:cubicBezTo>
                      <a:cubicBezTo>
                        <a:pt x="400694" y="78693"/>
                        <a:pt x="384222" y="131270"/>
                        <a:pt x="401851" y="227345"/>
                      </a:cubicBezTo>
                      <a:cubicBezTo>
                        <a:pt x="269987" y="205039"/>
                        <a:pt x="80097" y="243514"/>
                        <a:pt x="0" y="227345"/>
                      </a:cubicBezTo>
                      <a:cubicBezTo>
                        <a:pt x="9848" y="117806"/>
                        <a:pt x="10247" y="109713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562045248">
                        <a:custGeom>
                          <a:avLst/>
                          <a:gdLst>
                            <a:gd name="connsiteX0" fmla="*/ 0 w 401851"/>
                            <a:gd name="connsiteY0" fmla="*/ 0 h 227344"/>
                            <a:gd name="connsiteX1" fmla="*/ 401851 w 401851"/>
                            <a:gd name="connsiteY1" fmla="*/ 0 h 227344"/>
                            <a:gd name="connsiteX2" fmla="*/ 401851 w 401851"/>
                            <a:gd name="connsiteY2" fmla="*/ 227345 h 227344"/>
                            <a:gd name="connsiteX3" fmla="*/ 0 w 401851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851" h="227344">
                              <a:moveTo>
                                <a:pt x="0" y="0"/>
                              </a:moveTo>
                              <a:lnTo>
                                <a:pt x="401851" y="0"/>
                              </a:lnTo>
                              <a:lnTo>
                                <a:pt x="401851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:a16="http://schemas.microsoft.com/office/drawing/2014/main" id="{E7D0D451-6C13-431B-B56B-13088D126EC7}"/>
                    </a:ext>
                  </a:extLst>
                </p:cNvPr>
                <p:cNvSpPr/>
                <p:nvPr/>
              </p:nvSpPr>
              <p:spPr>
                <a:xfrm>
                  <a:off x="1443073" y="5395930"/>
                  <a:ext cx="401851" cy="227344"/>
                </a:xfrm>
                <a:custGeom>
                  <a:avLst/>
                  <a:gdLst>
                    <a:gd name="connsiteX0" fmla="*/ 0 w 401851"/>
                    <a:gd name="connsiteY0" fmla="*/ 0 h 227344"/>
                    <a:gd name="connsiteX1" fmla="*/ 401851 w 401851"/>
                    <a:gd name="connsiteY1" fmla="*/ 0 h 227344"/>
                    <a:gd name="connsiteX2" fmla="*/ 401851 w 401851"/>
                    <a:gd name="connsiteY2" fmla="*/ 227345 h 227344"/>
                    <a:gd name="connsiteX3" fmla="*/ 0 w 401851"/>
                    <a:gd name="connsiteY3" fmla="*/ 227345 h 227344"/>
                    <a:gd name="connsiteX4" fmla="*/ 0 w 401851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851" h="227344" fill="none" extrusionOk="0">
                      <a:moveTo>
                        <a:pt x="0" y="0"/>
                      </a:moveTo>
                      <a:cubicBezTo>
                        <a:pt x="171130" y="-30314"/>
                        <a:pt x="216164" y="12343"/>
                        <a:pt x="401851" y="0"/>
                      </a:cubicBezTo>
                      <a:cubicBezTo>
                        <a:pt x="420123" y="102462"/>
                        <a:pt x="418916" y="162914"/>
                        <a:pt x="401851" y="227345"/>
                      </a:cubicBezTo>
                      <a:cubicBezTo>
                        <a:pt x="346059" y="253291"/>
                        <a:pt x="182471" y="250252"/>
                        <a:pt x="0" y="227345"/>
                      </a:cubicBezTo>
                      <a:cubicBezTo>
                        <a:pt x="19134" y="114438"/>
                        <a:pt x="-17233" y="62381"/>
                        <a:pt x="0" y="0"/>
                      </a:cubicBezTo>
                      <a:close/>
                    </a:path>
                    <a:path w="401851" h="227344" stroke="0" extrusionOk="0">
                      <a:moveTo>
                        <a:pt x="0" y="0"/>
                      </a:moveTo>
                      <a:cubicBezTo>
                        <a:pt x="196937" y="-12721"/>
                        <a:pt x="342587" y="16368"/>
                        <a:pt x="401851" y="0"/>
                      </a:cubicBezTo>
                      <a:cubicBezTo>
                        <a:pt x="396767" y="83641"/>
                        <a:pt x="389210" y="140620"/>
                        <a:pt x="401851" y="227345"/>
                      </a:cubicBezTo>
                      <a:cubicBezTo>
                        <a:pt x="247458" y="236908"/>
                        <a:pt x="194071" y="234612"/>
                        <a:pt x="0" y="227345"/>
                      </a:cubicBezTo>
                      <a:cubicBezTo>
                        <a:pt x="4793" y="189989"/>
                        <a:pt x="-6509" y="112211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068285341">
                        <a:custGeom>
                          <a:avLst/>
                          <a:gdLst>
                            <a:gd name="connsiteX0" fmla="*/ 0 w 401851"/>
                            <a:gd name="connsiteY0" fmla="*/ 0 h 227344"/>
                            <a:gd name="connsiteX1" fmla="*/ 401851 w 401851"/>
                            <a:gd name="connsiteY1" fmla="*/ 0 h 227344"/>
                            <a:gd name="connsiteX2" fmla="*/ 401851 w 401851"/>
                            <a:gd name="connsiteY2" fmla="*/ 227345 h 227344"/>
                            <a:gd name="connsiteX3" fmla="*/ 0 w 401851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851" h="227344">
                              <a:moveTo>
                                <a:pt x="0" y="0"/>
                              </a:moveTo>
                              <a:lnTo>
                                <a:pt x="401851" y="0"/>
                              </a:lnTo>
                              <a:lnTo>
                                <a:pt x="401851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83" name="Freeform: Shape 582">
                  <a:extLst>
                    <a:ext uri="{FF2B5EF4-FFF2-40B4-BE49-F238E27FC236}">
                      <a16:creationId xmlns:a16="http://schemas.microsoft.com/office/drawing/2014/main" id="{310F9694-7A24-49C6-A144-999048F37D2C}"/>
                    </a:ext>
                  </a:extLst>
                </p:cNvPr>
                <p:cNvSpPr/>
                <p:nvPr/>
              </p:nvSpPr>
              <p:spPr>
                <a:xfrm>
                  <a:off x="1942954" y="5395930"/>
                  <a:ext cx="401155" cy="227344"/>
                </a:xfrm>
                <a:custGeom>
                  <a:avLst/>
                  <a:gdLst>
                    <a:gd name="connsiteX0" fmla="*/ 0 w 401155"/>
                    <a:gd name="connsiteY0" fmla="*/ 0 h 227344"/>
                    <a:gd name="connsiteX1" fmla="*/ 401156 w 401155"/>
                    <a:gd name="connsiteY1" fmla="*/ 0 h 227344"/>
                    <a:gd name="connsiteX2" fmla="*/ 401156 w 401155"/>
                    <a:gd name="connsiteY2" fmla="*/ 227345 h 227344"/>
                    <a:gd name="connsiteX3" fmla="*/ 0 w 401155"/>
                    <a:gd name="connsiteY3" fmla="*/ 227345 h 227344"/>
                    <a:gd name="connsiteX4" fmla="*/ 0 w 401155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155" h="227344" fill="none" extrusionOk="0">
                      <a:moveTo>
                        <a:pt x="0" y="0"/>
                      </a:moveTo>
                      <a:cubicBezTo>
                        <a:pt x="55101" y="-17507"/>
                        <a:pt x="353152" y="8783"/>
                        <a:pt x="401156" y="0"/>
                      </a:cubicBezTo>
                      <a:cubicBezTo>
                        <a:pt x="403225" y="84193"/>
                        <a:pt x="414151" y="175794"/>
                        <a:pt x="401156" y="227345"/>
                      </a:cubicBezTo>
                      <a:cubicBezTo>
                        <a:pt x="345553" y="199686"/>
                        <a:pt x="153693" y="222848"/>
                        <a:pt x="0" y="227345"/>
                      </a:cubicBezTo>
                      <a:cubicBezTo>
                        <a:pt x="-17359" y="195664"/>
                        <a:pt x="7648" y="66148"/>
                        <a:pt x="0" y="0"/>
                      </a:cubicBezTo>
                      <a:close/>
                    </a:path>
                    <a:path w="401155" h="227344" stroke="0" extrusionOk="0">
                      <a:moveTo>
                        <a:pt x="0" y="0"/>
                      </a:moveTo>
                      <a:cubicBezTo>
                        <a:pt x="168826" y="-32926"/>
                        <a:pt x="217870" y="30875"/>
                        <a:pt x="401156" y="0"/>
                      </a:cubicBezTo>
                      <a:cubicBezTo>
                        <a:pt x="397144" y="59776"/>
                        <a:pt x="416732" y="114962"/>
                        <a:pt x="401156" y="227345"/>
                      </a:cubicBezTo>
                      <a:cubicBezTo>
                        <a:pt x="360807" y="204119"/>
                        <a:pt x="120595" y="261083"/>
                        <a:pt x="0" y="227345"/>
                      </a:cubicBezTo>
                      <a:cubicBezTo>
                        <a:pt x="5895" y="175016"/>
                        <a:pt x="10551" y="99082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4015431877">
                        <a:custGeom>
                          <a:avLst/>
                          <a:gdLst>
                            <a:gd name="connsiteX0" fmla="*/ 0 w 401155"/>
                            <a:gd name="connsiteY0" fmla="*/ 0 h 227344"/>
                            <a:gd name="connsiteX1" fmla="*/ 401156 w 401155"/>
                            <a:gd name="connsiteY1" fmla="*/ 0 h 227344"/>
                            <a:gd name="connsiteX2" fmla="*/ 401156 w 401155"/>
                            <a:gd name="connsiteY2" fmla="*/ 227345 h 227344"/>
                            <a:gd name="connsiteX3" fmla="*/ 0 w 401155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155" h="227344">
                              <a:moveTo>
                                <a:pt x="0" y="0"/>
                              </a:moveTo>
                              <a:lnTo>
                                <a:pt x="401156" y="0"/>
                              </a:lnTo>
                              <a:lnTo>
                                <a:pt x="401156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:a16="http://schemas.microsoft.com/office/drawing/2014/main" id="{116193EA-2485-4CC8-9883-7DB7A6916B40}"/>
                    </a:ext>
                  </a:extLst>
                </p:cNvPr>
                <p:cNvSpPr/>
                <p:nvPr/>
              </p:nvSpPr>
              <p:spPr>
                <a:xfrm>
                  <a:off x="2442835" y="5395930"/>
                  <a:ext cx="401155" cy="227344"/>
                </a:xfrm>
                <a:custGeom>
                  <a:avLst/>
                  <a:gdLst>
                    <a:gd name="connsiteX0" fmla="*/ 0 w 401155"/>
                    <a:gd name="connsiteY0" fmla="*/ 0 h 227344"/>
                    <a:gd name="connsiteX1" fmla="*/ 401156 w 401155"/>
                    <a:gd name="connsiteY1" fmla="*/ 0 h 227344"/>
                    <a:gd name="connsiteX2" fmla="*/ 401156 w 401155"/>
                    <a:gd name="connsiteY2" fmla="*/ 227345 h 227344"/>
                    <a:gd name="connsiteX3" fmla="*/ 0 w 401155"/>
                    <a:gd name="connsiteY3" fmla="*/ 227345 h 227344"/>
                    <a:gd name="connsiteX4" fmla="*/ 0 w 401155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155" h="227344" fill="none" extrusionOk="0">
                      <a:moveTo>
                        <a:pt x="0" y="0"/>
                      </a:moveTo>
                      <a:cubicBezTo>
                        <a:pt x="112328" y="30153"/>
                        <a:pt x="345028" y="-9875"/>
                        <a:pt x="401156" y="0"/>
                      </a:cubicBezTo>
                      <a:cubicBezTo>
                        <a:pt x="390006" y="53233"/>
                        <a:pt x="396401" y="177110"/>
                        <a:pt x="401156" y="227345"/>
                      </a:cubicBezTo>
                      <a:cubicBezTo>
                        <a:pt x="217237" y="250763"/>
                        <a:pt x="67967" y="239624"/>
                        <a:pt x="0" y="227345"/>
                      </a:cubicBezTo>
                      <a:cubicBezTo>
                        <a:pt x="-11315" y="176507"/>
                        <a:pt x="-11686" y="65436"/>
                        <a:pt x="0" y="0"/>
                      </a:cubicBezTo>
                      <a:close/>
                    </a:path>
                    <a:path w="401155" h="227344" stroke="0" extrusionOk="0">
                      <a:moveTo>
                        <a:pt x="0" y="0"/>
                      </a:moveTo>
                      <a:cubicBezTo>
                        <a:pt x="110257" y="4095"/>
                        <a:pt x="285814" y="-26789"/>
                        <a:pt x="401156" y="0"/>
                      </a:cubicBezTo>
                      <a:cubicBezTo>
                        <a:pt x="414555" y="87676"/>
                        <a:pt x="381352" y="148417"/>
                        <a:pt x="401156" y="227345"/>
                      </a:cubicBezTo>
                      <a:cubicBezTo>
                        <a:pt x="337485" y="199135"/>
                        <a:pt x="146549" y="194281"/>
                        <a:pt x="0" y="227345"/>
                      </a:cubicBezTo>
                      <a:cubicBezTo>
                        <a:pt x="-12207" y="149588"/>
                        <a:pt x="-4830" y="74407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386198065">
                        <a:custGeom>
                          <a:avLst/>
                          <a:gdLst>
                            <a:gd name="connsiteX0" fmla="*/ 0 w 401155"/>
                            <a:gd name="connsiteY0" fmla="*/ 0 h 227344"/>
                            <a:gd name="connsiteX1" fmla="*/ 401156 w 401155"/>
                            <a:gd name="connsiteY1" fmla="*/ 0 h 227344"/>
                            <a:gd name="connsiteX2" fmla="*/ 401156 w 401155"/>
                            <a:gd name="connsiteY2" fmla="*/ 227345 h 227344"/>
                            <a:gd name="connsiteX3" fmla="*/ 0 w 401155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155" h="227344">
                              <a:moveTo>
                                <a:pt x="0" y="0"/>
                              </a:moveTo>
                              <a:lnTo>
                                <a:pt x="401156" y="0"/>
                              </a:lnTo>
                              <a:lnTo>
                                <a:pt x="401156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:a16="http://schemas.microsoft.com/office/drawing/2014/main" id="{E97A52F6-8EE9-4F77-8AC7-C290ABB4E368}"/>
                    </a:ext>
                  </a:extLst>
                </p:cNvPr>
                <p:cNvSpPr/>
                <p:nvPr/>
              </p:nvSpPr>
              <p:spPr>
                <a:xfrm>
                  <a:off x="2942715" y="5395930"/>
                  <a:ext cx="401851" cy="227344"/>
                </a:xfrm>
                <a:custGeom>
                  <a:avLst/>
                  <a:gdLst>
                    <a:gd name="connsiteX0" fmla="*/ 0 w 401851"/>
                    <a:gd name="connsiteY0" fmla="*/ 0 h 227344"/>
                    <a:gd name="connsiteX1" fmla="*/ 401851 w 401851"/>
                    <a:gd name="connsiteY1" fmla="*/ 0 h 227344"/>
                    <a:gd name="connsiteX2" fmla="*/ 401851 w 401851"/>
                    <a:gd name="connsiteY2" fmla="*/ 227345 h 227344"/>
                    <a:gd name="connsiteX3" fmla="*/ 0 w 401851"/>
                    <a:gd name="connsiteY3" fmla="*/ 227345 h 227344"/>
                    <a:gd name="connsiteX4" fmla="*/ 0 w 401851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851" h="227344" fill="none" extrusionOk="0">
                      <a:moveTo>
                        <a:pt x="0" y="0"/>
                      </a:moveTo>
                      <a:cubicBezTo>
                        <a:pt x="97747" y="25960"/>
                        <a:pt x="307056" y="2229"/>
                        <a:pt x="401851" y="0"/>
                      </a:cubicBezTo>
                      <a:cubicBezTo>
                        <a:pt x="406454" y="107947"/>
                        <a:pt x="400785" y="161143"/>
                        <a:pt x="401851" y="227345"/>
                      </a:cubicBezTo>
                      <a:cubicBezTo>
                        <a:pt x="333967" y="207134"/>
                        <a:pt x="50040" y="249082"/>
                        <a:pt x="0" y="227345"/>
                      </a:cubicBezTo>
                      <a:cubicBezTo>
                        <a:pt x="-1758" y="188904"/>
                        <a:pt x="-13937" y="60645"/>
                        <a:pt x="0" y="0"/>
                      </a:cubicBezTo>
                      <a:close/>
                    </a:path>
                    <a:path w="401851" h="227344" stroke="0" extrusionOk="0">
                      <a:moveTo>
                        <a:pt x="0" y="0"/>
                      </a:moveTo>
                      <a:cubicBezTo>
                        <a:pt x="142564" y="30822"/>
                        <a:pt x="213715" y="-23809"/>
                        <a:pt x="401851" y="0"/>
                      </a:cubicBezTo>
                      <a:cubicBezTo>
                        <a:pt x="399524" y="113187"/>
                        <a:pt x="408487" y="175620"/>
                        <a:pt x="401851" y="227345"/>
                      </a:cubicBezTo>
                      <a:cubicBezTo>
                        <a:pt x="225518" y="257081"/>
                        <a:pt x="105311" y="193915"/>
                        <a:pt x="0" y="227345"/>
                      </a:cubicBezTo>
                      <a:cubicBezTo>
                        <a:pt x="6198" y="141712"/>
                        <a:pt x="1987" y="62547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681257649">
                        <a:custGeom>
                          <a:avLst/>
                          <a:gdLst>
                            <a:gd name="connsiteX0" fmla="*/ 0 w 401851"/>
                            <a:gd name="connsiteY0" fmla="*/ 0 h 227344"/>
                            <a:gd name="connsiteX1" fmla="*/ 401851 w 401851"/>
                            <a:gd name="connsiteY1" fmla="*/ 0 h 227344"/>
                            <a:gd name="connsiteX2" fmla="*/ 401851 w 401851"/>
                            <a:gd name="connsiteY2" fmla="*/ 227345 h 227344"/>
                            <a:gd name="connsiteX3" fmla="*/ 0 w 401851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851" h="227344">
                              <a:moveTo>
                                <a:pt x="0" y="0"/>
                              </a:moveTo>
                              <a:lnTo>
                                <a:pt x="401851" y="0"/>
                              </a:lnTo>
                              <a:lnTo>
                                <a:pt x="401851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86" name="Freeform: Shape 585">
                  <a:extLst>
                    <a:ext uri="{FF2B5EF4-FFF2-40B4-BE49-F238E27FC236}">
                      <a16:creationId xmlns:a16="http://schemas.microsoft.com/office/drawing/2014/main" id="{1C2AF73F-9351-498F-80EC-1BAB6EADB23E}"/>
                    </a:ext>
                  </a:extLst>
                </p:cNvPr>
                <p:cNvSpPr/>
                <p:nvPr/>
              </p:nvSpPr>
              <p:spPr>
                <a:xfrm>
                  <a:off x="3442596" y="5395930"/>
                  <a:ext cx="401155" cy="227344"/>
                </a:xfrm>
                <a:custGeom>
                  <a:avLst/>
                  <a:gdLst>
                    <a:gd name="connsiteX0" fmla="*/ 0 w 401155"/>
                    <a:gd name="connsiteY0" fmla="*/ 0 h 227344"/>
                    <a:gd name="connsiteX1" fmla="*/ 401156 w 401155"/>
                    <a:gd name="connsiteY1" fmla="*/ 0 h 227344"/>
                    <a:gd name="connsiteX2" fmla="*/ 401156 w 401155"/>
                    <a:gd name="connsiteY2" fmla="*/ 227345 h 227344"/>
                    <a:gd name="connsiteX3" fmla="*/ 0 w 401155"/>
                    <a:gd name="connsiteY3" fmla="*/ 227345 h 227344"/>
                    <a:gd name="connsiteX4" fmla="*/ 0 w 401155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155" h="227344" fill="none" extrusionOk="0">
                      <a:moveTo>
                        <a:pt x="0" y="0"/>
                      </a:moveTo>
                      <a:cubicBezTo>
                        <a:pt x="103444" y="-6302"/>
                        <a:pt x="222884" y="4982"/>
                        <a:pt x="401156" y="0"/>
                      </a:cubicBezTo>
                      <a:cubicBezTo>
                        <a:pt x="413605" y="82965"/>
                        <a:pt x="399842" y="140929"/>
                        <a:pt x="401156" y="227345"/>
                      </a:cubicBezTo>
                      <a:cubicBezTo>
                        <a:pt x="255260" y="191419"/>
                        <a:pt x="151382" y="197540"/>
                        <a:pt x="0" y="227345"/>
                      </a:cubicBezTo>
                      <a:cubicBezTo>
                        <a:pt x="16515" y="188220"/>
                        <a:pt x="-18504" y="37967"/>
                        <a:pt x="0" y="0"/>
                      </a:cubicBezTo>
                      <a:close/>
                    </a:path>
                    <a:path w="401155" h="227344" stroke="0" extrusionOk="0">
                      <a:moveTo>
                        <a:pt x="0" y="0"/>
                      </a:moveTo>
                      <a:cubicBezTo>
                        <a:pt x="103572" y="-13398"/>
                        <a:pt x="343977" y="-13817"/>
                        <a:pt x="401156" y="0"/>
                      </a:cubicBezTo>
                      <a:cubicBezTo>
                        <a:pt x="401884" y="106543"/>
                        <a:pt x="392829" y="156190"/>
                        <a:pt x="401156" y="227345"/>
                      </a:cubicBezTo>
                      <a:cubicBezTo>
                        <a:pt x="335708" y="226278"/>
                        <a:pt x="176302" y="211798"/>
                        <a:pt x="0" y="227345"/>
                      </a:cubicBezTo>
                      <a:cubicBezTo>
                        <a:pt x="-17974" y="139174"/>
                        <a:pt x="-18442" y="82824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156673358">
                        <a:custGeom>
                          <a:avLst/>
                          <a:gdLst>
                            <a:gd name="connsiteX0" fmla="*/ 0 w 401155"/>
                            <a:gd name="connsiteY0" fmla="*/ 0 h 227344"/>
                            <a:gd name="connsiteX1" fmla="*/ 401156 w 401155"/>
                            <a:gd name="connsiteY1" fmla="*/ 0 h 227344"/>
                            <a:gd name="connsiteX2" fmla="*/ 401156 w 401155"/>
                            <a:gd name="connsiteY2" fmla="*/ 227345 h 227344"/>
                            <a:gd name="connsiteX3" fmla="*/ 0 w 401155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155" h="227344">
                              <a:moveTo>
                                <a:pt x="0" y="0"/>
                              </a:moveTo>
                              <a:lnTo>
                                <a:pt x="401156" y="0"/>
                              </a:lnTo>
                              <a:lnTo>
                                <a:pt x="401156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:a16="http://schemas.microsoft.com/office/drawing/2014/main" id="{A5200936-7442-4E47-BBC7-1D858C5DB056}"/>
                    </a:ext>
                  </a:extLst>
                </p:cNvPr>
                <p:cNvSpPr/>
                <p:nvPr/>
              </p:nvSpPr>
              <p:spPr>
                <a:xfrm>
                  <a:off x="3942476" y="5395930"/>
                  <a:ext cx="401851" cy="227344"/>
                </a:xfrm>
                <a:custGeom>
                  <a:avLst/>
                  <a:gdLst>
                    <a:gd name="connsiteX0" fmla="*/ 0 w 401851"/>
                    <a:gd name="connsiteY0" fmla="*/ 0 h 227344"/>
                    <a:gd name="connsiteX1" fmla="*/ 401851 w 401851"/>
                    <a:gd name="connsiteY1" fmla="*/ 0 h 227344"/>
                    <a:gd name="connsiteX2" fmla="*/ 401851 w 401851"/>
                    <a:gd name="connsiteY2" fmla="*/ 227345 h 227344"/>
                    <a:gd name="connsiteX3" fmla="*/ 0 w 401851"/>
                    <a:gd name="connsiteY3" fmla="*/ 227345 h 227344"/>
                    <a:gd name="connsiteX4" fmla="*/ 0 w 401851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851" h="227344" fill="none" extrusionOk="0">
                      <a:moveTo>
                        <a:pt x="0" y="0"/>
                      </a:moveTo>
                      <a:cubicBezTo>
                        <a:pt x="109188" y="-1156"/>
                        <a:pt x="254836" y="12753"/>
                        <a:pt x="401851" y="0"/>
                      </a:cubicBezTo>
                      <a:cubicBezTo>
                        <a:pt x="396788" y="80610"/>
                        <a:pt x="406570" y="161318"/>
                        <a:pt x="401851" y="227345"/>
                      </a:cubicBezTo>
                      <a:cubicBezTo>
                        <a:pt x="270719" y="249240"/>
                        <a:pt x="164736" y="194173"/>
                        <a:pt x="0" y="227345"/>
                      </a:cubicBezTo>
                      <a:cubicBezTo>
                        <a:pt x="803" y="177673"/>
                        <a:pt x="-13108" y="45012"/>
                        <a:pt x="0" y="0"/>
                      </a:cubicBezTo>
                      <a:close/>
                    </a:path>
                    <a:path w="401851" h="227344" stroke="0" extrusionOk="0">
                      <a:moveTo>
                        <a:pt x="0" y="0"/>
                      </a:moveTo>
                      <a:cubicBezTo>
                        <a:pt x="59781" y="-32089"/>
                        <a:pt x="223345" y="599"/>
                        <a:pt x="401851" y="0"/>
                      </a:cubicBezTo>
                      <a:cubicBezTo>
                        <a:pt x="387784" y="43352"/>
                        <a:pt x="390098" y="156916"/>
                        <a:pt x="401851" y="227345"/>
                      </a:cubicBezTo>
                      <a:cubicBezTo>
                        <a:pt x="287482" y="209144"/>
                        <a:pt x="160541" y="214431"/>
                        <a:pt x="0" y="227345"/>
                      </a:cubicBezTo>
                      <a:cubicBezTo>
                        <a:pt x="6619" y="171643"/>
                        <a:pt x="-9194" y="31642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4098660547">
                        <a:custGeom>
                          <a:avLst/>
                          <a:gdLst>
                            <a:gd name="connsiteX0" fmla="*/ 0 w 401851"/>
                            <a:gd name="connsiteY0" fmla="*/ 0 h 227344"/>
                            <a:gd name="connsiteX1" fmla="*/ 401851 w 401851"/>
                            <a:gd name="connsiteY1" fmla="*/ 0 h 227344"/>
                            <a:gd name="connsiteX2" fmla="*/ 401851 w 401851"/>
                            <a:gd name="connsiteY2" fmla="*/ 227345 h 227344"/>
                            <a:gd name="connsiteX3" fmla="*/ 0 w 401851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851" h="227344">
                              <a:moveTo>
                                <a:pt x="0" y="0"/>
                              </a:moveTo>
                              <a:lnTo>
                                <a:pt x="401851" y="0"/>
                              </a:lnTo>
                              <a:lnTo>
                                <a:pt x="401851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:a16="http://schemas.microsoft.com/office/drawing/2014/main" id="{E232047C-9580-4A9F-982D-9DC16A4F9D72}"/>
                    </a:ext>
                  </a:extLst>
                </p:cNvPr>
                <p:cNvSpPr/>
                <p:nvPr/>
              </p:nvSpPr>
              <p:spPr>
                <a:xfrm>
                  <a:off x="4442357" y="5395930"/>
                  <a:ext cx="401851" cy="227344"/>
                </a:xfrm>
                <a:custGeom>
                  <a:avLst/>
                  <a:gdLst>
                    <a:gd name="connsiteX0" fmla="*/ 0 w 401851"/>
                    <a:gd name="connsiteY0" fmla="*/ 0 h 227344"/>
                    <a:gd name="connsiteX1" fmla="*/ 401851 w 401851"/>
                    <a:gd name="connsiteY1" fmla="*/ 0 h 227344"/>
                    <a:gd name="connsiteX2" fmla="*/ 401851 w 401851"/>
                    <a:gd name="connsiteY2" fmla="*/ 227345 h 227344"/>
                    <a:gd name="connsiteX3" fmla="*/ 0 w 401851"/>
                    <a:gd name="connsiteY3" fmla="*/ 227345 h 227344"/>
                    <a:gd name="connsiteX4" fmla="*/ 0 w 401851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851" h="227344" fill="none" extrusionOk="0">
                      <a:moveTo>
                        <a:pt x="0" y="0"/>
                      </a:moveTo>
                      <a:cubicBezTo>
                        <a:pt x="116942" y="23868"/>
                        <a:pt x="266115" y="26851"/>
                        <a:pt x="401851" y="0"/>
                      </a:cubicBezTo>
                      <a:cubicBezTo>
                        <a:pt x="415841" y="38512"/>
                        <a:pt x="403695" y="158343"/>
                        <a:pt x="401851" y="227345"/>
                      </a:cubicBezTo>
                      <a:cubicBezTo>
                        <a:pt x="324854" y="212903"/>
                        <a:pt x="194110" y="211997"/>
                        <a:pt x="0" y="227345"/>
                      </a:cubicBezTo>
                      <a:cubicBezTo>
                        <a:pt x="763" y="151500"/>
                        <a:pt x="-13112" y="105692"/>
                        <a:pt x="0" y="0"/>
                      </a:cubicBezTo>
                      <a:close/>
                    </a:path>
                    <a:path w="401851" h="227344" stroke="0" extrusionOk="0">
                      <a:moveTo>
                        <a:pt x="0" y="0"/>
                      </a:moveTo>
                      <a:cubicBezTo>
                        <a:pt x="140301" y="22836"/>
                        <a:pt x="226597" y="-32312"/>
                        <a:pt x="401851" y="0"/>
                      </a:cubicBezTo>
                      <a:cubicBezTo>
                        <a:pt x="419405" y="113243"/>
                        <a:pt x="414702" y="173645"/>
                        <a:pt x="401851" y="227345"/>
                      </a:cubicBezTo>
                      <a:cubicBezTo>
                        <a:pt x="230834" y="223785"/>
                        <a:pt x="166608" y="220065"/>
                        <a:pt x="0" y="227345"/>
                      </a:cubicBezTo>
                      <a:cubicBezTo>
                        <a:pt x="-19310" y="127246"/>
                        <a:pt x="-13103" y="58574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266979866">
                        <a:custGeom>
                          <a:avLst/>
                          <a:gdLst>
                            <a:gd name="connsiteX0" fmla="*/ 0 w 401851"/>
                            <a:gd name="connsiteY0" fmla="*/ 0 h 227344"/>
                            <a:gd name="connsiteX1" fmla="*/ 401851 w 401851"/>
                            <a:gd name="connsiteY1" fmla="*/ 0 h 227344"/>
                            <a:gd name="connsiteX2" fmla="*/ 401851 w 401851"/>
                            <a:gd name="connsiteY2" fmla="*/ 227345 h 227344"/>
                            <a:gd name="connsiteX3" fmla="*/ 0 w 401851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851" h="227344">
                              <a:moveTo>
                                <a:pt x="0" y="0"/>
                              </a:moveTo>
                              <a:lnTo>
                                <a:pt x="401851" y="0"/>
                              </a:lnTo>
                              <a:lnTo>
                                <a:pt x="401851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589" name="Graphic 10">
                <a:extLst>
                  <a:ext uri="{FF2B5EF4-FFF2-40B4-BE49-F238E27FC236}">
                    <a16:creationId xmlns:a16="http://schemas.microsoft.com/office/drawing/2014/main" id="{7387E0A0-70F5-42F1-A7A7-BD4A6436B79A}"/>
                  </a:ext>
                </a:extLst>
              </p:cNvPr>
              <p:cNvGrpSpPr/>
              <p:nvPr/>
            </p:nvGrpSpPr>
            <p:grpSpPr>
              <a:xfrm>
                <a:off x="1443073" y="4887707"/>
                <a:ext cx="3401134" cy="227344"/>
                <a:chOff x="1443073" y="4887707"/>
                <a:chExt cx="3401134" cy="227344"/>
              </a:xfrm>
              <a:grpFill/>
            </p:grpSpPr>
            <p:sp>
              <p:nvSpPr>
                <p:cNvPr id="590" name="Freeform: Shape 589">
                  <a:extLst>
                    <a:ext uri="{FF2B5EF4-FFF2-40B4-BE49-F238E27FC236}">
                      <a16:creationId xmlns:a16="http://schemas.microsoft.com/office/drawing/2014/main" id="{8DB7A388-8BE8-4F66-A0C1-1C2931FCD8D6}"/>
                    </a:ext>
                  </a:extLst>
                </p:cNvPr>
                <p:cNvSpPr/>
                <p:nvPr/>
              </p:nvSpPr>
              <p:spPr>
                <a:xfrm>
                  <a:off x="1443073" y="4887707"/>
                  <a:ext cx="401851" cy="227344"/>
                </a:xfrm>
                <a:custGeom>
                  <a:avLst/>
                  <a:gdLst>
                    <a:gd name="connsiteX0" fmla="*/ 0 w 401851"/>
                    <a:gd name="connsiteY0" fmla="*/ 0 h 227344"/>
                    <a:gd name="connsiteX1" fmla="*/ 401851 w 401851"/>
                    <a:gd name="connsiteY1" fmla="*/ 0 h 227344"/>
                    <a:gd name="connsiteX2" fmla="*/ 401851 w 401851"/>
                    <a:gd name="connsiteY2" fmla="*/ 227345 h 227344"/>
                    <a:gd name="connsiteX3" fmla="*/ 0 w 401851"/>
                    <a:gd name="connsiteY3" fmla="*/ 227345 h 227344"/>
                    <a:gd name="connsiteX4" fmla="*/ 0 w 401851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851" h="227344" fill="none" extrusionOk="0">
                      <a:moveTo>
                        <a:pt x="0" y="0"/>
                      </a:moveTo>
                      <a:cubicBezTo>
                        <a:pt x="139871" y="1874"/>
                        <a:pt x="242597" y="-28077"/>
                        <a:pt x="401851" y="0"/>
                      </a:cubicBezTo>
                      <a:cubicBezTo>
                        <a:pt x="390897" y="67527"/>
                        <a:pt x="398204" y="130570"/>
                        <a:pt x="401851" y="227345"/>
                      </a:cubicBezTo>
                      <a:cubicBezTo>
                        <a:pt x="242111" y="259971"/>
                        <a:pt x="160134" y="257514"/>
                        <a:pt x="0" y="227345"/>
                      </a:cubicBezTo>
                      <a:cubicBezTo>
                        <a:pt x="-407" y="161505"/>
                        <a:pt x="19529" y="74047"/>
                        <a:pt x="0" y="0"/>
                      </a:cubicBezTo>
                      <a:close/>
                    </a:path>
                    <a:path w="401851" h="227344" stroke="0" extrusionOk="0">
                      <a:moveTo>
                        <a:pt x="0" y="0"/>
                      </a:moveTo>
                      <a:cubicBezTo>
                        <a:pt x="123416" y="-24363"/>
                        <a:pt x="238130" y="26861"/>
                        <a:pt x="401851" y="0"/>
                      </a:cubicBezTo>
                      <a:cubicBezTo>
                        <a:pt x="407982" y="73112"/>
                        <a:pt x="402304" y="131379"/>
                        <a:pt x="401851" y="227345"/>
                      </a:cubicBezTo>
                      <a:cubicBezTo>
                        <a:pt x="229772" y="211037"/>
                        <a:pt x="89989" y="205990"/>
                        <a:pt x="0" y="227345"/>
                      </a:cubicBezTo>
                      <a:cubicBezTo>
                        <a:pt x="1115" y="114222"/>
                        <a:pt x="-12028" y="110077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1463322966">
                        <a:custGeom>
                          <a:avLst/>
                          <a:gdLst>
                            <a:gd name="connsiteX0" fmla="*/ 0 w 401851"/>
                            <a:gd name="connsiteY0" fmla="*/ 0 h 227344"/>
                            <a:gd name="connsiteX1" fmla="*/ 401851 w 401851"/>
                            <a:gd name="connsiteY1" fmla="*/ 0 h 227344"/>
                            <a:gd name="connsiteX2" fmla="*/ 401851 w 401851"/>
                            <a:gd name="connsiteY2" fmla="*/ 227345 h 227344"/>
                            <a:gd name="connsiteX3" fmla="*/ 0 w 401851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851" h="227344">
                              <a:moveTo>
                                <a:pt x="0" y="0"/>
                              </a:moveTo>
                              <a:lnTo>
                                <a:pt x="401851" y="0"/>
                              </a:lnTo>
                              <a:lnTo>
                                <a:pt x="401851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:a16="http://schemas.microsoft.com/office/drawing/2014/main" id="{5811E25D-C211-4FB6-A534-15B6A3F944A1}"/>
                    </a:ext>
                  </a:extLst>
                </p:cNvPr>
                <p:cNvSpPr/>
                <p:nvPr/>
              </p:nvSpPr>
              <p:spPr>
                <a:xfrm>
                  <a:off x="1942954" y="4887707"/>
                  <a:ext cx="401155" cy="227344"/>
                </a:xfrm>
                <a:custGeom>
                  <a:avLst/>
                  <a:gdLst>
                    <a:gd name="connsiteX0" fmla="*/ 0 w 401155"/>
                    <a:gd name="connsiteY0" fmla="*/ 0 h 227344"/>
                    <a:gd name="connsiteX1" fmla="*/ 401156 w 401155"/>
                    <a:gd name="connsiteY1" fmla="*/ 0 h 227344"/>
                    <a:gd name="connsiteX2" fmla="*/ 401156 w 401155"/>
                    <a:gd name="connsiteY2" fmla="*/ 227345 h 227344"/>
                    <a:gd name="connsiteX3" fmla="*/ 0 w 401155"/>
                    <a:gd name="connsiteY3" fmla="*/ 227345 h 227344"/>
                    <a:gd name="connsiteX4" fmla="*/ 0 w 401155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155" h="227344" fill="none" extrusionOk="0">
                      <a:moveTo>
                        <a:pt x="0" y="0"/>
                      </a:moveTo>
                      <a:cubicBezTo>
                        <a:pt x="59096" y="32606"/>
                        <a:pt x="339440" y="35898"/>
                        <a:pt x="401156" y="0"/>
                      </a:cubicBezTo>
                      <a:cubicBezTo>
                        <a:pt x="415219" y="72982"/>
                        <a:pt x="399055" y="142425"/>
                        <a:pt x="401156" y="227345"/>
                      </a:cubicBezTo>
                      <a:cubicBezTo>
                        <a:pt x="219328" y="209000"/>
                        <a:pt x="161245" y="200968"/>
                        <a:pt x="0" y="227345"/>
                      </a:cubicBezTo>
                      <a:cubicBezTo>
                        <a:pt x="862" y="198110"/>
                        <a:pt x="-18480" y="82601"/>
                        <a:pt x="0" y="0"/>
                      </a:cubicBezTo>
                      <a:close/>
                    </a:path>
                    <a:path w="401155" h="227344" stroke="0" extrusionOk="0">
                      <a:moveTo>
                        <a:pt x="0" y="0"/>
                      </a:moveTo>
                      <a:cubicBezTo>
                        <a:pt x="122773" y="-12090"/>
                        <a:pt x="333345" y="-5985"/>
                        <a:pt x="401156" y="0"/>
                      </a:cubicBezTo>
                      <a:cubicBezTo>
                        <a:pt x="397373" y="80349"/>
                        <a:pt x="388618" y="126367"/>
                        <a:pt x="401156" y="227345"/>
                      </a:cubicBezTo>
                      <a:cubicBezTo>
                        <a:pt x="216487" y="211157"/>
                        <a:pt x="98921" y="253848"/>
                        <a:pt x="0" y="227345"/>
                      </a:cubicBezTo>
                      <a:cubicBezTo>
                        <a:pt x="17664" y="159303"/>
                        <a:pt x="-8796" y="26095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058678784">
                        <a:custGeom>
                          <a:avLst/>
                          <a:gdLst>
                            <a:gd name="connsiteX0" fmla="*/ 0 w 401155"/>
                            <a:gd name="connsiteY0" fmla="*/ 0 h 227344"/>
                            <a:gd name="connsiteX1" fmla="*/ 401156 w 401155"/>
                            <a:gd name="connsiteY1" fmla="*/ 0 h 227344"/>
                            <a:gd name="connsiteX2" fmla="*/ 401156 w 401155"/>
                            <a:gd name="connsiteY2" fmla="*/ 227345 h 227344"/>
                            <a:gd name="connsiteX3" fmla="*/ 0 w 401155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155" h="227344">
                              <a:moveTo>
                                <a:pt x="0" y="0"/>
                              </a:moveTo>
                              <a:lnTo>
                                <a:pt x="401156" y="0"/>
                              </a:lnTo>
                              <a:lnTo>
                                <a:pt x="401156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92" name="Freeform: Shape 591">
                  <a:extLst>
                    <a:ext uri="{FF2B5EF4-FFF2-40B4-BE49-F238E27FC236}">
                      <a16:creationId xmlns:a16="http://schemas.microsoft.com/office/drawing/2014/main" id="{15CACD09-4C82-48F0-A5C2-27B9A835AA2A}"/>
                    </a:ext>
                  </a:extLst>
                </p:cNvPr>
                <p:cNvSpPr/>
                <p:nvPr/>
              </p:nvSpPr>
              <p:spPr>
                <a:xfrm>
                  <a:off x="2442835" y="4887707"/>
                  <a:ext cx="401155" cy="227344"/>
                </a:xfrm>
                <a:custGeom>
                  <a:avLst/>
                  <a:gdLst>
                    <a:gd name="connsiteX0" fmla="*/ 0 w 401155"/>
                    <a:gd name="connsiteY0" fmla="*/ 0 h 227344"/>
                    <a:gd name="connsiteX1" fmla="*/ 401156 w 401155"/>
                    <a:gd name="connsiteY1" fmla="*/ 0 h 227344"/>
                    <a:gd name="connsiteX2" fmla="*/ 401156 w 401155"/>
                    <a:gd name="connsiteY2" fmla="*/ 227345 h 227344"/>
                    <a:gd name="connsiteX3" fmla="*/ 0 w 401155"/>
                    <a:gd name="connsiteY3" fmla="*/ 227345 h 227344"/>
                    <a:gd name="connsiteX4" fmla="*/ 0 w 401155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155" h="227344" fill="none" extrusionOk="0">
                      <a:moveTo>
                        <a:pt x="0" y="0"/>
                      </a:moveTo>
                      <a:cubicBezTo>
                        <a:pt x="76389" y="2817"/>
                        <a:pt x="232944" y="29062"/>
                        <a:pt x="401156" y="0"/>
                      </a:cubicBezTo>
                      <a:cubicBezTo>
                        <a:pt x="408176" y="56213"/>
                        <a:pt x="384531" y="178805"/>
                        <a:pt x="401156" y="227345"/>
                      </a:cubicBezTo>
                      <a:cubicBezTo>
                        <a:pt x="314212" y="256184"/>
                        <a:pt x="95618" y="242831"/>
                        <a:pt x="0" y="227345"/>
                      </a:cubicBezTo>
                      <a:cubicBezTo>
                        <a:pt x="14869" y="147855"/>
                        <a:pt x="2111" y="35821"/>
                        <a:pt x="0" y="0"/>
                      </a:cubicBezTo>
                      <a:close/>
                    </a:path>
                    <a:path w="401155" h="227344" stroke="0" extrusionOk="0">
                      <a:moveTo>
                        <a:pt x="0" y="0"/>
                      </a:moveTo>
                      <a:cubicBezTo>
                        <a:pt x="198814" y="-30510"/>
                        <a:pt x="258800" y="1312"/>
                        <a:pt x="401156" y="0"/>
                      </a:cubicBezTo>
                      <a:cubicBezTo>
                        <a:pt x="397789" y="46902"/>
                        <a:pt x="394110" y="165218"/>
                        <a:pt x="401156" y="227345"/>
                      </a:cubicBezTo>
                      <a:cubicBezTo>
                        <a:pt x="219742" y="200817"/>
                        <a:pt x="150503" y="219130"/>
                        <a:pt x="0" y="227345"/>
                      </a:cubicBezTo>
                      <a:cubicBezTo>
                        <a:pt x="-8326" y="119857"/>
                        <a:pt x="19307" y="101421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956849558">
                        <a:custGeom>
                          <a:avLst/>
                          <a:gdLst>
                            <a:gd name="connsiteX0" fmla="*/ 0 w 401155"/>
                            <a:gd name="connsiteY0" fmla="*/ 0 h 227344"/>
                            <a:gd name="connsiteX1" fmla="*/ 401156 w 401155"/>
                            <a:gd name="connsiteY1" fmla="*/ 0 h 227344"/>
                            <a:gd name="connsiteX2" fmla="*/ 401156 w 401155"/>
                            <a:gd name="connsiteY2" fmla="*/ 227345 h 227344"/>
                            <a:gd name="connsiteX3" fmla="*/ 0 w 401155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155" h="227344">
                              <a:moveTo>
                                <a:pt x="0" y="0"/>
                              </a:moveTo>
                              <a:lnTo>
                                <a:pt x="401156" y="0"/>
                              </a:lnTo>
                              <a:lnTo>
                                <a:pt x="401156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id="{1E503455-0760-47B1-9D8B-DE6CA3B3CCC9}"/>
                    </a:ext>
                  </a:extLst>
                </p:cNvPr>
                <p:cNvSpPr/>
                <p:nvPr/>
              </p:nvSpPr>
              <p:spPr>
                <a:xfrm>
                  <a:off x="2942715" y="4887707"/>
                  <a:ext cx="401851" cy="227344"/>
                </a:xfrm>
                <a:custGeom>
                  <a:avLst/>
                  <a:gdLst>
                    <a:gd name="connsiteX0" fmla="*/ 0 w 401851"/>
                    <a:gd name="connsiteY0" fmla="*/ 0 h 227344"/>
                    <a:gd name="connsiteX1" fmla="*/ 401851 w 401851"/>
                    <a:gd name="connsiteY1" fmla="*/ 0 h 227344"/>
                    <a:gd name="connsiteX2" fmla="*/ 401851 w 401851"/>
                    <a:gd name="connsiteY2" fmla="*/ 227345 h 227344"/>
                    <a:gd name="connsiteX3" fmla="*/ 0 w 401851"/>
                    <a:gd name="connsiteY3" fmla="*/ 227345 h 227344"/>
                    <a:gd name="connsiteX4" fmla="*/ 0 w 401851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851" h="227344" fill="none" extrusionOk="0">
                      <a:moveTo>
                        <a:pt x="0" y="0"/>
                      </a:moveTo>
                      <a:cubicBezTo>
                        <a:pt x="108584" y="3335"/>
                        <a:pt x="313258" y="-20213"/>
                        <a:pt x="401851" y="0"/>
                      </a:cubicBezTo>
                      <a:cubicBezTo>
                        <a:pt x="417559" y="99509"/>
                        <a:pt x="395877" y="196142"/>
                        <a:pt x="401851" y="227345"/>
                      </a:cubicBezTo>
                      <a:cubicBezTo>
                        <a:pt x="311050" y="259048"/>
                        <a:pt x="86052" y="226410"/>
                        <a:pt x="0" y="227345"/>
                      </a:cubicBezTo>
                      <a:cubicBezTo>
                        <a:pt x="-20073" y="166380"/>
                        <a:pt x="14621" y="96701"/>
                        <a:pt x="0" y="0"/>
                      </a:cubicBezTo>
                      <a:close/>
                    </a:path>
                    <a:path w="401851" h="227344" stroke="0" extrusionOk="0">
                      <a:moveTo>
                        <a:pt x="0" y="0"/>
                      </a:moveTo>
                      <a:cubicBezTo>
                        <a:pt x="53829" y="6479"/>
                        <a:pt x="304070" y="-32847"/>
                        <a:pt x="401851" y="0"/>
                      </a:cubicBezTo>
                      <a:cubicBezTo>
                        <a:pt x="410222" y="31680"/>
                        <a:pt x="415771" y="145571"/>
                        <a:pt x="401851" y="227345"/>
                      </a:cubicBezTo>
                      <a:cubicBezTo>
                        <a:pt x="296439" y="253402"/>
                        <a:pt x="173118" y="245083"/>
                        <a:pt x="0" y="227345"/>
                      </a:cubicBezTo>
                      <a:cubicBezTo>
                        <a:pt x="11695" y="173039"/>
                        <a:pt x="11941" y="71108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397796875">
                        <a:custGeom>
                          <a:avLst/>
                          <a:gdLst>
                            <a:gd name="connsiteX0" fmla="*/ 0 w 401851"/>
                            <a:gd name="connsiteY0" fmla="*/ 0 h 227344"/>
                            <a:gd name="connsiteX1" fmla="*/ 401851 w 401851"/>
                            <a:gd name="connsiteY1" fmla="*/ 0 h 227344"/>
                            <a:gd name="connsiteX2" fmla="*/ 401851 w 401851"/>
                            <a:gd name="connsiteY2" fmla="*/ 227345 h 227344"/>
                            <a:gd name="connsiteX3" fmla="*/ 0 w 401851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851" h="227344">
                              <a:moveTo>
                                <a:pt x="0" y="0"/>
                              </a:moveTo>
                              <a:lnTo>
                                <a:pt x="401851" y="0"/>
                              </a:lnTo>
                              <a:lnTo>
                                <a:pt x="401851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:a16="http://schemas.microsoft.com/office/drawing/2014/main" id="{E64FA2E5-AF74-40D7-AE65-D5AF9C93543B}"/>
                    </a:ext>
                  </a:extLst>
                </p:cNvPr>
                <p:cNvSpPr/>
                <p:nvPr/>
              </p:nvSpPr>
              <p:spPr>
                <a:xfrm>
                  <a:off x="3442596" y="4887707"/>
                  <a:ext cx="401155" cy="227344"/>
                </a:xfrm>
                <a:custGeom>
                  <a:avLst/>
                  <a:gdLst>
                    <a:gd name="connsiteX0" fmla="*/ 0 w 401155"/>
                    <a:gd name="connsiteY0" fmla="*/ 0 h 227344"/>
                    <a:gd name="connsiteX1" fmla="*/ 401156 w 401155"/>
                    <a:gd name="connsiteY1" fmla="*/ 0 h 227344"/>
                    <a:gd name="connsiteX2" fmla="*/ 401156 w 401155"/>
                    <a:gd name="connsiteY2" fmla="*/ 227345 h 227344"/>
                    <a:gd name="connsiteX3" fmla="*/ 0 w 401155"/>
                    <a:gd name="connsiteY3" fmla="*/ 227345 h 227344"/>
                    <a:gd name="connsiteX4" fmla="*/ 0 w 401155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155" h="227344" fill="none" extrusionOk="0">
                      <a:moveTo>
                        <a:pt x="0" y="0"/>
                      </a:moveTo>
                      <a:cubicBezTo>
                        <a:pt x="90691" y="-8418"/>
                        <a:pt x="259460" y="-11151"/>
                        <a:pt x="401156" y="0"/>
                      </a:cubicBezTo>
                      <a:cubicBezTo>
                        <a:pt x="385915" y="44645"/>
                        <a:pt x="397002" y="114021"/>
                        <a:pt x="401156" y="227345"/>
                      </a:cubicBezTo>
                      <a:cubicBezTo>
                        <a:pt x="340511" y="195715"/>
                        <a:pt x="96776" y="195813"/>
                        <a:pt x="0" y="227345"/>
                      </a:cubicBezTo>
                      <a:cubicBezTo>
                        <a:pt x="16102" y="145491"/>
                        <a:pt x="1590" y="23730"/>
                        <a:pt x="0" y="0"/>
                      </a:cubicBezTo>
                      <a:close/>
                    </a:path>
                    <a:path w="401155" h="227344" stroke="0" extrusionOk="0">
                      <a:moveTo>
                        <a:pt x="0" y="0"/>
                      </a:moveTo>
                      <a:cubicBezTo>
                        <a:pt x="198245" y="4840"/>
                        <a:pt x="340358" y="21306"/>
                        <a:pt x="401156" y="0"/>
                      </a:cubicBezTo>
                      <a:cubicBezTo>
                        <a:pt x="383327" y="88736"/>
                        <a:pt x="414650" y="148135"/>
                        <a:pt x="401156" y="227345"/>
                      </a:cubicBezTo>
                      <a:cubicBezTo>
                        <a:pt x="296286" y="224006"/>
                        <a:pt x="137070" y="236971"/>
                        <a:pt x="0" y="227345"/>
                      </a:cubicBezTo>
                      <a:cubicBezTo>
                        <a:pt x="7445" y="191589"/>
                        <a:pt x="3348" y="81746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7696425">
                        <a:custGeom>
                          <a:avLst/>
                          <a:gdLst>
                            <a:gd name="connsiteX0" fmla="*/ 0 w 401155"/>
                            <a:gd name="connsiteY0" fmla="*/ 0 h 227344"/>
                            <a:gd name="connsiteX1" fmla="*/ 401156 w 401155"/>
                            <a:gd name="connsiteY1" fmla="*/ 0 h 227344"/>
                            <a:gd name="connsiteX2" fmla="*/ 401156 w 401155"/>
                            <a:gd name="connsiteY2" fmla="*/ 227345 h 227344"/>
                            <a:gd name="connsiteX3" fmla="*/ 0 w 401155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155" h="227344">
                              <a:moveTo>
                                <a:pt x="0" y="0"/>
                              </a:moveTo>
                              <a:lnTo>
                                <a:pt x="401156" y="0"/>
                              </a:lnTo>
                              <a:lnTo>
                                <a:pt x="401156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id="{81E61773-A3BD-47F3-872E-D299BD3BF5B8}"/>
                    </a:ext>
                  </a:extLst>
                </p:cNvPr>
                <p:cNvSpPr/>
                <p:nvPr/>
              </p:nvSpPr>
              <p:spPr>
                <a:xfrm>
                  <a:off x="3942476" y="4887707"/>
                  <a:ext cx="401851" cy="227344"/>
                </a:xfrm>
                <a:custGeom>
                  <a:avLst/>
                  <a:gdLst>
                    <a:gd name="connsiteX0" fmla="*/ 0 w 401851"/>
                    <a:gd name="connsiteY0" fmla="*/ 0 h 227344"/>
                    <a:gd name="connsiteX1" fmla="*/ 401851 w 401851"/>
                    <a:gd name="connsiteY1" fmla="*/ 0 h 227344"/>
                    <a:gd name="connsiteX2" fmla="*/ 401851 w 401851"/>
                    <a:gd name="connsiteY2" fmla="*/ 227345 h 227344"/>
                    <a:gd name="connsiteX3" fmla="*/ 0 w 401851"/>
                    <a:gd name="connsiteY3" fmla="*/ 227345 h 227344"/>
                    <a:gd name="connsiteX4" fmla="*/ 0 w 401851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851" h="227344" fill="none" extrusionOk="0">
                      <a:moveTo>
                        <a:pt x="0" y="0"/>
                      </a:moveTo>
                      <a:cubicBezTo>
                        <a:pt x="103445" y="-24995"/>
                        <a:pt x="286852" y="-280"/>
                        <a:pt x="401851" y="0"/>
                      </a:cubicBezTo>
                      <a:cubicBezTo>
                        <a:pt x="407499" y="108142"/>
                        <a:pt x="382715" y="127398"/>
                        <a:pt x="401851" y="227345"/>
                      </a:cubicBezTo>
                      <a:cubicBezTo>
                        <a:pt x="234773" y="252719"/>
                        <a:pt x="152504" y="241758"/>
                        <a:pt x="0" y="227345"/>
                      </a:cubicBezTo>
                      <a:cubicBezTo>
                        <a:pt x="-5780" y="138393"/>
                        <a:pt x="2883" y="96273"/>
                        <a:pt x="0" y="0"/>
                      </a:cubicBezTo>
                      <a:close/>
                    </a:path>
                    <a:path w="401851" h="227344" stroke="0" extrusionOk="0">
                      <a:moveTo>
                        <a:pt x="0" y="0"/>
                      </a:moveTo>
                      <a:cubicBezTo>
                        <a:pt x="91348" y="30078"/>
                        <a:pt x="203677" y="-20792"/>
                        <a:pt x="401851" y="0"/>
                      </a:cubicBezTo>
                      <a:cubicBezTo>
                        <a:pt x="399734" y="64775"/>
                        <a:pt x="417635" y="124451"/>
                        <a:pt x="401851" y="227345"/>
                      </a:cubicBezTo>
                      <a:cubicBezTo>
                        <a:pt x="274220" y="226282"/>
                        <a:pt x="124794" y="204361"/>
                        <a:pt x="0" y="227345"/>
                      </a:cubicBezTo>
                      <a:cubicBezTo>
                        <a:pt x="-130" y="174376"/>
                        <a:pt x="-6348" y="102777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2578712365">
                        <a:custGeom>
                          <a:avLst/>
                          <a:gdLst>
                            <a:gd name="connsiteX0" fmla="*/ 0 w 401851"/>
                            <a:gd name="connsiteY0" fmla="*/ 0 h 227344"/>
                            <a:gd name="connsiteX1" fmla="*/ 401851 w 401851"/>
                            <a:gd name="connsiteY1" fmla="*/ 0 h 227344"/>
                            <a:gd name="connsiteX2" fmla="*/ 401851 w 401851"/>
                            <a:gd name="connsiteY2" fmla="*/ 227345 h 227344"/>
                            <a:gd name="connsiteX3" fmla="*/ 0 w 401851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851" h="227344">
                              <a:moveTo>
                                <a:pt x="0" y="0"/>
                              </a:moveTo>
                              <a:lnTo>
                                <a:pt x="401851" y="0"/>
                              </a:lnTo>
                              <a:lnTo>
                                <a:pt x="401851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:a16="http://schemas.microsoft.com/office/drawing/2014/main" id="{C3BA8B37-C768-4215-83E5-D4471DD6014D}"/>
                    </a:ext>
                  </a:extLst>
                </p:cNvPr>
                <p:cNvSpPr/>
                <p:nvPr/>
              </p:nvSpPr>
              <p:spPr>
                <a:xfrm>
                  <a:off x="4442357" y="4887707"/>
                  <a:ext cx="401851" cy="227344"/>
                </a:xfrm>
                <a:custGeom>
                  <a:avLst/>
                  <a:gdLst>
                    <a:gd name="connsiteX0" fmla="*/ 0 w 401851"/>
                    <a:gd name="connsiteY0" fmla="*/ 0 h 227344"/>
                    <a:gd name="connsiteX1" fmla="*/ 401851 w 401851"/>
                    <a:gd name="connsiteY1" fmla="*/ 0 h 227344"/>
                    <a:gd name="connsiteX2" fmla="*/ 401851 w 401851"/>
                    <a:gd name="connsiteY2" fmla="*/ 227345 h 227344"/>
                    <a:gd name="connsiteX3" fmla="*/ 0 w 401851"/>
                    <a:gd name="connsiteY3" fmla="*/ 227345 h 227344"/>
                    <a:gd name="connsiteX4" fmla="*/ 0 w 401851"/>
                    <a:gd name="connsiteY4" fmla="*/ 0 h 22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851" h="227344" fill="none" extrusionOk="0">
                      <a:moveTo>
                        <a:pt x="0" y="0"/>
                      </a:moveTo>
                      <a:cubicBezTo>
                        <a:pt x="69727" y="24167"/>
                        <a:pt x="223105" y="130"/>
                        <a:pt x="401851" y="0"/>
                      </a:cubicBezTo>
                      <a:cubicBezTo>
                        <a:pt x="384403" y="63586"/>
                        <a:pt x="402585" y="153989"/>
                        <a:pt x="401851" y="227345"/>
                      </a:cubicBezTo>
                      <a:cubicBezTo>
                        <a:pt x="326688" y="199281"/>
                        <a:pt x="173121" y="204292"/>
                        <a:pt x="0" y="227345"/>
                      </a:cubicBezTo>
                      <a:cubicBezTo>
                        <a:pt x="19075" y="145252"/>
                        <a:pt x="10510" y="93262"/>
                        <a:pt x="0" y="0"/>
                      </a:cubicBezTo>
                      <a:close/>
                    </a:path>
                    <a:path w="401851" h="227344" stroke="0" extrusionOk="0">
                      <a:moveTo>
                        <a:pt x="0" y="0"/>
                      </a:moveTo>
                      <a:cubicBezTo>
                        <a:pt x="61792" y="-21452"/>
                        <a:pt x="206008" y="-21331"/>
                        <a:pt x="401851" y="0"/>
                      </a:cubicBezTo>
                      <a:cubicBezTo>
                        <a:pt x="393490" y="47072"/>
                        <a:pt x="412056" y="148926"/>
                        <a:pt x="401851" y="227345"/>
                      </a:cubicBezTo>
                      <a:cubicBezTo>
                        <a:pt x="274061" y="194144"/>
                        <a:pt x="55539" y="196267"/>
                        <a:pt x="0" y="227345"/>
                      </a:cubicBezTo>
                      <a:cubicBezTo>
                        <a:pt x="17273" y="174791"/>
                        <a:pt x="10331" y="25362"/>
                        <a:pt x="0" y="0"/>
                      </a:cubicBezTo>
                      <a:close/>
                    </a:path>
                  </a:pathLst>
                </a:custGeom>
                <a:grpFill/>
                <a:ln w="38100" cap="rnd">
                  <a:solidFill>
                    <a:schemeClr val="tx1"/>
                  </a:solidFill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 sd="501088270">
                        <a:custGeom>
                          <a:avLst/>
                          <a:gdLst>
                            <a:gd name="connsiteX0" fmla="*/ 0 w 401851"/>
                            <a:gd name="connsiteY0" fmla="*/ 0 h 227344"/>
                            <a:gd name="connsiteX1" fmla="*/ 401851 w 401851"/>
                            <a:gd name="connsiteY1" fmla="*/ 0 h 227344"/>
                            <a:gd name="connsiteX2" fmla="*/ 401851 w 401851"/>
                            <a:gd name="connsiteY2" fmla="*/ 227345 h 227344"/>
                            <a:gd name="connsiteX3" fmla="*/ 0 w 401851"/>
                            <a:gd name="connsiteY3" fmla="*/ 227345 h 22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1851" h="227344">
                              <a:moveTo>
                                <a:pt x="0" y="0"/>
                              </a:moveTo>
                              <a:lnTo>
                                <a:pt x="401851" y="0"/>
                              </a:lnTo>
                              <a:lnTo>
                                <a:pt x="401851" y="227345"/>
                              </a:lnTo>
                              <a:lnTo>
                                <a:pt x="0" y="227345"/>
                              </a:ln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</p:grp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CB5564F2-24AD-4750-8382-AA728B198A56}"/>
                </a:ext>
              </a:extLst>
            </p:cNvPr>
            <p:cNvSpPr/>
            <p:nvPr/>
          </p:nvSpPr>
          <p:spPr>
            <a:xfrm>
              <a:off x="1099623" y="3310893"/>
              <a:ext cx="4087340" cy="759206"/>
            </a:xfrm>
            <a:custGeom>
              <a:avLst/>
              <a:gdLst>
                <a:gd name="connsiteX0" fmla="*/ 0 w 4087340"/>
                <a:gd name="connsiteY0" fmla="*/ 759207 h 759206"/>
                <a:gd name="connsiteX1" fmla="*/ 89687 w 4087340"/>
                <a:gd name="connsiteY1" fmla="*/ 672301 h 759206"/>
                <a:gd name="connsiteX2" fmla="*/ 2044018 w 4087340"/>
                <a:gd name="connsiteY2" fmla="*/ 0 h 759206"/>
                <a:gd name="connsiteX3" fmla="*/ 3997654 w 4087340"/>
                <a:gd name="connsiteY3" fmla="*/ 672301 h 759206"/>
                <a:gd name="connsiteX4" fmla="*/ 4087341 w 4087340"/>
                <a:gd name="connsiteY4" fmla="*/ 759207 h 759206"/>
                <a:gd name="connsiteX5" fmla="*/ 0 w 4087340"/>
                <a:gd name="connsiteY5" fmla="*/ 759207 h 75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7340" h="759206" fill="none" extrusionOk="0">
                  <a:moveTo>
                    <a:pt x="0" y="759207"/>
                  </a:moveTo>
                  <a:cubicBezTo>
                    <a:pt x="32437" y="742788"/>
                    <a:pt x="53742" y="693216"/>
                    <a:pt x="89687" y="672301"/>
                  </a:cubicBezTo>
                  <a:cubicBezTo>
                    <a:pt x="162770" y="719718"/>
                    <a:pt x="813865" y="95315"/>
                    <a:pt x="2044018" y="0"/>
                  </a:cubicBezTo>
                  <a:cubicBezTo>
                    <a:pt x="3279691" y="-642"/>
                    <a:pt x="3969763" y="643611"/>
                    <a:pt x="3997654" y="672301"/>
                  </a:cubicBezTo>
                  <a:cubicBezTo>
                    <a:pt x="4012506" y="684290"/>
                    <a:pt x="4063644" y="729840"/>
                    <a:pt x="4087341" y="759207"/>
                  </a:cubicBezTo>
                  <a:cubicBezTo>
                    <a:pt x="2097225" y="868864"/>
                    <a:pt x="737585" y="590312"/>
                    <a:pt x="0" y="759207"/>
                  </a:cubicBezTo>
                  <a:close/>
                </a:path>
                <a:path w="4087340" h="759206" stroke="0" extrusionOk="0">
                  <a:moveTo>
                    <a:pt x="0" y="759207"/>
                  </a:moveTo>
                  <a:cubicBezTo>
                    <a:pt x="26974" y="747348"/>
                    <a:pt x="42394" y="711667"/>
                    <a:pt x="89687" y="672301"/>
                  </a:cubicBezTo>
                  <a:cubicBezTo>
                    <a:pt x="176055" y="506579"/>
                    <a:pt x="818802" y="13093"/>
                    <a:pt x="2044018" y="0"/>
                  </a:cubicBezTo>
                  <a:cubicBezTo>
                    <a:pt x="3285053" y="5792"/>
                    <a:pt x="3969394" y="645727"/>
                    <a:pt x="3997654" y="672301"/>
                  </a:cubicBezTo>
                  <a:cubicBezTo>
                    <a:pt x="4028966" y="712801"/>
                    <a:pt x="4076285" y="736244"/>
                    <a:pt x="4087341" y="759207"/>
                  </a:cubicBezTo>
                  <a:cubicBezTo>
                    <a:pt x="3104844" y="695678"/>
                    <a:pt x="1604056" y="644853"/>
                    <a:pt x="0" y="759207"/>
                  </a:cubicBezTo>
                  <a:close/>
                </a:path>
              </a:pathLst>
            </a:custGeom>
            <a:grpFill/>
            <a:ln w="381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328562304">
                    <a:custGeom>
                      <a:avLst/>
                      <a:gdLst>
                        <a:gd name="connsiteX0" fmla="*/ 0 w 4087340"/>
                        <a:gd name="connsiteY0" fmla="*/ 759207 h 759206"/>
                        <a:gd name="connsiteX1" fmla="*/ 89687 w 4087340"/>
                        <a:gd name="connsiteY1" fmla="*/ 672301 h 759206"/>
                        <a:gd name="connsiteX2" fmla="*/ 2044018 w 4087340"/>
                        <a:gd name="connsiteY2" fmla="*/ 0 h 759206"/>
                        <a:gd name="connsiteX3" fmla="*/ 3997654 w 4087340"/>
                        <a:gd name="connsiteY3" fmla="*/ 672301 h 759206"/>
                        <a:gd name="connsiteX4" fmla="*/ 4087341 w 4087340"/>
                        <a:gd name="connsiteY4" fmla="*/ 759207 h 759206"/>
                        <a:gd name="connsiteX5" fmla="*/ 0 w 4087340"/>
                        <a:gd name="connsiteY5" fmla="*/ 759207 h 7592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87340" h="759206">
                          <a:moveTo>
                            <a:pt x="0" y="759207"/>
                          </a:moveTo>
                          <a:lnTo>
                            <a:pt x="89687" y="672301"/>
                          </a:lnTo>
                          <a:cubicBezTo>
                            <a:pt x="118192" y="645187"/>
                            <a:pt x="800921" y="0"/>
                            <a:pt x="2044018" y="0"/>
                          </a:cubicBezTo>
                          <a:cubicBezTo>
                            <a:pt x="3287115" y="0"/>
                            <a:pt x="3969149" y="645187"/>
                            <a:pt x="3997654" y="672301"/>
                          </a:cubicBezTo>
                          <a:lnTo>
                            <a:pt x="4087341" y="759207"/>
                          </a:lnTo>
                          <a:lnTo>
                            <a:pt x="0" y="759207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68FE5D1E-AB02-4E8B-9EB2-F5B3D2AC619B}"/>
                </a:ext>
              </a:extLst>
            </p:cNvPr>
            <p:cNvSpPr/>
            <p:nvPr/>
          </p:nvSpPr>
          <p:spPr>
            <a:xfrm>
              <a:off x="1220595" y="3398493"/>
              <a:ext cx="3845395" cy="671606"/>
            </a:xfrm>
            <a:custGeom>
              <a:avLst/>
              <a:gdLst>
                <a:gd name="connsiteX0" fmla="*/ 0 w 3845395"/>
                <a:gd name="connsiteY0" fmla="*/ 671606 h 671606"/>
                <a:gd name="connsiteX1" fmla="*/ 1923046 w 3845395"/>
                <a:gd name="connsiteY1" fmla="*/ 0 h 671606"/>
                <a:gd name="connsiteX2" fmla="*/ 3845396 w 3845395"/>
                <a:gd name="connsiteY2" fmla="*/ 671606 h 671606"/>
                <a:gd name="connsiteX3" fmla="*/ 0 w 3845395"/>
                <a:gd name="connsiteY3" fmla="*/ 671606 h 671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5395" h="671606" fill="none" extrusionOk="0">
                  <a:moveTo>
                    <a:pt x="0" y="671606"/>
                  </a:moveTo>
                  <a:cubicBezTo>
                    <a:pt x="11953" y="640749"/>
                    <a:pt x="684668" y="-34156"/>
                    <a:pt x="1923046" y="0"/>
                  </a:cubicBezTo>
                  <a:cubicBezTo>
                    <a:pt x="3162666" y="0"/>
                    <a:pt x="3845396" y="671606"/>
                    <a:pt x="3845396" y="671606"/>
                  </a:cubicBezTo>
                  <a:cubicBezTo>
                    <a:pt x="2257239" y="752978"/>
                    <a:pt x="1203220" y="536432"/>
                    <a:pt x="0" y="671606"/>
                  </a:cubicBezTo>
                  <a:close/>
                </a:path>
                <a:path w="3845395" h="671606" stroke="0" extrusionOk="0">
                  <a:moveTo>
                    <a:pt x="0" y="671606"/>
                  </a:moveTo>
                  <a:cubicBezTo>
                    <a:pt x="-100227" y="725408"/>
                    <a:pt x="754381" y="19193"/>
                    <a:pt x="1923046" y="0"/>
                  </a:cubicBezTo>
                  <a:cubicBezTo>
                    <a:pt x="3162666" y="1"/>
                    <a:pt x="3845396" y="671606"/>
                    <a:pt x="3845396" y="671606"/>
                  </a:cubicBezTo>
                  <a:cubicBezTo>
                    <a:pt x="2799657" y="561780"/>
                    <a:pt x="1401607" y="750058"/>
                    <a:pt x="0" y="671606"/>
                  </a:cubicBezTo>
                  <a:close/>
                </a:path>
              </a:pathLst>
            </a:custGeom>
            <a:grpFill/>
            <a:ln w="38100" cap="rnd">
              <a:solidFill>
                <a:schemeClr val="tx1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419469303">
                    <a:custGeom>
                      <a:avLst/>
                      <a:gdLst>
                        <a:gd name="connsiteX0" fmla="*/ 0 w 3845395"/>
                        <a:gd name="connsiteY0" fmla="*/ 671606 h 671606"/>
                        <a:gd name="connsiteX1" fmla="*/ 1923046 w 3845395"/>
                        <a:gd name="connsiteY1" fmla="*/ 0 h 671606"/>
                        <a:gd name="connsiteX2" fmla="*/ 3845396 w 3845395"/>
                        <a:gd name="connsiteY2" fmla="*/ 671606 h 671606"/>
                        <a:gd name="connsiteX3" fmla="*/ 0 w 3845395"/>
                        <a:gd name="connsiteY3" fmla="*/ 671606 h 6716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845395" h="671606">
                          <a:moveTo>
                            <a:pt x="0" y="671606"/>
                          </a:moveTo>
                          <a:cubicBezTo>
                            <a:pt x="0" y="671606"/>
                            <a:pt x="683425" y="0"/>
                            <a:pt x="1923046" y="0"/>
                          </a:cubicBezTo>
                          <a:cubicBezTo>
                            <a:pt x="3162666" y="0"/>
                            <a:pt x="3845396" y="671606"/>
                            <a:pt x="3845396" y="671606"/>
                          </a:cubicBezTo>
                          <a:lnTo>
                            <a:pt x="0" y="671606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08" name="Text Placeholder 3">
            <a:extLst>
              <a:ext uri="{FF2B5EF4-FFF2-40B4-BE49-F238E27FC236}">
                <a16:creationId xmlns:a16="http://schemas.microsoft.com/office/drawing/2014/main" id="{5783031A-986D-4DA3-8425-606100C542F4}"/>
              </a:ext>
            </a:extLst>
          </p:cNvPr>
          <p:cNvSpPr txBox="1">
            <a:spLocks/>
          </p:cNvSpPr>
          <p:nvPr/>
        </p:nvSpPr>
        <p:spPr>
          <a:xfrm>
            <a:off x="349667" y="5889458"/>
            <a:ext cx="4783668" cy="50778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4800" b="1" i="0" u="none" strike="noStrike" kern="1200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A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solidFill>
                  <a:schemeClr val="tx1"/>
                </a:solidFill>
                <a:latin typeface="+mn-lt"/>
              </a:rPr>
              <a:t>A  warehouse for storage</a:t>
            </a:r>
          </a:p>
        </p:txBody>
      </p:sp>
      <p:sp>
        <p:nvSpPr>
          <p:cNvPr id="109" name="Text Placeholder 3">
            <a:extLst>
              <a:ext uri="{FF2B5EF4-FFF2-40B4-BE49-F238E27FC236}">
                <a16:creationId xmlns:a16="http://schemas.microsoft.com/office/drawing/2014/main" id="{37F5B67E-E31C-4732-B755-705C7ABD6F51}"/>
              </a:ext>
            </a:extLst>
          </p:cNvPr>
          <p:cNvSpPr txBox="1">
            <a:spLocks/>
          </p:cNvSpPr>
          <p:nvPr/>
        </p:nvSpPr>
        <p:spPr>
          <a:xfrm>
            <a:off x="5187055" y="5900247"/>
            <a:ext cx="2797994" cy="50778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4800" b="1" i="0" u="none" strike="noStrike" kern="1200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A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solidFill>
                  <a:schemeClr val="tx1"/>
                </a:solidFill>
                <a:latin typeface="+mn-lt"/>
              </a:rPr>
              <a:t>A factory</a:t>
            </a:r>
            <a:endParaRPr lang="en-A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0" name="Text Placeholder 3">
            <a:extLst>
              <a:ext uri="{FF2B5EF4-FFF2-40B4-BE49-F238E27FC236}">
                <a16:creationId xmlns:a16="http://schemas.microsoft.com/office/drawing/2014/main" id="{A5B4ABD3-E203-4C7B-9C0C-37259C66FC5B}"/>
              </a:ext>
            </a:extLst>
          </p:cNvPr>
          <p:cNvSpPr txBox="1">
            <a:spLocks/>
          </p:cNvSpPr>
          <p:nvPr/>
        </p:nvSpPr>
        <p:spPr>
          <a:xfrm>
            <a:off x="7504373" y="5134961"/>
            <a:ext cx="4337961" cy="1263509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4800" b="1" i="0" u="none" strike="noStrike" kern="1200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A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solidFill>
                  <a:schemeClr val="tx1"/>
                </a:solidFill>
                <a:latin typeface="+mn-lt"/>
              </a:rPr>
              <a:t>A waste</a:t>
            </a:r>
            <a:br>
              <a:rPr lang="en-AU" sz="2800" dirty="0">
                <a:solidFill>
                  <a:schemeClr val="tx1"/>
                </a:solidFill>
                <a:latin typeface="+mn-lt"/>
              </a:rPr>
            </a:br>
            <a:r>
              <a:rPr lang="en-AU" sz="2800" dirty="0">
                <a:solidFill>
                  <a:schemeClr val="tx1"/>
                </a:solidFill>
                <a:latin typeface="+mn-lt"/>
              </a:rPr>
              <a:t>processing plant </a:t>
            </a:r>
            <a:endParaRPr lang="en-AU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642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9" grpId="0"/>
      <p:bldP spid="1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6DAF42D-B8F3-4AFA-838E-F0860DB9109D}"/>
              </a:ext>
            </a:extLst>
          </p:cNvPr>
          <p:cNvSpPr/>
          <p:nvPr/>
        </p:nvSpPr>
        <p:spPr>
          <a:xfrm>
            <a:off x="794079" y="2750527"/>
            <a:ext cx="2866530" cy="1969472"/>
          </a:xfrm>
          <a:custGeom>
            <a:avLst/>
            <a:gdLst>
              <a:gd name="connsiteX0" fmla="*/ 818147 w 2983831"/>
              <a:gd name="connsiteY0" fmla="*/ 88917 h 2050065"/>
              <a:gd name="connsiteX1" fmla="*/ 878305 w 2983831"/>
              <a:gd name="connsiteY1" fmla="*/ 76886 h 2050065"/>
              <a:gd name="connsiteX2" fmla="*/ 962526 w 2983831"/>
              <a:gd name="connsiteY2" fmla="*/ 52822 h 2050065"/>
              <a:gd name="connsiteX3" fmla="*/ 1094874 w 2983831"/>
              <a:gd name="connsiteY3" fmla="*/ 40791 h 2050065"/>
              <a:gd name="connsiteX4" fmla="*/ 1215189 w 2983831"/>
              <a:gd name="connsiteY4" fmla="*/ 28759 h 2050065"/>
              <a:gd name="connsiteX5" fmla="*/ 1600200 w 2983831"/>
              <a:gd name="connsiteY5" fmla="*/ 28759 h 2050065"/>
              <a:gd name="connsiteX6" fmla="*/ 1648326 w 2983831"/>
              <a:gd name="connsiteY6" fmla="*/ 52822 h 2050065"/>
              <a:gd name="connsiteX7" fmla="*/ 2009274 w 2983831"/>
              <a:gd name="connsiteY7" fmla="*/ 40791 h 2050065"/>
              <a:gd name="connsiteX8" fmla="*/ 2141621 w 2983831"/>
              <a:gd name="connsiteY8" fmla="*/ 28759 h 2050065"/>
              <a:gd name="connsiteX9" fmla="*/ 2394284 w 2983831"/>
              <a:gd name="connsiteY9" fmla="*/ 52822 h 2050065"/>
              <a:gd name="connsiteX10" fmla="*/ 2478505 w 2983831"/>
              <a:gd name="connsiteY10" fmla="*/ 76886 h 2050065"/>
              <a:gd name="connsiteX11" fmla="*/ 2514600 w 2983831"/>
              <a:gd name="connsiteY11" fmla="*/ 88917 h 2050065"/>
              <a:gd name="connsiteX12" fmla="*/ 2634916 w 2983831"/>
              <a:gd name="connsiteY12" fmla="*/ 185170 h 2050065"/>
              <a:gd name="connsiteX13" fmla="*/ 2671010 w 2983831"/>
              <a:gd name="connsiteY13" fmla="*/ 245328 h 2050065"/>
              <a:gd name="connsiteX14" fmla="*/ 2695074 w 2983831"/>
              <a:gd name="connsiteY14" fmla="*/ 269391 h 2050065"/>
              <a:gd name="connsiteX15" fmla="*/ 2767263 w 2983831"/>
              <a:gd name="connsiteY15" fmla="*/ 365643 h 2050065"/>
              <a:gd name="connsiteX16" fmla="*/ 2815389 w 2983831"/>
              <a:gd name="connsiteY16" fmla="*/ 437833 h 2050065"/>
              <a:gd name="connsiteX17" fmla="*/ 2827421 w 2983831"/>
              <a:gd name="connsiteY17" fmla="*/ 473928 h 2050065"/>
              <a:gd name="connsiteX18" fmla="*/ 2863516 w 2983831"/>
              <a:gd name="connsiteY18" fmla="*/ 522054 h 2050065"/>
              <a:gd name="connsiteX19" fmla="*/ 2875547 w 2983831"/>
              <a:gd name="connsiteY19" fmla="*/ 558149 h 2050065"/>
              <a:gd name="connsiteX20" fmla="*/ 2923674 w 2983831"/>
              <a:gd name="connsiteY20" fmla="*/ 618307 h 2050065"/>
              <a:gd name="connsiteX21" fmla="*/ 2935705 w 2983831"/>
              <a:gd name="connsiteY21" fmla="*/ 738622 h 2050065"/>
              <a:gd name="connsiteX22" fmla="*/ 2959768 w 2983831"/>
              <a:gd name="connsiteY22" fmla="*/ 798780 h 2050065"/>
              <a:gd name="connsiteX23" fmla="*/ 2983831 w 2983831"/>
              <a:gd name="connsiteY23" fmla="*/ 1003317 h 2050065"/>
              <a:gd name="connsiteX24" fmla="*/ 2971800 w 2983831"/>
              <a:gd name="connsiteY24" fmla="*/ 1183791 h 2050065"/>
              <a:gd name="connsiteX25" fmla="*/ 2935705 w 2983831"/>
              <a:gd name="connsiteY25" fmla="*/ 1219886 h 2050065"/>
              <a:gd name="connsiteX26" fmla="*/ 2875547 w 2983831"/>
              <a:gd name="connsiteY26" fmla="*/ 1280043 h 2050065"/>
              <a:gd name="connsiteX27" fmla="*/ 2827421 w 2983831"/>
              <a:gd name="connsiteY27" fmla="*/ 1316138 h 2050065"/>
              <a:gd name="connsiteX28" fmla="*/ 2779295 w 2983831"/>
              <a:gd name="connsiteY28" fmla="*/ 1340201 h 2050065"/>
              <a:gd name="connsiteX29" fmla="*/ 2671010 w 2983831"/>
              <a:gd name="connsiteY29" fmla="*/ 1376296 h 2050065"/>
              <a:gd name="connsiteX30" fmla="*/ 2430379 w 2983831"/>
              <a:gd name="connsiteY30" fmla="*/ 1400359 h 2050065"/>
              <a:gd name="connsiteX31" fmla="*/ 2009274 w 2983831"/>
              <a:gd name="connsiteY31" fmla="*/ 1424422 h 2050065"/>
              <a:gd name="connsiteX32" fmla="*/ 1864895 w 2983831"/>
              <a:gd name="connsiteY32" fmla="*/ 1496612 h 2050065"/>
              <a:gd name="connsiteX33" fmla="*/ 1816768 w 2983831"/>
              <a:gd name="connsiteY33" fmla="*/ 1532707 h 2050065"/>
              <a:gd name="connsiteX34" fmla="*/ 1780674 w 2983831"/>
              <a:gd name="connsiteY34" fmla="*/ 1568801 h 2050065"/>
              <a:gd name="connsiteX35" fmla="*/ 1660358 w 2983831"/>
              <a:gd name="connsiteY35" fmla="*/ 1616928 h 2050065"/>
              <a:gd name="connsiteX36" fmla="*/ 1624263 w 2983831"/>
              <a:gd name="connsiteY36" fmla="*/ 1653022 h 2050065"/>
              <a:gd name="connsiteX37" fmla="*/ 1479884 w 2983831"/>
              <a:gd name="connsiteY37" fmla="*/ 1737243 h 2050065"/>
              <a:gd name="connsiteX38" fmla="*/ 1347537 w 2983831"/>
              <a:gd name="connsiteY38" fmla="*/ 1809433 h 2050065"/>
              <a:gd name="connsiteX39" fmla="*/ 1239253 w 2983831"/>
              <a:gd name="connsiteY39" fmla="*/ 1881622 h 2050065"/>
              <a:gd name="connsiteX40" fmla="*/ 1203158 w 2983831"/>
              <a:gd name="connsiteY40" fmla="*/ 1905686 h 2050065"/>
              <a:gd name="connsiteX41" fmla="*/ 1155031 w 2983831"/>
              <a:gd name="connsiteY41" fmla="*/ 1929749 h 2050065"/>
              <a:gd name="connsiteX42" fmla="*/ 1094874 w 2983831"/>
              <a:gd name="connsiteY42" fmla="*/ 1965843 h 2050065"/>
              <a:gd name="connsiteX43" fmla="*/ 950495 w 2983831"/>
              <a:gd name="connsiteY43" fmla="*/ 2038033 h 2050065"/>
              <a:gd name="connsiteX44" fmla="*/ 770021 w 2983831"/>
              <a:gd name="connsiteY44" fmla="*/ 2050065 h 2050065"/>
              <a:gd name="connsiteX45" fmla="*/ 445168 w 2983831"/>
              <a:gd name="connsiteY45" fmla="*/ 2026001 h 2050065"/>
              <a:gd name="connsiteX46" fmla="*/ 336884 w 2983831"/>
              <a:gd name="connsiteY46" fmla="*/ 1989907 h 2050065"/>
              <a:gd name="connsiteX47" fmla="*/ 288758 w 2983831"/>
              <a:gd name="connsiteY47" fmla="*/ 1953812 h 2050065"/>
              <a:gd name="connsiteX48" fmla="*/ 228600 w 2983831"/>
              <a:gd name="connsiteY48" fmla="*/ 1881622 h 2050065"/>
              <a:gd name="connsiteX49" fmla="*/ 156410 w 2983831"/>
              <a:gd name="connsiteY49" fmla="*/ 1821465 h 2050065"/>
              <a:gd name="connsiteX50" fmla="*/ 132347 w 2983831"/>
              <a:gd name="connsiteY50" fmla="*/ 1785370 h 2050065"/>
              <a:gd name="connsiteX51" fmla="*/ 60158 w 2983831"/>
              <a:gd name="connsiteY51" fmla="*/ 1689117 h 2050065"/>
              <a:gd name="connsiteX52" fmla="*/ 48126 w 2983831"/>
              <a:gd name="connsiteY52" fmla="*/ 1628959 h 2050065"/>
              <a:gd name="connsiteX53" fmla="*/ 24063 w 2983831"/>
              <a:gd name="connsiteY53" fmla="*/ 1592865 h 2050065"/>
              <a:gd name="connsiteX54" fmla="*/ 0 w 2983831"/>
              <a:gd name="connsiteY54" fmla="*/ 1496612 h 2050065"/>
              <a:gd name="connsiteX55" fmla="*/ 24063 w 2983831"/>
              <a:gd name="connsiteY55" fmla="*/ 1063475 h 2050065"/>
              <a:gd name="connsiteX56" fmla="*/ 36095 w 2983831"/>
              <a:gd name="connsiteY56" fmla="*/ 1003317 h 2050065"/>
              <a:gd name="connsiteX57" fmla="*/ 96253 w 2983831"/>
              <a:gd name="connsiteY57" fmla="*/ 895033 h 2050065"/>
              <a:gd name="connsiteX58" fmla="*/ 144379 w 2983831"/>
              <a:gd name="connsiteY58" fmla="*/ 786749 h 2050065"/>
              <a:gd name="connsiteX59" fmla="*/ 180474 w 2983831"/>
              <a:gd name="connsiteY59" fmla="*/ 750654 h 2050065"/>
              <a:gd name="connsiteX60" fmla="*/ 228600 w 2983831"/>
              <a:gd name="connsiteY60" fmla="*/ 654401 h 2050065"/>
              <a:gd name="connsiteX61" fmla="*/ 252663 w 2983831"/>
              <a:gd name="connsiteY61" fmla="*/ 618307 h 2050065"/>
              <a:gd name="connsiteX62" fmla="*/ 324853 w 2983831"/>
              <a:gd name="connsiteY62" fmla="*/ 461896 h 2050065"/>
              <a:gd name="connsiteX63" fmla="*/ 360947 w 2983831"/>
              <a:gd name="connsiteY63" fmla="*/ 341580 h 2050065"/>
              <a:gd name="connsiteX64" fmla="*/ 397042 w 2983831"/>
              <a:gd name="connsiteY64" fmla="*/ 305486 h 2050065"/>
              <a:gd name="connsiteX65" fmla="*/ 481263 w 2983831"/>
              <a:gd name="connsiteY65" fmla="*/ 209233 h 2050065"/>
              <a:gd name="connsiteX66" fmla="*/ 529389 w 2983831"/>
              <a:gd name="connsiteY66" fmla="*/ 161107 h 2050065"/>
              <a:gd name="connsiteX67" fmla="*/ 577516 w 2983831"/>
              <a:gd name="connsiteY67" fmla="*/ 149075 h 2050065"/>
              <a:gd name="connsiteX68" fmla="*/ 613610 w 2983831"/>
              <a:gd name="connsiteY68" fmla="*/ 137043 h 2050065"/>
              <a:gd name="connsiteX69" fmla="*/ 757989 w 2983831"/>
              <a:gd name="connsiteY69" fmla="*/ 100949 h 2050065"/>
              <a:gd name="connsiteX70" fmla="*/ 818147 w 2983831"/>
              <a:gd name="connsiteY70" fmla="*/ 88917 h 205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983831" h="2050065">
                <a:moveTo>
                  <a:pt x="818147" y="88917"/>
                </a:moveTo>
                <a:cubicBezTo>
                  <a:pt x="838200" y="84907"/>
                  <a:pt x="858466" y="81846"/>
                  <a:pt x="878305" y="76886"/>
                </a:cubicBezTo>
                <a:cubicBezTo>
                  <a:pt x="906630" y="69805"/>
                  <a:pt x="933726" y="57622"/>
                  <a:pt x="962526" y="52822"/>
                </a:cubicBezTo>
                <a:cubicBezTo>
                  <a:pt x="1006221" y="45539"/>
                  <a:pt x="1050776" y="44991"/>
                  <a:pt x="1094874" y="40791"/>
                </a:cubicBezTo>
                <a:lnTo>
                  <a:pt x="1215189" y="28759"/>
                </a:lnTo>
                <a:cubicBezTo>
                  <a:pt x="1356446" y="-18324"/>
                  <a:pt x="1286705" y="260"/>
                  <a:pt x="1600200" y="28759"/>
                </a:cubicBezTo>
                <a:cubicBezTo>
                  <a:pt x="1618062" y="30383"/>
                  <a:pt x="1632284" y="44801"/>
                  <a:pt x="1648326" y="52822"/>
                </a:cubicBezTo>
                <a:lnTo>
                  <a:pt x="2009274" y="40791"/>
                </a:lnTo>
                <a:cubicBezTo>
                  <a:pt x="2053519" y="38633"/>
                  <a:pt x="2097345" y="27375"/>
                  <a:pt x="2141621" y="28759"/>
                </a:cubicBezTo>
                <a:cubicBezTo>
                  <a:pt x="2226182" y="31401"/>
                  <a:pt x="2310063" y="44801"/>
                  <a:pt x="2394284" y="52822"/>
                </a:cubicBezTo>
                <a:lnTo>
                  <a:pt x="2478505" y="76886"/>
                </a:lnTo>
                <a:cubicBezTo>
                  <a:pt x="2490653" y="80530"/>
                  <a:pt x="2503514" y="82758"/>
                  <a:pt x="2514600" y="88917"/>
                </a:cubicBezTo>
                <a:cubicBezTo>
                  <a:pt x="2557601" y="112806"/>
                  <a:pt x="2604046" y="145479"/>
                  <a:pt x="2634916" y="185170"/>
                </a:cubicBezTo>
                <a:cubicBezTo>
                  <a:pt x="2649273" y="203629"/>
                  <a:pt x="2657418" y="226299"/>
                  <a:pt x="2671010" y="245328"/>
                </a:cubicBezTo>
                <a:cubicBezTo>
                  <a:pt x="2677603" y="254559"/>
                  <a:pt x="2687988" y="260533"/>
                  <a:pt x="2695074" y="269391"/>
                </a:cubicBezTo>
                <a:cubicBezTo>
                  <a:pt x="2720128" y="300708"/>
                  <a:pt x="2767263" y="365643"/>
                  <a:pt x="2767263" y="365643"/>
                </a:cubicBezTo>
                <a:cubicBezTo>
                  <a:pt x="2795872" y="451468"/>
                  <a:pt x="2755306" y="347707"/>
                  <a:pt x="2815389" y="437833"/>
                </a:cubicBezTo>
                <a:cubicBezTo>
                  <a:pt x="2822424" y="448386"/>
                  <a:pt x="2821129" y="462917"/>
                  <a:pt x="2827421" y="473928"/>
                </a:cubicBezTo>
                <a:cubicBezTo>
                  <a:pt x="2837370" y="491338"/>
                  <a:pt x="2851484" y="506012"/>
                  <a:pt x="2863516" y="522054"/>
                </a:cubicBezTo>
                <a:cubicBezTo>
                  <a:pt x="2867526" y="534086"/>
                  <a:pt x="2869875" y="546805"/>
                  <a:pt x="2875547" y="558149"/>
                </a:cubicBezTo>
                <a:cubicBezTo>
                  <a:pt x="2890724" y="588503"/>
                  <a:pt x="2901293" y="595926"/>
                  <a:pt x="2923674" y="618307"/>
                </a:cubicBezTo>
                <a:cubicBezTo>
                  <a:pt x="2927684" y="658412"/>
                  <a:pt x="2927801" y="699100"/>
                  <a:pt x="2935705" y="738622"/>
                </a:cubicBezTo>
                <a:cubicBezTo>
                  <a:pt x="2939941" y="759800"/>
                  <a:pt x="2954912" y="777736"/>
                  <a:pt x="2959768" y="798780"/>
                </a:cubicBezTo>
                <a:cubicBezTo>
                  <a:pt x="2963314" y="814144"/>
                  <a:pt x="2982821" y="994224"/>
                  <a:pt x="2983831" y="1003317"/>
                </a:cubicBezTo>
                <a:cubicBezTo>
                  <a:pt x="2979821" y="1063475"/>
                  <a:pt x="2984879" y="1124935"/>
                  <a:pt x="2971800" y="1183791"/>
                </a:cubicBezTo>
                <a:cubicBezTo>
                  <a:pt x="2968109" y="1200401"/>
                  <a:pt x="2946598" y="1206814"/>
                  <a:pt x="2935705" y="1219886"/>
                </a:cubicBezTo>
                <a:cubicBezTo>
                  <a:pt x="2879085" y="1287829"/>
                  <a:pt x="2948210" y="1228141"/>
                  <a:pt x="2875547" y="1280043"/>
                </a:cubicBezTo>
                <a:cubicBezTo>
                  <a:pt x="2859230" y="1291698"/>
                  <a:pt x="2844426" y="1305510"/>
                  <a:pt x="2827421" y="1316138"/>
                </a:cubicBezTo>
                <a:cubicBezTo>
                  <a:pt x="2812212" y="1325644"/>
                  <a:pt x="2796035" y="1333763"/>
                  <a:pt x="2779295" y="1340201"/>
                </a:cubicBezTo>
                <a:cubicBezTo>
                  <a:pt x="2743784" y="1353859"/>
                  <a:pt x="2707773" y="1366492"/>
                  <a:pt x="2671010" y="1376296"/>
                </a:cubicBezTo>
                <a:cubicBezTo>
                  <a:pt x="2609607" y="1392670"/>
                  <a:pt x="2470146" y="1397924"/>
                  <a:pt x="2430379" y="1400359"/>
                </a:cubicBezTo>
                <a:lnTo>
                  <a:pt x="2009274" y="1424422"/>
                </a:lnTo>
                <a:cubicBezTo>
                  <a:pt x="1917087" y="1455152"/>
                  <a:pt x="1949708" y="1437243"/>
                  <a:pt x="1864895" y="1496612"/>
                </a:cubicBezTo>
                <a:cubicBezTo>
                  <a:pt x="1848467" y="1508112"/>
                  <a:pt x="1831993" y="1519657"/>
                  <a:pt x="1816768" y="1532707"/>
                </a:cubicBezTo>
                <a:cubicBezTo>
                  <a:pt x="1803849" y="1543780"/>
                  <a:pt x="1795548" y="1560538"/>
                  <a:pt x="1780674" y="1568801"/>
                </a:cubicBezTo>
                <a:cubicBezTo>
                  <a:pt x="1701778" y="1612632"/>
                  <a:pt x="1723882" y="1571555"/>
                  <a:pt x="1660358" y="1616928"/>
                </a:cubicBezTo>
                <a:cubicBezTo>
                  <a:pt x="1646512" y="1626818"/>
                  <a:pt x="1637694" y="1642576"/>
                  <a:pt x="1624263" y="1653022"/>
                </a:cubicBezTo>
                <a:cubicBezTo>
                  <a:pt x="1502338" y="1747853"/>
                  <a:pt x="1603385" y="1658652"/>
                  <a:pt x="1479884" y="1737243"/>
                </a:cubicBezTo>
                <a:cubicBezTo>
                  <a:pt x="1356735" y="1815610"/>
                  <a:pt x="1486743" y="1763031"/>
                  <a:pt x="1347537" y="1809433"/>
                </a:cubicBezTo>
                <a:cubicBezTo>
                  <a:pt x="1285507" y="1871463"/>
                  <a:pt x="1337589" y="1826991"/>
                  <a:pt x="1239253" y="1881622"/>
                </a:cubicBezTo>
                <a:cubicBezTo>
                  <a:pt x="1226612" y="1888645"/>
                  <a:pt x="1215713" y="1898512"/>
                  <a:pt x="1203158" y="1905686"/>
                </a:cubicBezTo>
                <a:cubicBezTo>
                  <a:pt x="1187585" y="1914585"/>
                  <a:pt x="1170710" y="1921039"/>
                  <a:pt x="1155031" y="1929749"/>
                </a:cubicBezTo>
                <a:cubicBezTo>
                  <a:pt x="1134589" y="1941106"/>
                  <a:pt x="1115541" y="1954902"/>
                  <a:pt x="1094874" y="1965843"/>
                </a:cubicBezTo>
                <a:cubicBezTo>
                  <a:pt x="1047320" y="1991019"/>
                  <a:pt x="1004183" y="2034454"/>
                  <a:pt x="950495" y="2038033"/>
                </a:cubicBezTo>
                <a:lnTo>
                  <a:pt x="770021" y="2050065"/>
                </a:lnTo>
                <a:cubicBezTo>
                  <a:pt x="661737" y="2042044"/>
                  <a:pt x="552717" y="2040938"/>
                  <a:pt x="445168" y="2026001"/>
                </a:cubicBezTo>
                <a:cubicBezTo>
                  <a:pt x="407483" y="2020767"/>
                  <a:pt x="336884" y="1989907"/>
                  <a:pt x="336884" y="1989907"/>
                </a:cubicBezTo>
                <a:cubicBezTo>
                  <a:pt x="320842" y="1977875"/>
                  <a:pt x="302937" y="1967991"/>
                  <a:pt x="288758" y="1953812"/>
                </a:cubicBezTo>
                <a:cubicBezTo>
                  <a:pt x="266609" y="1931663"/>
                  <a:pt x="249410" y="1905033"/>
                  <a:pt x="228600" y="1881622"/>
                </a:cubicBezTo>
                <a:cubicBezTo>
                  <a:pt x="194915" y="1843726"/>
                  <a:pt x="195925" y="1847808"/>
                  <a:pt x="156410" y="1821465"/>
                </a:cubicBezTo>
                <a:cubicBezTo>
                  <a:pt x="148389" y="1809433"/>
                  <a:pt x="140852" y="1797065"/>
                  <a:pt x="132347" y="1785370"/>
                </a:cubicBezTo>
                <a:cubicBezTo>
                  <a:pt x="108758" y="1752935"/>
                  <a:pt x="60158" y="1689117"/>
                  <a:pt x="60158" y="1689117"/>
                </a:cubicBezTo>
                <a:cubicBezTo>
                  <a:pt x="56147" y="1669064"/>
                  <a:pt x="55306" y="1648107"/>
                  <a:pt x="48126" y="1628959"/>
                </a:cubicBezTo>
                <a:cubicBezTo>
                  <a:pt x="43049" y="1615420"/>
                  <a:pt x="29005" y="1606454"/>
                  <a:pt x="24063" y="1592865"/>
                </a:cubicBezTo>
                <a:cubicBezTo>
                  <a:pt x="12761" y="1561784"/>
                  <a:pt x="0" y="1496612"/>
                  <a:pt x="0" y="1496612"/>
                </a:cubicBezTo>
                <a:cubicBezTo>
                  <a:pt x="7926" y="1266759"/>
                  <a:pt x="-3189" y="1226980"/>
                  <a:pt x="24063" y="1063475"/>
                </a:cubicBezTo>
                <a:cubicBezTo>
                  <a:pt x="27425" y="1043303"/>
                  <a:pt x="30219" y="1022904"/>
                  <a:pt x="36095" y="1003317"/>
                </a:cubicBezTo>
                <a:cubicBezTo>
                  <a:pt x="66561" y="901765"/>
                  <a:pt x="48169" y="981583"/>
                  <a:pt x="96253" y="895033"/>
                </a:cubicBezTo>
                <a:cubicBezTo>
                  <a:pt x="119836" y="852584"/>
                  <a:pt x="116588" y="825657"/>
                  <a:pt x="144379" y="786749"/>
                </a:cubicBezTo>
                <a:cubicBezTo>
                  <a:pt x="154269" y="772903"/>
                  <a:pt x="170265" y="764266"/>
                  <a:pt x="180474" y="750654"/>
                </a:cubicBezTo>
                <a:cubicBezTo>
                  <a:pt x="255513" y="650601"/>
                  <a:pt x="191590" y="728420"/>
                  <a:pt x="228600" y="654401"/>
                </a:cubicBezTo>
                <a:cubicBezTo>
                  <a:pt x="235067" y="641468"/>
                  <a:pt x="245489" y="630862"/>
                  <a:pt x="252663" y="618307"/>
                </a:cubicBezTo>
                <a:cubicBezTo>
                  <a:pt x="273522" y="581803"/>
                  <a:pt x="315398" y="483168"/>
                  <a:pt x="324853" y="461896"/>
                </a:cubicBezTo>
                <a:cubicBezTo>
                  <a:pt x="333185" y="420234"/>
                  <a:pt x="337669" y="378825"/>
                  <a:pt x="360947" y="341580"/>
                </a:cubicBezTo>
                <a:cubicBezTo>
                  <a:pt x="369965" y="327151"/>
                  <a:pt x="385010" y="317517"/>
                  <a:pt x="397042" y="305486"/>
                </a:cubicBezTo>
                <a:cubicBezTo>
                  <a:pt x="436733" y="226102"/>
                  <a:pt x="401166" y="280430"/>
                  <a:pt x="481263" y="209233"/>
                </a:cubicBezTo>
                <a:cubicBezTo>
                  <a:pt x="498219" y="194161"/>
                  <a:pt x="510151" y="173131"/>
                  <a:pt x="529389" y="161107"/>
                </a:cubicBezTo>
                <a:cubicBezTo>
                  <a:pt x="543412" y="152343"/>
                  <a:pt x="561616" y="153618"/>
                  <a:pt x="577516" y="149075"/>
                </a:cubicBezTo>
                <a:cubicBezTo>
                  <a:pt x="589710" y="145591"/>
                  <a:pt x="601356" y="140311"/>
                  <a:pt x="613610" y="137043"/>
                </a:cubicBezTo>
                <a:cubicBezTo>
                  <a:pt x="661542" y="124261"/>
                  <a:pt x="710290" y="114577"/>
                  <a:pt x="757989" y="100949"/>
                </a:cubicBezTo>
                <a:cubicBezTo>
                  <a:pt x="846066" y="75784"/>
                  <a:pt x="798094" y="92927"/>
                  <a:pt x="818147" y="8891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BC29BF4-E9FF-4FE3-AC07-19AFC0DD7949}"/>
              </a:ext>
            </a:extLst>
          </p:cNvPr>
          <p:cNvSpPr/>
          <p:nvPr/>
        </p:nvSpPr>
        <p:spPr>
          <a:xfrm>
            <a:off x="8507861" y="2719128"/>
            <a:ext cx="2845781" cy="2183612"/>
          </a:xfrm>
          <a:custGeom>
            <a:avLst/>
            <a:gdLst>
              <a:gd name="connsiteX0" fmla="*/ 2809787 w 2845781"/>
              <a:gd name="connsiteY0" fmla="*/ 647884 h 2183612"/>
              <a:gd name="connsiteX1" fmla="*/ 2689808 w 2845781"/>
              <a:gd name="connsiteY1" fmla="*/ 527905 h 2183612"/>
              <a:gd name="connsiteX2" fmla="*/ 2641816 w 2845781"/>
              <a:gd name="connsiteY2" fmla="*/ 479914 h 2183612"/>
              <a:gd name="connsiteX3" fmla="*/ 2557831 w 2845781"/>
              <a:gd name="connsiteY3" fmla="*/ 371934 h 2183612"/>
              <a:gd name="connsiteX4" fmla="*/ 2521837 w 2845781"/>
              <a:gd name="connsiteY4" fmla="*/ 347938 h 2183612"/>
              <a:gd name="connsiteX5" fmla="*/ 2473846 w 2845781"/>
              <a:gd name="connsiteY5" fmla="*/ 323942 h 2183612"/>
              <a:gd name="connsiteX6" fmla="*/ 2413857 w 2845781"/>
              <a:gd name="connsiteY6" fmla="*/ 275950 h 2183612"/>
              <a:gd name="connsiteX7" fmla="*/ 2269882 w 2845781"/>
              <a:gd name="connsiteY7" fmla="*/ 251955 h 2183612"/>
              <a:gd name="connsiteX8" fmla="*/ 1945940 w 2845781"/>
              <a:gd name="connsiteY8" fmla="*/ 239957 h 2183612"/>
              <a:gd name="connsiteX9" fmla="*/ 1777968 w 2845781"/>
              <a:gd name="connsiteY9" fmla="*/ 191965 h 2183612"/>
              <a:gd name="connsiteX10" fmla="*/ 1681986 w 2845781"/>
              <a:gd name="connsiteY10" fmla="*/ 131976 h 2183612"/>
              <a:gd name="connsiteX11" fmla="*/ 1621996 w 2845781"/>
              <a:gd name="connsiteY11" fmla="*/ 119978 h 2183612"/>
              <a:gd name="connsiteX12" fmla="*/ 1466023 w 2845781"/>
              <a:gd name="connsiteY12" fmla="*/ 59989 h 2183612"/>
              <a:gd name="connsiteX13" fmla="*/ 1358043 w 2845781"/>
              <a:gd name="connsiteY13" fmla="*/ 11998 h 2183612"/>
              <a:gd name="connsiteX14" fmla="*/ 1298053 w 2845781"/>
              <a:gd name="connsiteY14" fmla="*/ 0 h 2183612"/>
              <a:gd name="connsiteX15" fmla="*/ 938117 w 2845781"/>
              <a:gd name="connsiteY15" fmla="*/ 11998 h 2183612"/>
              <a:gd name="connsiteX16" fmla="*/ 746151 w 2845781"/>
              <a:gd name="connsiteY16" fmla="*/ 59989 h 2183612"/>
              <a:gd name="connsiteX17" fmla="*/ 650168 w 2845781"/>
              <a:gd name="connsiteY17" fmla="*/ 71986 h 2183612"/>
              <a:gd name="connsiteX18" fmla="*/ 602176 w 2845781"/>
              <a:gd name="connsiteY18" fmla="*/ 107980 h 2183612"/>
              <a:gd name="connsiteX19" fmla="*/ 542187 w 2845781"/>
              <a:gd name="connsiteY19" fmla="*/ 143974 h 2183612"/>
              <a:gd name="connsiteX20" fmla="*/ 422208 w 2845781"/>
              <a:gd name="connsiteY20" fmla="*/ 239957 h 2183612"/>
              <a:gd name="connsiteX21" fmla="*/ 362218 w 2845781"/>
              <a:gd name="connsiteY21" fmla="*/ 347938 h 2183612"/>
              <a:gd name="connsiteX22" fmla="*/ 314227 w 2845781"/>
              <a:gd name="connsiteY22" fmla="*/ 407927 h 2183612"/>
              <a:gd name="connsiteX23" fmla="*/ 254238 w 2845781"/>
              <a:gd name="connsiteY23" fmla="*/ 527905 h 2183612"/>
              <a:gd name="connsiteX24" fmla="*/ 206246 w 2845781"/>
              <a:gd name="connsiteY24" fmla="*/ 611890 h 2183612"/>
              <a:gd name="connsiteX25" fmla="*/ 170252 w 2845781"/>
              <a:gd name="connsiteY25" fmla="*/ 707874 h 2183612"/>
              <a:gd name="connsiteX26" fmla="*/ 134258 w 2845781"/>
              <a:gd name="connsiteY26" fmla="*/ 827853 h 2183612"/>
              <a:gd name="connsiteX27" fmla="*/ 98265 w 2845781"/>
              <a:gd name="connsiteY27" fmla="*/ 887842 h 2183612"/>
              <a:gd name="connsiteX28" fmla="*/ 74269 w 2845781"/>
              <a:gd name="connsiteY28" fmla="*/ 983824 h 2183612"/>
              <a:gd name="connsiteX29" fmla="*/ 50273 w 2845781"/>
              <a:gd name="connsiteY29" fmla="*/ 1175791 h 2183612"/>
              <a:gd name="connsiteX30" fmla="*/ 38276 w 2845781"/>
              <a:gd name="connsiteY30" fmla="*/ 1415748 h 2183612"/>
              <a:gd name="connsiteX31" fmla="*/ 14279 w 2845781"/>
              <a:gd name="connsiteY31" fmla="*/ 1631710 h 2183612"/>
              <a:gd name="connsiteX32" fmla="*/ 86267 w 2845781"/>
              <a:gd name="connsiteY32" fmla="*/ 2135620 h 2183612"/>
              <a:gd name="connsiteX33" fmla="*/ 146257 w 2845781"/>
              <a:gd name="connsiteY33" fmla="*/ 2171614 h 2183612"/>
              <a:gd name="connsiteX34" fmla="*/ 242239 w 2845781"/>
              <a:gd name="connsiteY34" fmla="*/ 2183612 h 2183612"/>
              <a:gd name="connsiteX35" fmla="*/ 470199 w 2845781"/>
              <a:gd name="connsiteY35" fmla="*/ 2135620 h 2183612"/>
              <a:gd name="connsiteX36" fmla="*/ 566182 w 2845781"/>
              <a:gd name="connsiteY36" fmla="*/ 2027640 h 2183612"/>
              <a:gd name="connsiteX37" fmla="*/ 686162 w 2845781"/>
              <a:gd name="connsiteY37" fmla="*/ 1943655 h 2183612"/>
              <a:gd name="connsiteX38" fmla="*/ 746151 w 2845781"/>
              <a:gd name="connsiteY38" fmla="*/ 1895663 h 2183612"/>
              <a:gd name="connsiteX39" fmla="*/ 878127 w 2845781"/>
              <a:gd name="connsiteY39" fmla="*/ 1847671 h 2183612"/>
              <a:gd name="connsiteX40" fmla="*/ 1334047 w 2845781"/>
              <a:gd name="connsiteY40" fmla="*/ 1787682 h 2183612"/>
              <a:gd name="connsiteX41" fmla="*/ 1490020 w 2845781"/>
              <a:gd name="connsiteY41" fmla="*/ 1727692 h 2183612"/>
              <a:gd name="connsiteX42" fmla="*/ 1609998 w 2845781"/>
              <a:gd name="connsiteY42" fmla="*/ 1631710 h 2183612"/>
              <a:gd name="connsiteX43" fmla="*/ 1645992 w 2845781"/>
              <a:gd name="connsiteY43" fmla="*/ 1619712 h 2183612"/>
              <a:gd name="connsiteX44" fmla="*/ 1849956 w 2845781"/>
              <a:gd name="connsiteY44" fmla="*/ 1571721 h 2183612"/>
              <a:gd name="connsiteX45" fmla="*/ 2005928 w 2845781"/>
              <a:gd name="connsiteY45" fmla="*/ 1523728 h 2183612"/>
              <a:gd name="connsiteX46" fmla="*/ 2125907 w 2845781"/>
              <a:gd name="connsiteY46" fmla="*/ 1451742 h 2183612"/>
              <a:gd name="connsiteX47" fmla="*/ 2185897 w 2845781"/>
              <a:gd name="connsiteY47" fmla="*/ 1427746 h 2183612"/>
              <a:gd name="connsiteX48" fmla="*/ 2317874 w 2845781"/>
              <a:gd name="connsiteY48" fmla="*/ 1355758 h 2183612"/>
              <a:gd name="connsiteX49" fmla="*/ 2449850 w 2845781"/>
              <a:gd name="connsiteY49" fmla="*/ 1235780 h 2183612"/>
              <a:gd name="connsiteX50" fmla="*/ 2557831 w 2845781"/>
              <a:gd name="connsiteY50" fmla="*/ 1139797 h 2183612"/>
              <a:gd name="connsiteX51" fmla="*/ 2593825 w 2845781"/>
              <a:gd name="connsiteY51" fmla="*/ 1115802 h 2183612"/>
              <a:gd name="connsiteX52" fmla="*/ 2665812 w 2845781"/>
              <a:gd name="connsiteY52" fmla="*/ 1055812 h 2183612"/>
              <a:gd name="connsiteX53" fmla="*/ 2713804 w 2845781"/>
              <a:gd name="connsiteY53" fmla="*/ 1019818 h 2183612"/>
              <a:gd name="connsiteX54" fmla="*/ 2809787 w 2845781"/>
              <a:gd name="connsiteY54" fmla="*/ 911838 h 2183612"/>
              <a:gd name="connsiteX55" fmla="*/ 2845781 w 2845781"/>
              <a:gd name="connsiteY55" fmla="*/ 815854 h 2183612"/>
              <a:gd name="connsiteX56" fmla="*/ 2809787 w 2845781"/>
              <a:gd name="connsiteY56" fmla="*/ 647884 h 218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845781" h="2183612" fill="none" extrusionOk="0">
                <a:moveTo>
                  <a:pt x="2809787" y="647884"/>
                </a:moveTo>
                <a:cubicBezTo>
                  <a:pt x="2724895" y="567136"/>
                  <a:pt x="2787803" y="634395"/>
                  <a:pt x="2689808" y="527905"/>
                </a:cubicBezTo>
                <a:cubicBezTo>
                  <a:pt x="2672972" y="511277"/>
                  <a:pt x="2659096" y="500436"/>
                  <a:pt x="2641816" y="479914"/>
                </a:cubicBezTo>
                <a:cubicBezTo>
                  <a:pt x="2609874" y="451168"/>
                  <a:pt x="2597110" y="396757"/>
                  <a:pt x="2557831" y="371934"/>
                </a:cubicBezTo>
                <a:cubicBezTo>
                  <a:pt x="2546138" y="363203"/>
                  <a:pt x="2536973" y="356247"/>
                  <a:pt x="2521837" y="347938"/>
                </a:cubicBezTo>
                <a:cubicBezTo>
                  <a:pt x="2507319" y="337480"/>
                  <a:pt x="2491798" y="332839"/>
                  <a:pt x="2473846" y="323942"/>
                </a:cubicBezTo>
                <a:cubicBezTo>
                  <a:pt x="2452856" y="309794"/>
                  <a:pt x="2436535" y="292129"/>
                  <a:pt x="2413857" y="275950"/>
                </a:cubicBezTo>
                <a:cubicBezTo>
                  <a:pt x="2390642" y="263119"/>
                  <a:pt x="2271965" y="252066"/>
                  <a:pt x="2269882" y="251955"/>
                </a:cubicBezTo>
                <a:cubicBezTo>
                  <a:pt x="2161792" y="236756"/>
                  <a:pt x="2068143" y="233638"/>
                  <a:pt x="1945940" y="239957"/>
                </a:cubicBezTo>
                <a:cubicBezTo>
                  <a:pt x="1877407" y="229008"/>
                  <a:pt x="1844143" y="221988"/>
                  <a:pt x="1777968" y="191965"/>
                </a:cubicBezTo>
                <a:cubicBezTo>
                  <a:pt x="1721355" y="161167"/>
                  <a:pt x="1759440" y="161615"/>
                  <a:pt x="1681986" y="131976"/>
                </a:cubicBezTo>
                <a:cubicBezTo>
                  <a:pt x="1666364" y="125900"/>
                  <a:pt x="1642607" y="123445"/>
                  <a:pt x="1621996" y="119978"/>
                </a:cubicBezTo>
                <a:cubicBezTo>
                  <a:pt x="1572329" y="100800"/>
                  <a:pt x="1516278" y="82332"/>
                  <a:pt x="1466023" y="59989"/>
                </a:cubicBezTo>
                <a:cubicBezTo>
                  <a:pt x="1430107" y="41237"/>
                  <a:pt x="1396445" y="24260"/>
                  <a:pt x="1358043" y="11998"/>
                </a:cubicBezTo>
                <a:cubicBezTo>
                  <a:pt x="1335875" y="5507"/>
                  <a:pt x="1317981" y="2108"/>
                  <a:pt x="1298053" y="0"/>
                </a:cubicBezTo>
                <a:cubicBezTo>
                  <a:pt x="1162046" y="-9902"/>
                  <a:pt x="1049067" y="13083"/>
                  <a:pt x="938117" y="11998"/>
                </a:cubicBezTo>
                <a:cubicBezTo>
                  <a:pt x="863790" y="22035"/>
                  <a:pt x="825022" y="44405"/>
                  <a:pt x="746151" y="59989"/>
                </a:cubicBezTo>
                <a:cubicBezTo>
                  <a:pt x="719734" y="68567"/>
                  <a:pt x="683135" y="68615"/>
                  <a:pt x="650168" y="71986"/>
                </a:cubicBezTo>
                <a:cubicBezTo>
                  <a:pt x="633820" y="85044"/>
                  <a:pt x="620616" y="95859"/>
                  <a:pt x="602176" y="107980"/>
                </a:cubicBezTo>
                <a:cubicBezTo>
                  <a:pt x="579693" y="119472"/>
                  <a:pt x="560933" y="129996"/>
                  <a:pt x="542187" y="143974"/>
                </a:cubicBezTo>
                <a:cubicBezTo>
                  <a:pt x="494359" y="176636"/>
                  <a:pt x="462505" y="202289"/>
                  <a:pt x="422208" y="239957"/>
                </a:cubicBezTo>
                <a:cubicBezTo>
                  <a:pt x="346485" y="310716"/>
                  <a:pt x="438847" y="218820"/>
                  <a:pt x="362218" y="347938"/>
                </a:cubicBezTo>
                <a:cubicBezTo>
                  <a:pt x="350480" y="370227"/>
                  <a:pt x="327965" y="387522"/>
                  <a:pt x="314227" y="407927"/>
                </a:cubicBezTo>
                <a:cubicBezTo>
                  <a:pt x="249958" y="501747"/>
                  <a:pt x="299885" y="442140"/>
                  <a:pt x="254238" y="527905"/>
                </a:cubicBezTo>
                <a:cubicBezTo>
                  <a:pt x="241880" y="555752"/>
                  <a:pt x="218731" y="580994"/>
                  <a:pt x="206246" y="611890"/>
                </a:cubicBezTo>
                <a:cubicBezTo>
                  <a:pt x="191611" y="643306"/>
                  <a:pt x="181709" y="676280"/>
                  <a:pt x="170252" y="707874"/>
                </a:cubicBezTo>
                <a:cubicBezTo>
                  <a:pt x="144133" y="773707"/>
                  <a:pt x="169448" y="756490"/>
                  <a:pt x="134258" y="827853"/>
                </a:cubicBezTo>
                <a:cubicBezTo>
                  <a:pt x="120738" y="849764"/>
                  <a:pt x="109256" y="872003"/>
                  <a:pt x="98265" y="887842"/>
                </a:cubicBezTo>
                <a:cubicBezTo>
                  <a:pt x="84388" y="918439"/>
                  <a:pt x="75189" y="953840"/>
                  <a:pt x="74269" y="983824"/>
                </a:cubicBezTo>
                <a:cubicBezTo>
                  <a:pt x="63668" y="1047433"/>
                  <a:pt x="50273" y="1175791"/>
                  <a:pt x="50273" y="1175791"/>
                </a:cubicBezTo>
                <a:cubicBezTo>
                  <a:pt x="48974" y="1267542"/>
                  <a:pt x="46473" y="1344198"/>
                  <a:pt x="38276" y="1415748"/>
                </a:cubicBezTo>
                <a:cubicBezTo>
                  <a:pt x="32703" y="1521305"/>
                  <a:pt x="27492" y="1539633"/>
                  <a:pt x="14279" y="1631710"/>
                </a:cubicBezTo>
                <a:cubicBezTo>
                  <a:pt x="25476" y="1760050"/>
                  <a:pt x="-35257" y="2006209"/>
                  <a:pt x="86267" y="2135620"/>
                </a:cubicBezTo>
                <a:cubicBezTo>
                  <a:pt x="103718" y="2150046"/>
                  <a:pt x="127210" y="2165429"/>
                  <a:pt x="146257" y="2171614"/>
                </a:cubicBezTo>
                <a:cubicBezTo>
                  <a:pt x="180992" y="2183865"/>
                  <a:pt x="213521" y="2176885"/>
                  <a:pt x="242239" y="2183612"/>
                </a:cubicBezTo>
                <a:cubicBezTo>
                  <a:pt x="320454" y="2172815"/>
                  <a:pt x="400298" y="2164793"/>
                  <a:pt x="470199" y="2135620"/>
                </a:cubicBezTo>
                <a:cubicBezTo>
                  <a:pt x="555319" y="2102744"/>
                  <a:pt x="526238" y="2068546"/>
                  <a:pt x="566182" y="2027640"/>
                </a:cubicBezTo>
                <a:cubicBezTo>
                  <a:pt x="586828" y="2008002"/>
                  <a:pt x="672658" y="1952025"/>
                  <a:pt x="686162" y="1943655"/>
                </a:cubicBezTo>
                <a:cubicBezTo>
                  <a:pt x="707621" y="1928176"/>
                  <a:pt x="724391" y="1911661"/>
                  <a:pt x="746151" y="1895663"/>
                </a:cubicBezTo>
                <a:cubicBezTo>
                  <a:pt x="766719" y="1884594"/>
                  <a:pt x="863002" y="1851433"/>
                  <a:pt x="878127" y="1847671"/>
                </a:cubicBezTo>
                <a:cubicBezTo>
                  <a:pt x="1124241" y="1766869"/>
                  <a:pt x="1037648" y="1795441"/>
                  <a:pt x="1334047" y="1787682"/>
                </a:cubicBezTo>
                <a:cubicBezTo>
                  <a:pt x="1392837" y="1770943"/>
                  <a:pt x="1446866" y="1752971"/>
                  <a:pt x="1490020" y="1727692"/>
                </a:cubicBezTo>
                <a:cubicBezTo>
                  <a:pt x="1561876" y="1680578"/>
                  <a:pt x="1506634" y="1691701"/>
                  <a:pt x="1609998" y="1631710"/>
                </a:cubicBezTo>
                <a:cubicBezTo>
                  <a:pt x="1619911" y="1622591"/>
                  <a:pt x="1634567" y="1624889"/>
                  <a:pt x="1645992" y="1619712"/>
                </a:cubicBezTo>
                <a:cubicBezTo>
                  <a:pt x="1790720" y="1577208"/>
                  <a:pt x="1549913" y="1656744"/>
                  <a:pt x="1849956" y="1571721"/>
                </a:cubicBezTo>
                <a:cubicBezTo>
                  <a:pt x="1900941" y="1558735"/>
                  <a:pt x="1955773" y="1535700"/>
                  <a:pt x="2005928" y="1523728"/>
                </a:cubicBezTo>
                <a:cubicBezTo>
                  <a:pt x="2166780" y="1461243"/>
                  <a:pt x="2014073" y="1508065"/>
                  <a:pt x="2125907" y="1451742"/>
                </a:cubicBezTo>
                <a:cubicBezTo>
                  <a:pt x="2145749" y="1443695"/>
                  <a:pt x="2167344" y="1438104"/>
                  <a:pt x="2185897" y="1427746"/>
                </a:cubicBezTo>
                <a:cubicBezTo>
                  <a:pt x="2392528" y="1300689"/>
                  <a:pt x="2092716" y="1465604"/>
                  <a:pt x="2317874" y="1355758"/>
                </a:cubicBezTo>
                <a:cubicBezTo>
                  <a:pt x="2472650" y="1216787"/>
                  <a:pt x="2344045" y="1363610"/>
                  <a:pt x="2449850" y="1235780"/>
                </a:cubicBezTo>
                <a:cubicBezTo>
                  <a:pt x="2527427" y="1143701"/>
                  <a:pt x="2368983" y="1265082"/>
                  <a:pt x="2557831" y="1139797"/>
                </a:cubicBezTo>
                <a:cubicBezTo>
                  <a:pt x="2571154" y="1130172"/>
                  <a:pt x="2582400" y="1122720"/>
                  <a:pt x="2593825" y="1115802"/>
                </a:cubicBezTo>
                <a:cubicBezTo>
                  <a:pt x="2622136" y="1097845"/>
                  <a:pt x="2645011" y="1074764"/>
                  <a:pt x="2665812" y="1055812"/>
                </a:cubicBezTo>
                <a:cubicBezTo>
                  <a:pt x="2681291" y="1043940"/>
                  <a:pt x="2698205" y="1033273"/>
                  <a:pt x="2713804" y="1019818"/>
                </a:cubicBezTo>
                <a:cubicBezTo>
                  <a:pt x="2739534" y="993858"/>
                  <a:pt x="2794385" y="938945"/>
                  <a:pt x="2809787" y="911838"/>
                </a:cubicBezTo>
                <a:cubicBezTo>
                  <a:pt x="2819410" y="893011"/>
                  <a:pt x="2840280" y="840225"/>
                  <a:pt x="2845781" y="815854"/>
                </a:cubicBezTo>
                <a:cubicBezTo>
                  <a:pt x="2836722" y="790572"/>
                  <a:pt x="2814574" y="668328"/>
                  <a:pt x="2809787" y="647884"/>
                </a:cubicBezTo>
                <a:close/>
              </a:path>
              <a:path w="2845781" h="2183612" stroke="0" extrusionOk="0">
                <a:moveTo>
                  <a:pt x="2809787" y="647884"/>
                </a:moveTo>
                <a:cubicBezTo>
                  <a:pt x="2696149" y="559056"/>
                  <a:pt x="2772850" y="642717"/>
                  <a:pt x="2689808" y="527905"/>
                </a:cubicBezTo>
                <a:cubicBezTo>
                  <a:pt x="2677450" y="511675"/>
                  <a:pt x="2652048" y="497324"/>
                  <a:pt x="2641816" y="479914"/>
                </a:cubicBezTo>
                <a:cubicBezTo>
                  <a:pt x="2611193" y="446247"/>
                  <a:pt x="2594300" y="405365"/>
                  <a:pt x="2557831" y="371934"/>
                </a:cubicBezTo>
                <a:cubicBezTo>
                  <a:pt x="2545312" y="363650"/>
                  <a:pt x="2536956" y="356334"/>
                  <a:pt x="2521837" y="347938"/>
                </a:cubicBezTo>
                <a:cubicBezTo>
                  <a:pt x="2509654" y="339462"/>
                  <a:pt x="2489907" y="331434"/>
                  <a:pt x="2473846" y="323942"/>
                </a:cubicBezTo>
                <a:cubicBezTo>
                  <a:pt x="2448393" y="309102"/>
                  <a:pt x="2432968" y="291469"/>
                  <a:pt x="2413857" y="275950"/>
                </a:cubicBezTo>
                <a:cubicBezTo>
                  <a:pt x="2390998" y="263168"/>
                  <a:pt x="2271832" y="252161"/>
                  <a:pt x="2269882" y="251955"/>
                </a:cubicBezTo>
                <a:cubicBezTo>
                  <a:pt x="2170365" y="250471"/>
                  <a:pt x="2063761" y="246322"/>
                  <a:pt x="1945940" y="239957"/>
                </a:cubicBezTo>
                <a:cubicBezTo>
                  <a:pt x="1874143" y="224055"/>
                  <a:pt x="1840342" y="223811"/>
                  <a:pt x="1777968" y="191965"/>
                </a:cubicBezTo>
                <a:cubicBezTo>
                  <a:pt x="1723237" y="168074"/>
                  <a:pt x="1759011" y="163378"/>
                  <a:pt x="1681986" y="131976"/>
                </a:cubicBezTo>
                <a:cubicBezTo>
                  <a:pt x="1663340" y="124845"/>
                  <a:pt x="1642155" y="124176"/>
                  <a:pt x="1621996" y="119978"/>
                </a:cubicBezTo>
                <a:cubicBezTo>
                  <a:pt x="1573930" y="96545"/>
                  <a:pt x="1517624" y="76539"/>
                  <a:pt x="1466023" y="59989"/>
                </a:cubicBezTo>
                <a:cubicBezTo>
                  <a:pt x="1424060" y="43333"/>
                  <a:pt x="1392895" y="21109"/>
                  <a:pt x="1358043" y="11998"/>
                </a:cubicBezTo>
                <a:cubicBezTo>
                  <a:pt x="1334791" y="5874"/>
                  <a:pt x="1317083" y="2028"/>
                  <a:pt x="1298053" y="0"/>
                </a:cubicBezTo>
                <a:cubicBezTo>
                  <a:pt x="1179092" y="-9777"/>
                  <a:pt x="1054176" y="4912"/>
                  <a:pt x="938117" y="11998"/>
                </a:cubicBezTo>
                <a:cubicBezTo>
                  <a:pt x="853634" y="24945"/>
                  <a:pt x="824672" y="47168"/>
                  <a:pt x="746151" y="59989"/>
                </a:cubicBezTo>
                <a:cubicBezTo>
                  <a:pt x="714419" y="69052"/>
                  <a:pt x="684702" y="66481"/>
                  <a:pt x="650168" y="71986"/>
                </a:cubicBezTo>
                <a:cubicBezTo>
                  <a:pt x="632916" y="85978"/>
                  <a:pt x="618563" y="96901"/>
                  <a:pt x="602176" y="107980"/>
                </a:cubicBezTo>
                <a:cubicBezTo>
                  <a:pt x="583881" y="123111"/>
                  <a:pt x="559029" y="132389"/>
                  <a:pt x="542187" y="143974"/>
                </a:cubicBezTo>
                <a:cubicBezTo>
                  <a:pt x="495763" y="168419"/>
                  <a:pt x="452008" y="198071"/>
                  <a:pt x="422208" y="239957"/>
                </a:cubicBezTo>
                <a:cubicBezTo>
                  <a:pt x="358771" y="350053"/>
                  <a:pt x="425445" y="246620"/>
                  <a:pt x="362218" y="347938"/>
                </a:cubicBezTo>
                <a:cubicBezTo>
                  <a:pt x="348394" y="371199"/>
                  <a:pt x="328055" y="385811"/>
                  <a:pt x="314227" y="407927"/>
                </a:cubicBezTo>
                <a:cubicBezTo>
                  <a:pt x="261953" y="493275"/>
                  <a:pt x="297301" y="440589"/>
                  <a:pt x="254238" y="527905"/>
                </a:cubicBezTo>
                <a:cubicBezTo>
                  <a:pt x="242104" y="558184"/>
                  <a:pt x="216976" y="583309"/>
                  <a:pt x="206246" y="611890"/>
                </a:cubicBezTo>
                <a:cubicBezTo>
                  <a:pt x="190104" y="648129"/>
                  <a:pt x="179027" y="669061"/>
                  <a:pt x="170252" y="707874"/>
                </a:cubicBezTo>
                <a:cubicBezTo>
                  <a:pt x="152966" y="769778"/>
                  <a:pt x="169955" y="749752"/>
                  <a:pt x="134258" y="827853"/>
                </a:cubicBezTo>
                <a:cubicBezTo>
                  <a:pt x="122192" y="848155"/>
                  <a:pt x="111278" y="866847"/>
                  <a:pt x="98265" y="887842"/>
                </a:cubicBezTo>
                <a:cubicBezTo>
                  <a:pt x="87500" y="921387"/>
                  <a:pt x="80008" y="952155"/>
                  <a:pt x="74269" y="983824"/>
                </a:cubicBezTo>
                <a:cubicBezTo>
                  <a:pt x="63669" y="1047434"/>
                  <a:pt x="50273" y="1175792"/>
                  <a:pt x="50273" y="1175791"/>
                </a:cubicBezTo>
                <a:cubicBezTo>
                  <a:pt x="50699" y="1257045"/>
                  <a:pt x="40830" y="1327340"/>
                  <a:pt x="38276" y="1415748"/>
                </a:cubicBezTo>
                <a:cubicBezTo>
                  <a:pt x="33367" y="1521997"/>
                  <a:pt x="28184" y="1539151"/>
                  <a:pt x="14279" y="1631710"/>
                </a:cubicBezTo>
                <a:cubicBezTo>
                  <a:pt x="30026" y="1763725"/>
                  <a:pt x="-44805" y="2058568"/>
                  <a:pt x="86267" y="2135620"/>
                </a:cubicBezTo>
                <a:cubicBezTo>
                  <a:pt x="107451" y="2152113"/>
                  <a:pt x="122704" y="2163066"/>
                  <a:pt x="146257" y="2171614"/>
                </a:cubicBezTo>
                <a:cubicBezTo>
                  <a:pt x="176124" y="2182040"/>
                  <a:pt x="214921" y="2180663"/>
                  <a:pt x="242239" y="2183612"/>
                </a:cubicBezTo>
                <a:cubicBezTo>
                  <a:pt x="319790" y="2165943"/>
                  <a:pt x="391752" y="2153120"/>
                  <a:pt x="470199" y="2135620"/>
                </a:cubicBezTo>
                <a:cubicBezTo>
                  <a:pt x="550028" y="2103958"/>
                  <a:pt x="522670" y="2072262"/>
                  <a:pt x="566182" y="2027640"/>
                </a:cubicBezTo>
                <a:cubicBezTo>
                  <a:pt x="584432" y="2006535"/>
                  <a:pt x="673751" y="1951982"/>
                  <a:pt x="686162" y="1943655"/>
                </a:cubicBezTo>
                <a:cubicBezTo>
                  <a:pt x="708405" y="1930479"/>
                  <a:pt x="728596" y="1909592"/>
                  <a:pt x="746151" y="1895663"/>
                </a:cubicBezTo>
                <a:cubicBezTo>
                  <a:pt x="763162" y="1885251"/>
                  <a:pt x="862689" y="1850281"/>
                  <a:pt x="878127" y="1847671"/>
                </a:cubicBezTo>
                <a:cubicBezTo>
                  <a:pt x="1128180" y="1775712"/>
                  <a:pt x="1042082" y="1798524"/>
                  <a:pt x="1334047" y="1787682"/>
                </a:cubicBezTo>
                <a:cubicBezTo>
                  <a:pt x="1378662" y="1771318"/>
                  <a:pt x="1445664" y="1753123"/>
                  <a:pt x="1490020" y="1727692"/>
                </a:cubicBezTo>
                <a:cubicBezTo>
                  <a:pt x="1570356" y="1677059"/>
                  <a:pt x="1522280" y="1694326"/>
                  <a:pt x="1609998" y="1631710"/>
                </a:cubicBezTo>
                <a:cubicBezTo>
                  <a:pt x="1620841" y="1623452"/>
                  <a:pt x="1634551" y="1622644"/>
                  <a:pt x="1645992" y="1619712"/>
                </a:cubicBezTo>
                <a:cubicBezTo>
                  <a:pt x="1805611" y="1581648"/>
                  <a:pt x="1548276" y="1640554"/>
                  <a:pt x="1849956" y="1571721"/>
                </a:cubicBezTo>
                <a:cubicBezTo>
                  <a:pt x="1904404" y="1560277"/>
                  <a:pt x="1945389" y="1546736"/>
                  <a:pt x="2005928" y="1523728"/>
                </a:cubicBezTo>
                <a:cubicBezTo>
                  <a:pt x="2152503" y="1464180"/>
                  <a:pt x="2032153" y="1488303"/>
                  <a:pt x="2125907" y="1451742"/>
                </a:cubicBezTo>
                <a:cubicBezTo>
                  <a:pt x="2141263" y="1443560"/>
                  <a:pt x="2166979" y="1439591"/>
                  <a:pt x="2185897" y="1427746"/>
                </a:cubicBezTo>
                <a:cubicBezTo>
                  <a:pt x="2359320" y="1317461"/>
                  <a:pt x="2054968" y="1472703"/>
                  <a:pt x="2317874" y="1355758"/>
                </a:cubicBezTo>
                <a:cubicBezTo>
                  <a:pt x="2449858" y="1194329"/>
                  <a:pt x="2301557" y="1361205"/>
                  <a:pt x="2449850" y="1235780"/>
                </a:cubicBezTo>
                <a:cubicBezTo>
                  <a:pt x="2536512" y="1119760"/>
                  <a:pt x="2385289" y="1257752"/>
                  <a:pt x="2557831" y="1139797"/>
                </a:cubicBezTo>
                <a:cubicBezTo>
                  <a:pt x="2568873" y="1131438"/>
                  <a:pt x="2581986" y="1125795"/>
                  <a:pt x="2593825" y="1115802"/>
                </a:cubicBezTo>
                <a:cubicBezTo>
                  <a:pt x="2614358" y="1097615"/>
                  <a:pt x="2641737" y="1076190"/>
                  <a:pt x="2665812" y="1055812"/>
                </a:cubicBezTo>
                <a:cubicBezTo>
                  <a:pt x="2677623" y="1042660"/>
                  <a:pt x="2698721" y="1032097"/>
                  <a:pt x="2713804" y="1019818"/>
                </a:cubicBezTo>
                <a:cubicBezTo>
                  <a:pt x="2743601" y="990607"/>
                  <a:pt x="2796509" y="936684"/>
                  <a:pt x="2809787" y="911838"/>
                </a:cubicBezTo>
                <a:cubicBezTo>
                  <a:pt x="2824368" y="891274"/>
                  <a:pt x="2841296" y="837479"/>
                  <a:pt x="2845781" y="815854"/>
                </a:cubicBezTo>
                <a:cubicBezTo>
                  <a:pt x="2838933" y="732473"/>
                  <a:pt x="2834507" y="691565"/>
                  <a:pt x="2809787" y="647884"/>
                </a:cubicBezTo>
                <a:close/>
              </a:path>
            </a:pathLst>
          </a:custGeom>
          <a:solidFill>
            <a:schemeClr val="bg2"/>
          </a:solidFill>
          <a:ln w="25400" cap="rnd">
            <a:noFill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817678 w 2853773"/>
                      <a:gd name="connsiteY0" fmla="*/ 649705 h 2189747"/>
                      <a:gd name="connsiteX1" fmla="*/ 2697362 w 2853773"/>
                      <a:gd name="connsiteY1" fmla="*/ 529389 h 2189747"/>
                      <a:gd name="connsiteX2" fmla="*/ 2649236 w 2853773"/>
                      <a:gd name="connsiteY2" fmla="*/ 481263 h 2189747"/>
                      <a:gd name="connsiteX3" fmla="*/ 2565015 w 2853773"/>
                      <a:gd name="connsiteY3" fmla="*/ 372979 h 2189747"/>
                      <a:gd name="connsiteX4" fmla="*/ 2528920 w 2853773"/>
                      <a:gd name="connsiteY4" fmla="*/ 348916 h 2189747"/>
                      <a:gd name="connsiteX5" fmla="*/ 2480794 w 2853773"/>
                      <a:gd name="connsiteY5" fmla="*/ 324853 h 2189747"/>
                      <a:gd name="connsiteX6" fmla="*/ 2420636 w 2853773"/>
                      <a:gd name="connsiteY6" fmla="*/ 276726 h 2189747"/>
                      <a:gd name="connsiteX7" fmla="*/ 2276257 w 2853773"/>
                      <a:gd name="connsiteY7" fmla="*/ 252663 h 2189747"/>
                      <a:gd name="connsiteX8" fmla="*/ 1951405 w 2853773"/>
                      <a:gd name="connsiteY8" fmla="*/ 240632 h 2189747"/>
                      <a:gd name="connsiteX9" fmla="*/ 1782962 w 2853773"/>
                      <a:gd name="connsiteY9" fmla="*/ 192505 h 2189747"/>
                      <a:gd name="connsiteX10" fmla="*/ 1686710 w 2853773"/>
                      <a:gd name="connsiteY10" fmla="*/ 132347 h 2189747"/>
                      <a:gd name="connsiteX11" fmla="*/ 1626552 w 2853773"/>
                      <a:gd name="connsiteY11" fmla="*/ 120316 h 2189747"/>
                      <a:gd name="connsiteX12" fmla="*/ 1470141 w 2853773"/>
                      <a:gd name="connsiteY12" fmla="*/ 60158 h 2189747"/>
                      <a:gd name="connsiteX13" fmla="*/ 1361857 w 2853773"/>
                      <a:gd name="connsiteY13" fmla="*/ 12032 h 2189747"/>
                      <a:gd name="connsiteX14" fmla="*/ 1301699 w 2853773"/>
                      <a:gd name="connsiteY14" fmla="*/ 0 h 2189747"/>
                      <a:gd name="connsiteX15" fmla="*/ 940752 w 2853773"/>
                      <a:gd name="connsiteY15" fmla="*/ 12032 h 2189747"/>
                      <a:gd name="connsiteX16" fmla="*/ 748247 w 2853773"/>
                      <a:gd name="connsiteY16" fmla="*/ 60158 h 2189747"/>
                      <a:gd name="connsiteX17" fmla="*/ 651994 w 2853773"/>
                      <a:gd name="connsiteY17" fmla="*/ 72189 h 2189747"/>
                      <a:gd name="connsiteX18" fmla="*/ 603868 w 2853773"/>
                      <a:gd name="connsiteY18" fmla="*/ 108284 h 2189747"/>
                      <a:gd name="connsiteX19" fmla="*/ 543710 w 2853773"/>
                      <a:gd name="connsiteY19" fmla="*/ 144379 h 2189747"/>
                      <a:gd name="connsiteX20" fmla="*/ 423394 w 2853773"/>
                      <a:gd name="connsiteY20" fmla="*/ 240632 h 2189747"/>
                      <a:gd name="connsiteX21" fmla="*/ 363236 w 2853773"/>
                      <a:gd name="connsiteY21" fmla="*/ 348916 h 2189747"/>
                      <a:gd name="connsiteX22" fmla="*/ 315110 w 2853773"/>
                      <a:gd name="connsiteY22" fmla="*/ 409074 h 2189747"/>
                      <a:gd name="connsiteX23" fmla="*/ 254952 w 2853773"/>
                      <a:gd name="connsiteY23" fmla="*/ 529389 h 2189747"/>
                      <a:gd name="connsiteX24" fmla="*/ 206826 w 2853773"/>
                      <a:gd name="connsiteY24" fmla="*/ 613610 h 2189747"/>
                      <a:gd name="connsiteX25" fmla="*/ 170731 w 2853773"/>
                      <a:gd name="connsiteY25" fmla="*/ 709863 h 2189747"/>
                      <a:gd name="connsiteX26" fmla="*/ 134636 w 2853773"/>
                      <a:gd name="connsiteY26" fmla="*/ 830179 h 2189747"/>
                      <a:gd name="connsiteX27" fmla="*/ 98541 w 2853773"/>
                      <a:gd name="connsiteY27" fmla="*/ 890337 h 2189747"/>
                      <a:gd name="connsiteX28" fmla="*/ 74478 w 2853773"/>
                      <a:gd name="connsiteY28" fmla="*/ 986589 h 2189747"/>
                      <a:gd name="connsiteX29" fmla="*/ 50415 w 2853773"/>
                      <a:gd name="connsiteY29" fmla="*/ 1179095 h 2189747"/>
                      <a:gd name="connsiteX30" fmla="*/ 38384 w 2853773"/>
                      <a:gd name="connsiteY30" fmla="*/ 1419726 h 2189747"/>
                      <a:gd name="connsiteX31" fmla="*/ 14320 w 2853773"/>
                      <a:gd name="connsiteY31" fmla="*/ 1636295 h 2189747"/>
                      <a:gd name="connsiteX32" fmla="*/ 86510 w 2853773"/>
                      <a:gd name="connsiteY32" fmla="*/ 2141621 h 2189747"/>
                      <a:gd name="connsiteX33" fmla="*/ 146668 w 2853773"/>
                      <a:gd name="connsiteY33" fmla="*/ 2177716 h 2189747"/>
                      <a:gd name="connsiteX34" fmla="*/ 242920 w 2853773"/>
                      <a:gd name="connsiteY34" fmla="*/ 2189747 h 2189747"/>
                      <a:gd name="connsiteX35" fmla="*/ 471520 w 2853773"/>
                      <a:gd name="connsiteY35" fmla="*/ 2141621 h 2189747"/>
                      <a:gd name="connsiteX36" fmla="*/ 567773 w 2853773"/>
                      <a:gd name="connsiteY36" fmla="*/ 2033337 h 2189747"/>
                      <a:gd name="connsiteX37" fmla="*/ 688089 w 2853773"/>
                      <a:gd name="connsiteY37" fmla="*/ 1949116 h 2189747"/>
                      <a:gd name="connsiteX38" fmla="*/ 748247 w 2853773"/>
                      <a:gd name="connsiteY38" fmla="*/ 1900989 h 2189747"/>
                      <a:gd name="connsiteX39" fmla="*/ 880594 w 2853773"/>
                      <a:gd name="connsiteY39" fmla="*/ 1852863 h 2189747"/>
                      <a:gd name="connsiteX40" fmla="*/ 1337794 w 2853773"/>
                      <a:gd name="connsiteY40" fmla="*/ 1792705 h 2189747"/>
                      <a:gd name="connsiteX41" fmla="*/ 1494205 w 2853773"/>
                      <a:gd name="connsiteY41" fmla="*/ 1732547 h 2189747"/>
                      <a:gd name="connsiteX42" fmla="*/ 1614520 w 2853773"/>
                      <a:gd name="connsiteY42" fmla="*/ 1636295 h 2189747"/>
                      <a:gd name="connsiteX43" fmla="*/ 1650615 w 2853773"/>
                      <a:gd name="connsiteY43" fmla="*/ 1624263 h 2189747"/>
                      <a:gd name="connsiteX44" fmla="*/ 1855152 w 2853773"/>
                      <a:gd name="connsiteY44" fmla="*/ 1576137 h 2189747"/>
                      <a:gd name="connsiteX45" fmla="*/ 2011562 w 2853773"/>
                      <a:gd name="connsiteY45" fmla="*/ 1528010 h 2189747"/>
                      <a:gd name="connsiteX46" fmla="*/ 2131878 w 2853773"/>
                      <a:gd name="connsiteY46" fmla="*/ 1455821 h 2189747"/>
                      <a:gd name="connsiteX47" fmla="*/ 2192036 w 2853773"/>
                      <a:gd name="connsiteY47" fmla="*/ 1431758 h 2189747"/>
                      <a:gd name="connsiteX48" fmla="*/ 2324384 w 2853773"/>
                      <a:gd name="connsiteY48" fmla="*/ 1359568 h 2189747"/>
                      <a:gd name="connsiteX49" fmla="*/ 2456731 w 2853773"/>
                      <a:gd name="connsiteY49" fmla="*/ 1239253 h 2189747"/>
                      <a:gd name="connsiteX50" fmla="*/ 2565015 w 2853773"/>
                      <a:gd name="connsiteY50" fmla="*/ 1143000 h 2189747"/>
                      <a:gd name="connsiteX51" fmla="*/ 2601110 w 2853773"/>
                      <a:gd name="connsiteY51" fmla="*/ 1118937 h 2189747"/>
                      <a:gd name="connsiteX52" fmla="*/ 2673299 w 2853773"/>
                      <a:gd name="connsiteY52" fmla="*/ 1058779 h 2189747"/>
                      <a:gd name="connsiteX53" fmla="*/ 2721426 w 2853773"/>
                      <a:gd name="connsiteY53" fmla="*/ 1022684 h 2189747"/>
                      <a:gd name="connsiteX54" fmla="*/ 2817678 w 2853773"/>
                      <a:gd name="connsiteY54" fmla="*/ 914400 h 2189747"/>
                      <a:gd name="connsiteX55" fmla="*/ 2853773 w 2853773"/>
                      <a:gd name="connsiteY55" fmla="*/ 818147 h 2189747"/>
                      <a:gd name="connsiteX56" fmla="*/ 2817678 w 2853773"/>
                      <a:gd name="connsiteY56" fmla="*/ 649705 h 2189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2853773" h="2189747">
                        <a:moveTo>
                          <a:pt x="2817678" y="649705"/>
                        </a:moveTo>
                        <a:cubicBezTo>
                          <a:pt x="2715119" y="567658"/>
                          <a:pt x="2795845" y="638815"/>
                          <a:pt x="2697362" y="529389"/>
                        </a:cubicBezTo>
                        <a:cubicBezTo>
                          <a:pt x="2682185" y="512526"/>
                          <a:pt x="2663890" y="498582"/>
                          <a:pt x="2649236" y="481263"/>
                        </a:cubicBezTo>
                        <a:cubicBezTo>
                          <a:pt x="2619699" y="446356"/>
                          <a:pt x="2603062" y="398344"/>
                          <a:pt x="2565015" y="372979"/>
                        </a:cubicBezTo>
                        <a:cubicBezTo>
                          <a:pt x="2552983" y="364958"/>
                          <a:pt x="2541475" y="356090"/>
                          <a:pt x="2528920" y="348916"/>
                        </a:cubicBezTo>
                        <a:cubicBezTo>
                          <a:pt x="2513348" y="340018"/>
                          <a:pt x="2495717" y="334802"/>
                          <a:pt x="2480794" y="324853"/>
                        </a:cubicBezTo>
                        <a:cubicBezTo>
                          <a:pt x="2459427" y="310608"/>
                          <a:pt x="2443084" y="289197"/>
                          <a:pt x="2420636" y="276726"/>
                        </a:cubicBezTo>
                        <a:cubicBezTo>
                          <a:pt x="2397722" y="263996"/>
                          <a:pt x="2278279" y="252779"/>
                          <a:pt x="2276257" y="252663"/>
                        </a:cubicBezTo>
                        <a:cubicBezTo>
                          <a:pt x="2168075" y="246481"/>
                          <a:pt x="2059689" y="244642"/>
                          <a:pt x="1951405" y="240632"/>
                        </a:cubicBezTo>
                        <a:cubicBezTo>
                          <a:pt x="1880277" y="224825"/>
                          <a:pt x="1843433" y="222741"/>
                          <a:pt x="1782962" y="192505"/>
                        </a:cubicBezTo>
                        <a:cubicBezTo>
                          <a:pt x="1724552" y="163300"/>
                          <a:pt x="1763891" y="163219"/>
                          <a:pt x="1686710" y="132347"/>
                        </a:cubicBezTo>
                        <a:cubicBezTo>
                          <a:pt x="1667723" y="124752"/>
                          <a:pt x="1646605" y="124326"/>
                          <a:pt x="1626552" y="120316"/>
                        </a:cubicBezTo>
                        <a:cubicBezTo>
                          <a:pt x="1574415" y="100263"/>
                          <a:pt x="1520104" y="85139"/>
                          <a:pt x="1470141" y="60158"/>
                        </a:cubicBezTo>
                        <a:cubicBezTo>
                          <a:pt x="1434590" y="42383"/>
                          <a:pt x="1400264" y="23554"/>
                          <a:pt x="1361857" y="12032"/>
                        </a:cubicBezTo>
                        <a:cubicBezTo>
                          <a:pt x="1342270" y="6156"/>
                          <a:pt x="1321752" y="4011"/>
                          <a:pt x="1301699" y="0"/>
                        </a:cubicBezTo>
                        <a:cubicBezTo>
                          <a:pt x="1181383" y="4011"/>
                          <a:pt x="1060780" y="2799"/>
                          <a:pt x="940752" y="12032"/>
                        </a:cubicBezTo>
                        <a:cubicBezTo>
                          <a:pt x="859811" y="18258"/>
                          <a:pt x="823923" y="45023"/>
                          <a:pt x="748247" y="60158"/>
                        </a:cubicBezTo>
                        <a:cubicBezTo>
                          <a:pt x="716541" y="66499"/>
                          <a:pt x="684078" y="68179"/>
                          <a:pt x="651994" y="72189"/>
                        </a:cubicBezTo>
                        <a:cubicBezTo>
                          <a:pt x="635952" y="84221"/>
                          <a:pt x="620553" y="97161"/>
                          <a:pt x="603868" y="108284"/>
                        </a:cubicBezTo>
                        <a:cubicBezTo>
                          <a:pt x="584410" y="121256"/>
                          <a:pt x="563168" y="131407"/>
                          <a:pt x="543710" y="144379"/>
                        </a:cubicBezTo>
                        <a:cubicBezTo>
                          <a:pt x="495864" y="176276"/>
                          <a:pt x="459115" y="198958"/>
                          <a:pt x="423394" y="240632"/>
                        </a:cubicBezTo>
                        <a:cubicBezTo>
                          <a:pt x="341931" y="335671"/>
                          <a:pt x="429652" y="238221"/>
                          <a:pt x="363236" y="348916"/>
                        </a:cubicBezTo>
                        <a:cubicBezTo>
                          <a:pt x="350024" y="370936"/>
                          <a:pt x="329836" y="388036"/>
                          <a:pt x="315110" y="409074"/>
                        </a:cubicBezTo>
                        <a:cubicBezTo>
                          <a:pt x="256546" y="492737"/>
                          <a:pt x="298189" y="442915"/>
                          <a:pt x="254952" y="529389"/>
                        </a:cubicBezTo>
                        <a:cubicBezTo>
                          <a:pt x="240492" y="558309"/>
                          <a:pt x="220499" y="584310"/>
                          <a:pt x="206826" y="613610"/>
                        </a:cubicBezTo>
                        <a:cubicBezTo>
                          <a:pt x="192335" y="644661"/>
                          <a:pt x="181567" y="677355"/>
                          <a:pt x="170731" y="709863"/>
                        </a:cubicBezTo>
                        <a:cubicBezTo>
                          <a:pt x="148916" y="775307"/>
                          <a:pt x="169498" y="753483"/>
                          <a:pt x="134636" y="830179"/>
                        </a:cubicBezTo>
                        <a:cubicBezTo>
                          <a:pt x="124959" y="851468"/>
                          <a:pt x="110573" y="870284"/>
                          <a:pt x="98541" y="890337"/>
                        </a:cubicBezTo>
                        <a:cubicBezTo>
                          <a:pt x="90520" y="922421"/>
                          <a:pt x="79915" y="953968"/>
                          <a:pt x="74478" y="986589"/>
                        </a:cubicBezTo>
                        <a:cubicBezTo>
                          <a:pt x="63847" y="1050377"/>
                          <a:pt x="50415" y="1179095"/>
                          <a:pt x="50415" y="1179095"/>
                        </a:cubicBezTo>
                        <a:cubicBezTo>
                          <a:pt x="46405" y="1259305"/>
                          <a:pt x="43555" y="1339582"/>
                          <a:pt x="38384" y="1419726"/>
                        </a:cubicBezTo>
                        <a:cubicBezTo>
                          <a:pt x="31514" y="1526211"/>
                          <a:pt x="27669" y="1542859"/>
                          <a:pt x="14320" y="1636295"/>
                        </a:cubicBezTo>
                        <a:cubicBezTo>
                          <a:pt x="24058" y="1762885"/>
                          <a:pt x="-57510" y="2033606"/>
                          <a:pt x="86510" y="2141621"/>
                        </a:cubicBezTo>
                        <a:cubicBezTo>
                          <a:pt x="105218" y="2155652"/>
                          <a:pt x="124317" y="2170839"/>
                          <a:pt x="146668" y="2177716"/>
                        </a:cubicBezTo>
                        <a:cubicBezTo>
                          <a:pt x="177572" y="2187225"/>
                          <a:pt x="210836" y="2185737"/>
                          <a:pt x="242920" y="2189747"/>
                        </a:cubicBezTo>
                        <a:cubicBezTo>
                          <a:pt x="319120" y="2173705"/>
                          <a:pt x="399219" y="2170541"/>
                          <a:pt x="471520" y="2141621"/>
                        </a:cubicBezTo>
                        <a:cubicBezTo>
                          <a:pt x="555734" y="2107936"/>
                          <a:pt x="524069" y="2077041"/>
                          <a:pt x="567773" y="2033337"/>
                        </a:cubicBezTo>
                        <a:cubicBezTo>
                          <a:pt x="587409" y="2013700"/>
                          <a:pt x="673670" y="1959602"/>
                          <a:pt x="688089" y="1949116"/>
                        </a:cubicBezTo>
                        <a:cubicBezTo>
                          <a:pt x="708857" y="1934012"/>
                          <a:pt x="726227" y="1914201"/>
                          <a:pt x="748247" y="1900989"/>
                        </a:cubicBezTo>
                        <a:cubicBezTo>
                          <a:pt x="766186" y="1890226"/>
                          <a:pt x="865158" y="1857073"/>
                          <a:pt x="880594" y="1852863"/>
                        </a:cubicBezTo>
                        <a:cubicBezTo>
                          <a:pt x="1130965" y="1784580"/>
                          <a:pt x="1044172" y="1806052"/>
                          <a:pt x="1337794" y="1792705"/>
                        </a:cubicBezTo>
                        <a:cubicBezTo>
                          <a:pt x="1388399" y="1775837"/>
                          <a:pt x="1447259" y="1761888"/>
                          <a:pt x="1494205" y="1732547"/>
                        </a:cubicBezTo>
                        <a:cubicBezTo>
                          <a:pt x="1572135" y="1683842"/>
                          <a:pt x="1519514" y="1699633"/>
                          <a:pt x="1614520" y="1636295"/>
                        </a:cubicBezTo>
                        <a:cubicBezTo>
                          <a:pt x="1625072" y="1629260"/>
                          <a:pt x="1638740" y="1628716"/>
                          <a:pt x="1650615" y="1624263"/>
                        </a:cubicBezTo>
                        <a:cubicBezTo>
                          <a:pt x="1815441" y="1562453"/>
                          <a:pt x="1555354" y="1648089"/>
                          <a:pt x="1855152" y="1576137"/>
                        </a:cubicBezTo>
                        <a:cubicBezTo>
                          <a:pt x="1908195" y="1563407"/>
                          <a:pt x="1960915" y="1548269"/>
                          <a:pt x="2011562" y="1528010"/>
                        </a:cubicBezTo>
                        <a:cubicBezTo>
                          <a:pt x="2177243" y="1461737"/>
                          <a:pt x="2038066" y="1502727"/>
                          <a:pt x="2131878" y="1455821"/>
                        </a:cubicBezTo>
                        <a:cubicBezTo>
                          <a:pt x="2151195" y="1446162"/>
                          <a:pt x="2173157" y="1442247"/>
                          <a:pt x="2192036" y="1431758"/>
                        </a:cubicBezTo>
                        <a:cubicBezTo>
                          <a:pt x="2375707" y="1329718"/>
                          <a:pt x="2052491" y="1476093"/>
                          <a:pt x="2324384" y="1359568"/>
                        </a:cubicBezTo>
                        <a:cubicBezTo>
                          <a:pt x="2483692" y="1200260"/>
                          <a:pt x="2317961" y="1360676"/>
                          <a:pt x="2456731" y="1239253"/>
                        </a:cubicBezTo>
                        <a:cubicBezTo>
                          <a:pt x="2563396" y="1145922"/>
                          <a:pt x="2390618" y="1278643"/>
                          <a:pt x="2565015" y="1143000"/>
                        </a:cubicBezTo>
                        <a:cubicBezTo>
                          <a:pt x="2576429" y="1134122"/>
                          <a:pt x="2589696" y="1127815"/>
                          <a:pt x="2601110" y="1118937"/>
                        </a:cubicBezTo>
                        <a:cubicBezTo>
                          <a:pt x="2625835" y="1099706"/>
                          <a:pt x="2648840" y="1078346"/>
                          <a:pt x="2673299" y="1058779"/>
                        </a:cubicBezTo>
                        <a:cubicBezTo>
                          <a:pt x="2688958" y="1046252"/>
                          <a:pt x="2706335" y="1035889"/>
                          <a:pt x="2721426" y="1022684"/>
                        </a:cubicBezTo>
                        <a:cubicBezTo>
                          <a:pt x="2748278" y="999189"/>
                          <a:pt x="2800015" y="943839"/>
                          <a:pt x="2817678" y="914400"/>
                        </a:cubicBezTo>
                        <a:cubicBezTo>
                          <a:pt x="2828466" y="896419"/>
                          <a:pt x="2845472" y="843049"/>
                          <a:pt x="2853773" y="818147"/>
                        </a:cubicBezTo>
                        <a:lnTo>
                          <a:pt x="2817678" y="649705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What is ‘hepatitis’ and what happens when it persists or becomes chronic?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7AAA6488-8AC6-4F6D-9452-70D1B77AD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trans="50000"/>
                    </a14:imgEffect>
                  </a14:imgLayer>
                </a14:imgProps>
              </a:ext>
            </a:extLst>
          </a:blip>
          <a:srcRect l="11733" t="25885" r="9041" b="19132"/>
          <a:stretch/>
        </p:blipFill>
        <p:spPr>
          <a:xfrm>
            <a:off x="794079" y="2719128"/>
            <a:ext cx="3010155" cy="2089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E3B6BD-3963-4C49-98C2-E144EF4392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trans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412" y="2802025"/>
            <a:ext cx="2658228" cy="2006105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373E0F3-62ED-47DE-BABD-3AC216032BC1}"/>
              </a:ext>
            </a:extLst>
          </p:cNvPr>
          <p:cNvSpPr/>
          <p:nvPr/>
        </p:nvSpPr>
        <p:spPr>
          <a:xfrm>
            <a:off x="4737115" y="2750525"/>
            <a:ext cx="2866530" cy="1969472"/>
          </a:xfrm>
          <a:custGeom>
            <a:avLst/>
            <a:gdLst>
              <a:gd name="connsiteX0" fmla="*/ 818147 w 2983831"/>
              <a:gd name="connsiteY0" fmla="*/ 88917 h 2050065"/>
              <a:gd name="connsiteX1" fmla="*/ 878305 w 2983831"/>
              <a:gd name="connsiteY1" fmla="*/ 76886 h 2050065"/>
              <a:gd name="connsiteX2" fmla="*/ 962526 w 2983831"/>
              <a:gd name="connsiteY2" fmla="*/ 52822 h 2050065"/>
              <a:gd name="connsiteX3" fmla="*/ 1094874 w 2983831"/>
              <a:gd name="connsiteY3" fmla="*/ 40791 h 2050065"/>
              <a:gd name="connsiteX4" fmla="*/ 1215189 w 2983831"/>
              <a:gd name="connsiteY4" fmla="*/ 28759 h 2050065"/>
              <a:gd name="connsiteX5" fmla="*/ 1600200 w 2983831"/>
              <a:gd name="connsiteY5" fmla="*/ 28759 h 2050065"/>
              <a:gd name="connsiteX6" fmla="*/ 1648326 w 2983831"/>
              <a:gd name="connsiteY6" fmla="*/ 52822 h 2050065"/>
              <a:gd name="connsiteX7" fmla="*/ 2009274 w 2983831"/>
              <a:gd name="connsiteY7" fmla="*/ 40791 h 2050065"/>
              <a:gd name="connsiteX8" fmla="*/ 2141621 w 2983831"/>
              <a:gd name="connsiteY8" fmla="*/ 28759 h 2050065"/>
              <a:gd name="connsiteX9" fmla="*/ 2394284 w 2983831"/>
              <a:gd name="connsiteY9" fmla="*/ 52822 h 2050065"/>
              <a:gd name="connsiteX10" fmla="*/ 2478505 w 2983831"/>
              <a:gd name="connsiteY10" fmla="*/ 76886 h 2050065"/>
              <a:gd name="connsiteX11" fmla="*/ 2514600 w 2983831"/>
              <a:gd name="connsiteY11" fmla="*/ 88917 h 2050065"/>
              <a:gd name="connsiteX12" fmla="*/ 2634916 w 2983831"/>
              <a:gd name="connsiteY12" fmla="*/ 185170 h 2050065"/>
              <a:gd name="connsiteX13" fmla="*/ 2671010 w 2983831"/>
              <a:gd name="connsiteY13" fmla="*/ 245328 h 2050065"/>
              <a:gd name="connsiteX14" fmla="*/ 2695074 w 2983831"/>
              <a:gd name="connsiteY14" fmla="*/ 269391 h 2050065"/>
              <a:gd name="connsiteX15" fmla="*/ 2767263 w 2983831"/>
              <a:gd name="connsiteY15" fmla="*/ 365643 h 2050065"/>
              <a:gd name="connsiteX16" fmla="*/ 2815389 w 2983831"/>
              <a:gd name="connsiteY16" fmla="*/ 437833 h 2050065"/>
              <a:gd name="connsiteX17" fmla="*/ 2827421 w 2983831"/>
              <a:gd name="connsiteY17" fmla="*/ 473928 h 2050065"/>
              <a:gd name="connsiteX18" fmla="*/ 2863516 w 2983831"/>
              <a:gd name="connsiteY18" fmla="*/ 522054 h 2050065"/>
              <a:gd name="connsiteX19" fmla="*/ 2875547 w 2983831"/>
              <a:gd name="connsiteY19" fmla="*/ 558149 h 2050065"/>
              <a:gd name="connsiteX20" fmla="*/ 2923674 w 2983831"/>
              <a:gd name="connsiteY20" fmla="*/ 618307 h 2050065"/>
              <a:gd name="connsiteX21" fmla="*/ 2935705 w 2983831"/>
              <a:gd name="connsiteY21" fmla="*/ 738622 h 2050065"/>
              <a:gd name="connsiteX22" fmla="*/ 2959768 w 2983831"/>
              <a:gd name="connsiteY22" fmla="*/ 798780 h 2050065"/>
              <a:gd name="connsiteX23" fmla="*/ 2983831 w 2983831"/>
              <a:gd name="connsiteY23" fmla="*/ 1003317 h 2050065"/>
              <a:gd name="connsiteX24" fmla="*/ 2971800 w 2983831"/>
              <a:gd name="connsiteY24" fmla="*/ 1183791 h 2050065"/>
              <a:gd name="connsiteX25" fmla="*/ 2935705 w 2983831"/>
              <a:gd name="connsiteY25" fmla="*/ 1219886 h 2050065"/>
              <a:gd name="connsiteX26" fmla="*/ 2875547 w 2983831"/>
              <a:gd name="connsiteY26" fmla="*/ 1280043 h 2050065"/>
              <a:gd name="connsiteX27" fmla="*/ 2827421 w 2983831"/>
              <a:gd name="connsiteY27" fmla="*/ 1316138 h 2050065"/>
              <a:gd name="connsiteX28" fmla="*/ 2779295 w 2983831"/>
              <a:gd name="connsiteY28" fmla="*/ 1340201 h 2050065"/>
              <a:gd name="connsiteX29" fmla="*/ 2671010 w 2983831"/>
              <a:gd name="connsiteY29" fmla="*/ 1376296 h 2050065"/>
              <a:gd name="connsiteX30" fmla="*/ 2430379 w 2983831"/>
              <a:gd name="connsiteY30" fmla="*/ 1400359 h 2050065"/>
              <a:gd name="connsiteX31" fmla="*/ 2009274 w 2983831"/>
              <a:gd name="connsiteY31" fmla="*/ 1424422 h 2050065"/>
              <a:gd name="connsiteX32" fmla="*/ 1864895 w 2983831"/>
              <a:gd name="connsiteY32" fmla="*/ 1496612 h 2050065"/>
              <a:gd name="connsiteX33" fmla="*/ 1816768 w 2983831"/>
              <a:gd name="connsiteY33" fmla="*/ 1532707 h 2050065"/>
              <a:gd name="connsiteX34" fmla="*/ 1780674 w 2983831"/>
              <a:gd name="connsiteY34" fmla="*/ 1568801 h 2050065"/>
              <a:gd name="connsiteX35" fmla="*/ 1660358 w 2983831"/>
              <a:gd name="connsiteY35" fmla="*/ 1616928 h 2050065"/>
              <a:gd name="connsiteX36" fmla="*/ 1624263 w 2983831"/>
              <a:gd name="connsiteY36" fmla="*/ 1653022 h 2050065"/>
              <a:gd name="connsiteX37" fmla="*/ 1479884 w 2983831"/>
              <a:gd name="connsiteY37" fmla="*/ 1737243 h 2050065"/>
              <a:gd name="connsiteX38" fmla="*/ 1347537 w 2983831"/>
              <a:gd name="connsiteY38" fmla="*/ 1809433 h 2050065"/>
              <a:gd name="connsiteX39" fmla="*/ 1239253 w 2983831"/>
              <a:gd name="connsiteY39" fmla="*/ 1881622 h 2050065"/>
              <a:gd name="connsiteX40" fmla="*/ 1203158 w 2983831"/>
              <a:gd name="connsiteY40" fmla="*/ 1905686 h 2050065"/>
              <a:gd name="connsiteX41" fmla="*/ 1155031 w 2983831"/>
              <a:gd name="connsiteY41" fmla="*/ 1929749 h 2050065"/>
              <a:gd name="connsiteX42" fmla="*/ 1094874 w 2983831"/>
              <a:gd name="connsiteY42" fmla="*/ 1965843 h 2050065"/>
              <a:gd name="connsiteX43" fmla="*/ 950495 w 2983831"/>
              <a:gd name="connsiteY43" fmla="*/ 2038033 h 2050065"/>
              <a:gd name="connsiteX44" fmla="*/ 770021 w 2983831"/>
              <a:gd name="connsiteY44" fmla="*/ 2050065 h 2050065"/>
              <a:gd name="connsiteX45" fmla="*/ 445168 w 2983831"/>
              <a:gd name="connsiteY45" fmla="*/ 2026001 h 2050065"/>
              <a:gd name="connsiteX46" fmla="*/ 336884 w 2983831"/>
              <a:gd name="connsiteY46" fmla="*/ 1989907 h 2050065"/>
              <a:gd name="connsiteX47" fmla="*/ 288758 w 2983831"/>
              <a:gd name="connsiteY47" fmla="*/ 1953812 h 2050065"/>
              <a:gd name="connsiteX48" fmla="*/ 228600 w 2983831"/>
              <a:gd name="connsiteY48" fmla="*/ 1881622 h 2050065"/>
              <a:gd name="connsiteX49" fmla="*/ 156410 w 2983831"/>
              <a:gd name="connsiteY49" fmla="*/ 1821465 h 2050065"/>
              <a:gd name="connsiteX50" fmla="*/ 132347 w 2983831"/>
              <a:gd name="connsiteY50" fmla="*/ 1785370 h 2050065"/>
              <a:gd name="connsiteX51" fmla="*/ 60158 w 2983831"/>
              <a:gd name="connsiteY51" fmla="*/ 1689117 h 2050065"/>
              <a:gd name="connsiteX52" fmla="*/ 48126 w 2983831"/>
              <a:gd name="connsiteY52" fmla="*/ 1628959 h 2050065"/>
              <a:gd name="connsiteX53" fmla="*/ 24063 w 2983831"/>
              <a:gd name="connsiteY53" fmla="*/ 1592865 h 2050065"/>
              <a:gd name="connsiteX54" fmla="*/ 0 w 2983831"/>
              <a:gd name="connsiteY54" fmla="*/ 1496612 h 2050065"/>
              <a:gd name="connsiteX55" fmla="*/ 24063 w 2983831"/>
              <a:gd name="connsiteY55" fmla="*/ 1063475 h 2050065"/>
              <a:gd name="connsiteX56" fmla="*/ 36095 w 2983831"/>
              <a:gd name="connsiteY56" fmla="*/ 1003317 h 2050065"/>
              <a:gd name="connsiteX57" fmla="*/ 96253 w 2983831"/>
              <a:gd name="connsiteY57" fmla="*/ 895033 h 2050065"/>
              <a:gd name="connsiteX58" fmla="*/ 144379 w 2983831"/>
              <a:gd name="connsiteY58" fmla="*/ 786749 h 2050065"/>
              <a:gd name="connsiteX59" fmla="*/ 180474 w 2983831"/>
              <a:gd name="connsiteY59" fmla="*/ 750654 h 2050065"/>
              <a:gd name="connsiteX60" fmla="*/ 228600 w 2983831"/>
              <a:gd name="connsiteY60" fmla="*/ 654401 h 2050065"/>
              <a:gd name="connsiteX61" fmla="*/ 252663 w 2983831"/>
              <a:gd name="connsiteY61" fmla="*/ 618307 h 2050065"/>
              <a:gd name="connsiteX62" fmla="*/ 324853 w 2983831"/>
              <a:gd name="connsiteY62" fmla="*/ 461896 h 2050065"/>
              <a:gd name="connsiteX63" fmla="*/ 360947 w 2983831"/>
              <a:gd name="connsiteY63" fmla="*/ 341580 h 2050065"/>
              <a:gd name="connsiteX64" fmla="*/ 397042 w 2983831"/>
              <a:gd name="connsiteY64" fmla="*/ 305486 h 2050065"/>
              <a:gd name="connsiteX65" fmla="*/ 481263 w 2983831"/>
              <a:gd name="connsiteY65" fmla="*/ 209233 h 2050065"/>
              <a:gd name="connsiteX66" fmla="*/ 529389 w 2983831"/>
              <a:gd name="connsiteY66" fmla="*/ 161107 h 2050065"/>
              <a:gd name="connsiteX67" fmla="*/ 577516 w 2983831"/>
              <a:gd name="connsiteY67" fmla="*/ 149075 h 2050065"/>
              <a:gd name="connsiteX68" fmla="*/ 613610 w 2983831"/>
              <a:gd name="connsiteY68" fmla="*/ 137043 h 2050065"/>
              <a:gd name="connsiteX69" fmla="*/ 757989 w 2983831"/>
              <a:gd name="connsiteY69" fmla="*/ 100949 h 2050065"/>
              <a:gd name="connsiteX70" fmla="*/ 818147 w 2983831"/>
              <a:gd name="connsiteY70" fmla="*/ 88917 h 205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983831" h="2050065">
                <a:moveTo>
                  <a:pt x="818147" y="88917"/>
                </a:moveTo>
                <a:cubicBezTo>
                  <a:pt x="838200" y="84907"/>
                  <a:pt x="858466" y="81846"/>
                  <a:pt x="878305" y="76886"/>
                </a:cubicBezTo>
                <a:cubicBezTo>
                  <a:pt x="906630" y="69805"/>
                  <a:pt x="933726" y="57622"/>
                  <a:pt x="962526" y="52822"/>
                </a:cubicBezTo>
                <a:cubicBezTo>
                  <a:pt x="1006221" y="45539"/>
                  <a:pt x="1050776" y="44991"/>
                  <a:pt x="1094874" y="40791"/>
                </a:cubicBezTo>
                <a:lnTo>
                  <a:pt x="1215189" y="28759"/>
                </a:lnTo>
                <a:cubicBezTo>
                  <a:pt x="1356446" y="-18324"/>
                  <a:pt x="1286705" y="260"/>
                  <a:pt x="1600200" y="28759"/>
                </a:cubicBezTo>
                <a:cubicBezTo>
                  <a:pt x="1618062" y="30383"/>
                  <a:pt x="1632284" y="44801"/>
                  <a:pt x="1648326" y="52822"/>
                </a:cubicBezTo>
                <a:lnTo>
                  <a:pt x="2009274" y="40791"/>
                </a:lnTo>
                <a:cubicBezTo>
                  <a:pt x="2053519" y="38633"/>
                  <a:pt x="2097345" y="27375"/>
                  <a:pt x="2141621" y="28759"/>
                </a:cubicBezTo>
                <a:cubicBezTo>
                  <a:pt x="2226182" y="31401"/>
                  <a:pt x="2310063" y="44801"/>
                  <a:pt x="2394284" y="52822"/>
                </a:cubicBezTo>
                <a:lnTo>
                  <a:pt x="2478505" y="76886"/>
                </a:lnTo>
                <a:cubicBezTo>
                  <a:pt x="2490653" y="80530"/>
                  <a:pt x="2503514" y="82758"/>
                  <a:pt x="2514600" y="88917"/>
                </a:cubicBezTo>
                <a:cubicBezTo>
                  <a:pt x="2557601" y="112806"/>
                  <a:pt x="2604046" y="145479"/>
                  <a:pt x="2634916" y="185170"/>
                </a:cubicBezTo>
                <a:cubicBezTo>
                  <a:pt x="2649273" y="203629"/>
                  <a:pt x="2657418" y="226299"/>
                  <a:pt x="2671010" y="245328"/>
                </a:cubicBezTo>
                <a:cubicBezTo>
                  <a:pt x="2677603" y="254559"/>
                  <a:pt x="2687988" y="260533"/>
                  <a:pt x="2695074" y="269391"/>
                </a:cubicBezTo>
                <a:cubicBezTo>
                  <a:pt x="2720128" y="300708"/>
                  <a:pt x="2767263" y="365643"/>
                  <a:pt x="2767263" y="365643"/>
                </a:cubicBezTo>
                <a:cubicBezTo>
                  <a:pt x="2795872" y="451468"/>
                  <a:pt x="2755306" y="347707"/>
                  <a:pt x="2815389" y="437833"/>
                </a:cubicBezTo>
                <a:cubicBezTo>
                  <a:pt x="2822424" y="448386"/>
                  <a:pt x="2821129" y="462917"/>
                  <a:pt x="2827421" y="473928"/>
                </a:cubicBezTo>
                <a:cubicBezTo>
                  <a:pt x="2837370" y="491338"/>
                  <a:pt x="2851484" y="506012"/>
                  <a:pt x="2863516" y="522054"/>
                </a:cubicBezTo>
                <a:cubicBezTo>
                  <a:pt x="2867526" y="534086"/>
                  <a:pt x="2869875" y="546805"/>
                  <a:pt x="2875547" y="558149"/>
                </a:cubicBezTo>
                <a:cubicBezTo>
                  <a:pt x="2890724" y="588503"/>
                  <a:pt x="2901293" y="595926"/>
                  <a:pt x="2923674" y="618307"/>
                </a:cubicBezTo>
                <a:cubicBezTo>
                  <a:pt x="2927684" y="658412"/>
                  <a:pt x="2927801" y="699100"/>
                  <a:pt x="2935705" y="738622"/>
                </a:cubicBezTo>
                <a:cubicBezTo>
                  <a:pt x="2939941" y="759800"/>
                  <a:pt x="2954912" y="777736"/>
                  <a:pt x="2959768" y="798780"/>
                </a:cubicBezTo>
                <a:cubicBezTo>
                  <a:pt x="2963314" y="814144"/>
                  <a:pt x="2982821" y="994224"/>
                  <a:pt x="2983831" y="1003317"/>
                </a:cubicBezTo>
                <a:cubicBezTo>
                  <a:pt x="2979821" y="1063475"/>
                  <a:pt x="2984879" y="1124935"/>
                  <a:pt x="2971800" y="1183791"/>
                </a:cubicBezTo>
                <a:cubicBezTo>
                  <a:pt x="2968109" y="1200401"/>
                  <a:pt x="2946598" y="1206814"/>
                  <a:pt x="2935705" y="1219886"/>
                </a:cubicBezTo>
                <a:cubicBezTo>
                  <a:pt x="2879085" y="1287829"/>
                  <a:pt x="2948210" y="1228141"/>
                  <a:pt x="2875547" y="1280043"/>
                </a:cubicBezTo>
                <a:cubicBezTo>
                  <a:pt x="2859230" y="1291698"/>
                  <a:pt x="2844426" y="1305510"/>
                  <a:pt x="2827421" y="1316138"/>
                </a:cubicBezTo>
                <a:cubicBezTo>
                  <a:pt x="2812212" y="1325644"/>
                  <a:pt x="2796035" y="1333763"/>
                  <a:pt x="2779295" y="1340201"/>
                </a:cubicBezTo>
                <a:cubicBezTo>
                  <a:pt x="2743784" y="1353859"/>
                  <a:pt x="2707773" y="1366492"/>
                  <a:pt x="2671010" y="1376296"/>
                </a:cubicBezTo>
                <a:cubicBezTo>
                  <a:pt x="2609607" y="1392670"/>
                  <a:pt x="2470146" y="1397924"/>
                  <a:pt x="2430379" y="1400359"/>
                </a:cubicBezTo>
                <a:lnTo>
                  <a:pt x="2009274" y="1424422"/>
                </a:lnTo>
                <a:cubicBezTo>
                  <a:pt x="1917087" y="1455152"/>
                  <a:pt x="1949708" y="1437243"/>
                  <a:pt x="1864895" y="1496612"/>
                </a:cubicBezTo>
                <a:cubicBezTo>
                  <a:pt x="1848467" y="1508112"/>
                  <a:pt x="1831993" y="1519657"/>
                  <a:pt x="1816768" y="1532707"/>
                </a:cubicBezTo>
                <a:cubicBezTo>
                  <a:pt x="1803849" y="1543780"/>
                  <a:pt x="1795548" y="1560538"/>
                  <a:pt x="1780674" y="1568801"/>
                </a:cubicBezTo>
                <a:cubicBezTo>
                  <a:pt x="1701778" y="1612632"/>
                  <a:pt x="1723882" y="1571555"/>
                  <a:pt x="1660358" y="1616928"/>
                </a:cubicBezTo>
                <a:cubicBezTo>
                  <a:pt x="1646512" y="1626818"/>
                  <a:pt x="1637694" y="1642576"/>
                  <a:pt x="1624263" y="1653022"/>
                </a:cubicBezTo>
                <a:cubicBezTo>
                  <a:pt x="1502338" y="1747853"/>
                  <a:pt x="1603385" y="1658652"/>
                  <a:pt x="1479884" y="1737243"/>
                </a:cubicBezTo>
                <a:cubicBezTo>
                  <a:pt x="1356735" y="1815610"/>
                  <a:pt x="1486743" y="1763031"/>
                  <a:pt x="1347537" y="1809433"/>
                </a:cubicBezTo>
                <a:cubicBezTo>
                  <a:pt x="1285507" y="1871463"/>
                  <a:pt x="1337589" y="1826991"/>
                  <a:pt x="1239253" y="1881622"/>
                </a:cubicBezTo>
                <a:cubicBezTo>
                  <a:pt x="1226612" y="1888645"/>
                  <a:pt x="1215713" y="1898512"/>
                  <a:pt x="1203158" y="1905686"/>
                </a:cubicBezTo>
                <a:cubicBezTo>
                  <a:pt x="1187585" y="1914585"/>
                  <a:pt x="1170710" y="1921039"/>
                  <a:pt x="1155031" y="1929749"/>
                </a:cubicBezTo>
                <a:cubicBezTo>
                  <a:pt x="1134589" y="1941106"/>
                  <a:pt x="1115541" y="1954902"/>
                  <a:pt x="1094874" y="1965843"/>
                </a:cubicBezTo>
                <a:cubicBezTo>
                  <a:pt x="1047320" y="1991019"/>
                  <a:pt x="1004183" y="2034454"/>
                  <a:pt x="950495" y="2038033"/>
                </a:cubicBezTo>
                <a:lnTo>
                  <a:pt x="770021" y="2050065"/>
                </a:lnTo>
                <a:cubicBezTo>
                  <a:pt x="661737" y="2042044"/>
                  <a:pt x="552717" y="2040938"/>
                  <a:pt x="445168" y="2026001"/>
                </a:cubicBezTo>
                <a:cubicBezTo>
                  <a:pt x="407483" y="2020767"/>
                  <a:pt x="336884" y="1989907"/>
                  <a:pt x="336884" y="1989907"/>
                </a:cubicBezTo>
                <a:cubicBezTo>
                  <a:pt x="320842" y="1977875"/>
                  <a:pt x="302937" y="1967991"/>
                  <a:pt x="288758" y="1953812"/>
                </a:cubicBezTo>
                <a:cubicBezTo>
                  <a:pt x="266609" y="1931663"/>
                  <a:pt x="249410" y="1905033"/>
                  <a:pt x="228600" y="1881622"/>
                </a:cubicBezTo>
                <a:cubicBezTo>
                  <a:pt x="194915" y="1843726"/>
                  <a:pt x="195925" y="1847808"/>
                  <a:pt x="156410" y="1821465"/>
                </a:cubicBezTo>
                <a:cubicBezTo>
                  <a:pt x="148389" y="1809433"/>
                  <a:pt x="140852" y="1797065"/>
                  <a:pt x="132347" y="1785370"/>
                </a:cubicBezTo>
                <a:cubicBezTo>
                  <a:pt x="108758" y="1752935"/>
                  <a:pt x="60158" y="1689117"/>
                  <a:pt x="60158" y="1689117"/>
                </a:cubicBezTo>
                <a:cubicBezTo>
                  <a:pt x="56147" y="1669064"/>
                  <a:pt x="55306" y="1648107"/>
                  <a:pt x="48126" y="1628959"/>
                </a:cubicBezTo>
                <a:cubicBezTo>
                  <a:pt x="43049" y="1615420"/>
                  <a:pt x="29005" y="1606454"/>
                  <a:pt x="24063" y="1592865"/>
                </a:cubicBezTo>
                <a:cubicBezTo>
                  <a:pt x="12761" y="1561784"/>
                  <a:pt x="0" y="1496612"/>
                  <a:pt x="0" y="1496612"/>
                </a:cubicBezTo>
                <a:cubicBezTo>
                  <a:pt x="7926" y="1266759"/>
                  <a:pt x="-3189" y="1226980"/>
                  <a:pt x="24063" y="1063475"/>
                </a:cubicBezTo>
                <a:cubicBezTo>
                  <a:pt x="27425" y="1043303"/>
                  <a:pt x="30219" y="1022904"/>
                  <a:pt x="36095" y="1003317"/>
                </a:cubicBezTo>
                <a:cubicBezTo>
                  <a:pt x="66561" y="901765"/>
                  <a:pt x="48169" y="981583"/>
                  <a:pt x="96253" y="895033"/>
                </a:cubicBezTo>
                <a:cubicBezTo>
                  <a:pt x="119836" y="852584"/>
                  <a:pt x="116588" y="825657"/>
                  <a:pt x="144379" y="786749"/>
                </a:cubicBezTo>
                <a:cubicBezTo>
                  <a:pt x="154269" y="772903"/>
                  <a:pt x="170265" y="764266"/>
                  <a:pt x="180474" y="750654"/>
                </a:cubicBezTo>
                <a:cubicBezTo>
                  <a:pt x="255513" y="650601"/>
                  <a:pt x="191590" y="728420"/>
                  <a:pt x="228600" y="654401"/>
                </a:cubicBezTo>
                <a:cubicBezTo>
                  <a:pt x="235067" y="641468"/>
                  <a:pt x="245489" y="630862"/>
                  <a:pt x="252663" y="618307"/>
                </a:cubicBezTo>
                <a:cubicBezTo>
                  <a:pt x="273522" y="581803"/>
                  <a:pt x="315398" y="483168"/>
                  <a:pt x="324853" y="461896"/>
                </a:cubicBezTo>
                <a:cubicBezTo>
                  <a:pt x="333185" y="420234"/>
                  <a:pt x="337669" y="378825"/>
                  <a:pt x="360947" y="341580"/>
                </a:cubicBezTo>
                <a:cubicBezTo>
                  <a:pt x="369965" y="327151"/>
                  <a:pt x="385010" y="317517"/>
                  <a:pt x="397042" y="305486"/>
                </a:cubicBezTo>
                <a:cubicBezTo>
                  <a:pt x="436733" y="226102"/>
                  <a:pt x="401166" y="280430"/>
                  <a:pt x="481263" y="209233"/>
                </a:cubicBezTo>
                <a:cubicBezTo>
                  <a:pt x="498219" y="194161"/>
                  <a:pt x="510151" y="173131"/>
                  <a:pt x="529389" y="161107"/>
                </a:cubicBezTo>
                <a:cubicBezTo>
                  <a:pt x="543412" y="152343"/>
                  <a:pt x="561616" y="153618"/>
                  <a:pt x="577516" y="149075"/>
                </a:cubicBezTo>
                <a:cubicBezTo>
                  <a:pt x="589710" y="145591"/>
                  <a:pt x="601356" y="140311"/>
                  <a:pt x="613610" y="137043"/>
                </a:cubicBezTo>
                <a:cubicBezTo>
                  <a:pt x="661542" y="124261"/>
                  <a:pt x="710290" y="114577"/>
                  <a:pt x="757989" y="100949"/>
                </a:cubicBezTo>
                <a:cubicBezTo>
                  <a:pt x="846066" y="75784"/>
                  <a:pt x="798094" y="92927"/>
                  <a:pt x="818147" y="8891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6" name="Content Placeholder 4">
            <a:extLst>
              <a:ext uri="{FF2B5EF4-FFF2-40B4-BE49-F238E27FC236}">
                <a16:creationId xmlns:a16="http://schemas.microsoft.com/office/drawing/2014/main" id="{43FFE4C0-BBFB-4264-AF53-D292DC23D0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trans="50000"/>
                    </a14:imgEffect>
                    <a14:imgEffect>
                      <a14:colorTemperature colorTemp="11500"/>
                    </a14:imgEffect>
                    <a14:imgEffect>
                      <a14:saturation sat="250000"/>
                    </a14:imgEffect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rcRect l="12051" t="23970" r="10443" b="21047"/>
          <a:stretch/>
        </p:blipFill>
        <p:spPr>
          <a:xfrm>
            <a:off x="4654166" y="2646360"/>
            <a:ext cx="2944742" cy="2089002"/>
          </a:xfrm>
          <a:prstGeom prst="rect">
            <a:avLst/>
          </a:prstGeom>
          <a:effectLst>
            <a:glow rad="2540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AEBC6E32-27B3-4BFD-BB5F-A6E7BDA257A7}"/>
              </a:ext>
            </a:extLst>
          </p:cNvPr>
          <p:cNvSpPr txBox="1">
            <a:spLocks/>
          </p:cNvSpPr>
          <p:nvPr/>
        </p:nvSpPr>
        <p:spPr>
          <a:xfrm>
            <a:off x="627321" y="5340681"/>
            <a:ext cx="3331068" cy="79185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4800" b="1" i="0" u="none" strike="noStrike" kern="1200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A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spc="-100">
                <a:solidFill>
                  <a:schemeClr val="tx1"/>
                </a:solidFill>
                <a:latin typeface="+mn-lt"/>
              </a:rPr>
              <a:t>Normal liver</a:t>
            </a:r>
          </a:p>
          <a:p>
            <a:pPr algn="ctr"/>
            <a:endParaRPr lang="en-AU" sz="2800" spc="-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B12CEB04-2382-474A-94E5-E4A579F824E6}"/>
              </a:ext>
            </a:extLst>
          </p:cNvPr>
          <p:cNvSpPr txBox="1">
            <a:spLocks/>
          </p:cNvSpPr>
          <p:nvPr/>
        </p:nvSpPr>
        <p:spPr>
          <a:xfrm>
            <a:off x="3958389" y="5340681"/>
            <a:ext cx="4252762" cy="79185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4800" b="1" i="0" u="none" strike="noStrike" kern="1200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A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spc="-100">
                <a:solidFill>
                  <a:schemeClr val="tx1"/>
                </a:solidFill>
                <a:latin typeface="+mn-lt"/>
              </a:rPr>
              <a:t>Hepatitis</a:t>
            </a:r>
            <a:br>
              <a:rPr lang="en-AU" sz="2800" spc="-100">
                <a:solidFill>
                  <a:schemeClr val="tx1"/>
                </a:solidFill>
                <a:latin typeface="+mn-lt"/>
              </a:rPr>
            </a:br>
            <a:r>
              <a:rPr lang="en-AU" sz="2400" spc="-100">
                <a:solidFill>
                  <a:schemeClr val="tx1"/>
                </a:solidFill>
                <a:latin typeface="+mn-lt"/>
              </a:rPr>
              <a:t>Inflammation of the liver</a:t>
            </a:r>
            <a:endParaRPr lang="en-AU" sz="2000" spc="-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73B5282D-B1BE-4434-B060-FDC22D884A7E}"/>
              </a:ext>
            </a:extLst>
          </p:cNvPr>
          <p:cNvSpPr txBox="1">
            <a:spLocks/>
          </p:cNvSpPr>
          <p:nvPr/>
        </p:nvSpPr>
        <p:spPr>
          <a:xfrm>
            <a:off x="7504373" y="5341913"/>
            <a:ext cx="4337961" cy="79185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4800" b="1" i="0" u="none" strike="noStrike" kern="1200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A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spc="-100">
                <a:solidFill>
                  <a:schemeClr val="tx1"/>
                </a:solidFill>
                <a:latin typeface="+mn-lt"/>
              </a:rPr>
              <a:t>Cirrhosis</a:t>
            </a:r>
            <a:br>
              <a:rPr lang="en-AU" sz="2800" spc="-100">
                <a:solidFill>
                  <a:schemeClr val="tx1"/>
                </a:solidFill>
                <a:latin typeface="+mn-lt"/>
              </a:rPr>
            </a:br>
            <a:r>
              <a:rPr lang="en-AU" sz="2400" spc="-100">
                <a:solidFill>
                  <a:schemeClr val="tx1"/>
                </a:solidFill>
                <a:latin typeface="+mn-lt"/>
              </a:rPr>
              <a:t>Liver becomes stiff,</a:t>
            </a:r>
            <a:br>
              <a:rPr lang="en-AU" sz="2400" spc="-100">
                <a:solidFill>
                  <a:schemeClr val="tx1"/>
                </a:solidFill>
                <a:latin typeface="+mn-lt"/>
              </a:rPr>
            </a:br>
            <a:r>
              <a:rPr lang="en-AU" sz="2400" spc="-100">
                <a:solidFill>
                  <a:schemeClr val="tx1"/>
                </a:solidFill>
                <a:latin typeface="+mn-lt"/>
              </a:rPr>
              <a:t>scarred and nodular</a:t>
            </a:r>
            <a:endParaRPr lang="en-AU" sz="2000" spc="-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Graphic 7" descr="Arrow: Straight with solid fill">
            <a:extLst>
              <a:ext uri="{FF2B5EF4-FFF2-40B4-BE49-F238E27FC236}">
                <a16:creationId xmlns:a16="http://schemas.microsoft.com/office/drawing/2014/main" id="{962EBB07-01C6-42C1-8F60-9B3AB7F592BE}"/>
              </a:ext>
            </a:extLst>
          </p:cNvPr>
          <p:cNvSpPr/>
          <p:nvPr/>
        </p:nvSpPr>
        <p:spPr>
          <a:xfrm rot="10800000">
            <a:off x="3752675" y="3442832"/>
            <a:ext cx="838226" cy="457200"/>
          </a:xfrm>
          <a:custGeom>
            <a:avLst/>
            <a:gdLst>
              <a:gd name="connsiteX0" fmla="*/ 228626 w 838226"/>
              <a:gd name="connsiteY0" fmla="*/ 114300 h 457200"/>
              <a:gd name="connsiteX1" fmla="*/ 228626 w 838226"/>
              <a:gd name="connsiteY1" fmla="*/ 0 h 457200"/>
              <a:gd name="connsiteX2" fmla="*/ 26 w 838226"/>
              <a:gd name="connsiteY2" fmla="*/ 228600 h 457200"/>
              <a:gd name="connsiteX3" fmla="*/ 228626 w 838226"/>
              <a:gd name="connsiteY3" fmla="*/ 457200 h 457200"/>
              <a:gd name="connsiteX4" fmla="*/ 228626 w 838226"/>
              <a:gd name="connsiteY4" fmla="*/ 342900 h 457200"/>
              <a:gd name="connsiteX5" fmla="*/ 838226 w 838226"/>
              <a:gd name="connsiteY5" fmla="*/ 228600 h 457200"/>
              <a:gd name="connsiteX6" fmla="*/ 228626 w 838226"/>
              <a:gd name="connsiteY6" fmla="*/ 1143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226" h="457200">
                <a:moveTo>
                  <a:pt x="228626" y="114300"/>
                </a:moveTo>
                <a:lnTo>
                  <a:pt x="228626" y="0"/>
                </a:lnTo>
                <a:lnTo>
                  <a:pt x="26" y="228600"/>
                </a:lnTo>
                <a:cubicBezTo>
                  <a:pt x="-2831" y="228600"/>
                  <a:pt x="228626" y="457200"/>
                  <a:pt x="228626" y="457200"/>
                </a:cubicBezTo>
                <a:lnTo>
                  <a:pt x="228626" y="342900"/>
                </a:lnTo>
                <a:lnTo>
                  <a:pt x="838226" y="228600"/>
                </a:lnTo>
                <a:lnTo>
                  <a:pt x="228626" y="114300"/>
                </a:lnTo>
                <a:close/>
              </a:path>
            </a:pathLst>
          </a:custGeom>
          <a:solidFill>
            <a:schemeClr val="tx1"/>
          </a:solidFill>
          <a:ln w="25400" cap="rnd">
            <a:solidFill>
              <a:schemeClr val="tx1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154819468">
                  <ask:type>
                    <ask:lineSketchCurved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41" name="Graphic 7" descr="Arrow: Straight with solid fill">
            <a:extLst>
              <a:ext uri="{FF2B5EF4-FFF2-40B4-BE49-F238E27FC236}">
                <a16:creationId xmlns:a16="http://schemas.microsoft.com/office/drawing/2014/main" id="{D007CFD9-888F-4C80-BDCF-A761B13BB619}"/>
              </a:ext>
            </a:extLst>
          </p:cNvPr>
          <p:cNvSpPr/>
          <p:nvPr/>
        </p:nvSpPr>
        <p:spPr>
          <a:xfrm rot="10800000">
            <a:off x="7666909" y="3441600"/>
            <a:ext cx="838226" cy="457200"/>
          </a:xfrm>
          <a:custGeom>
            <a:avLst/>
            <a:gdLst>
              <a:gd name="connsiteX0" fmla="*/ 228626 w 838226"/>
              <a:gd name="connsiteY0" fmla="*/ 114300 h 457200"/>
              <a:gd name="connsiteX1" fmla="*/ 228626 w 838226"/>
              <a:gd name="connsiteY1" fmla="*/ 0 h 457200"/>
              <a:gd name="connsiteX2" fmla="*/ 26 w 838226"/>
              <a:gd name="connsiteY2" fmla="*/ 228600 h 457200"/>
              <a:gd name="connsiteX3" fmla="*/ 228626 w 838226"/>
              <a:gd name="connsiteY3" fmla="*/ 457200 h 457200"/>
              <a:gd name="connsiteX4" fmla="*/ 228626 w 838226"/>
              <a:gd name="connsiteY4" fmla="*/ 342900 h 457200"/>
              <a:gd name="connsiteX5" fmla="*/ 838226 w 838226"/>
              <a:gd name="connsiteY5" fmla="*/ 228600 h 457200"/>
              <a:gd name="connsiteX6" fmla="*/ 228626 w 838226"/>
              <a:gd name="connsiteY6" fmla="*/ 1143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226" h="457200">
                <a:moveTo>
                  <a:pt x="228626" y="114300"/>
                </a:moveTo>
                <a:lnTo>
                  <a:pt x="228626" y="0"/>
                </a:lnTo>
                <a:lnTo>
                  <a:pt x="26" y="228600"/>
                </a:lnTo>
                <a:cubicBezTo>
                  <a:pt x="-2831" y="228600"/>
                  <a:pt x="228626" y="457200"/>
                  <a:pt x="228626" y="457200"/>
                </a:cubicBezTo>
                <a:lnTo>
                  <a:pt x="228626" y="342900"/>
                </a:lnTo>
                <a:lnTo>
                  <a:pt x="838226" y="228600"/>
                </a:lnTo>
                <a:lnTo>
                  <a:pt x="228626" y="114300"/>
                </a:lnTo>
                <a:close/>
              </a:path>
            </a:pathLst>
          </a:custGeom>
          <a:solidFill>
            <a:schemeClr val="tx1"/>
          </a:solidFill>
          <a:ln w="25400" cap="rnd">
            <a:solidFill>
              <a:schemeClr val="tx1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376326029">
                  <ask:type>
                    <ask:lineSketchCurved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88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1" grpId="0" animBg="1"/>
      <p:bldP spid="35" grpId="0" animBg="1"/>
      <p:bldP spid="37" grpId="0"/>
      <p:bldP spid="38" grpId="0"/>
      <p:bldP spid="39" grpId="0"/>
      <p:bldP spid="9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D9C5440E-73C6-40EA-9A68-A5739A00C9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  <a14:imgEffect>
                      <a14:brightnessContrast bright="30000" contrast="30000"/>
                    </a14:imgEffect>
                  </a14:imgLayer>
                </a14:imgProps>
              </a:ext>
            </a:extLst>
          </a:blip>
          <a:srcRect l="53738" t="-1157" r="3746" b="14695"/>
          <a:stretch/>
        </p:blipFill>
        <p:spPr>
          <a:xfrm>
            <a:off x="9577090" y="1703729"/>
            <a:ext cx="2342636" cy="4120827"/>
          </a:xfrm>
          <a:prstGeom prst="rect">
            <a:avLst/>
          </a:prstGeom>
          <a:effectLst/>
        </p:spPr>
      </p:pic>
      <p:pic>
        <p:nvPicPr>
          <p:cNvPr id="22" name="Content Placeholder 3">
            <a:extLst>
              <a:ext uri="{FF2B5EF4-FFF2-40B4-BE49-F238E27FC236}">
                <a16:creationId xmlns:a16="http://schemas.microsoft.com/office/drawing/2014/main" id="{222D5EF3-BCC3-4F7B-B459-92A41D81FB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  <a14:imgEffect>
                      <a14:brightnessContrast bright="30000" contrast="30000"/>
                    </a14:imgEffect>
                  </a14:imgLayer>
                </a14:imgProps>
              </a:ext>
            </a:extLst>
          </a:blip>
          <a:srcRect l="3751" t="2701" r="53733" b="14695"/>
          <a:stretch/>
        </p:blipFill>
        <p:spPr>
          <a:xfrm>
            <a:off x="6688944" y="1748445"/>
            <a:ext cx="2342636" cy="393696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What are the tests for liver disease?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FC19ACD-559B-4C8B-ABDD-04C63EE5901B}"/>
              </a:ext>
            </a:extLst>
          </p:cNvPr>
          <p:cNvSpPr txBox="1">
            <a:spLocks/>
          </p:cNvSpPr>
          <p:nvPr/>
        </p:nvSpPr>
        <p:spPr>
          <a:xfrm>
            <a:off x="349668" y="2000514"/>
            <a:ext cx="5746332" cy="486396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b="1" spc="-100">
                <a:latin typeface="+mn-lt"/>
              </a:rPr>
              <a:t>Liver function tests (LFTS): </a:t>
            </a:r>
          </a:p>
          <a:p>
            <a:pPr>
              <a:lnSpc>
                <a:spcPct val="100000"/>
              </a:lnSpc>
            </a:pPr>
            <a:r>
              <a:rPr lang="en-AU" sz="2400" spc="-100">
                <a:latin typeface="+mn-lt"/>
              </a:rPr>
              <a:t>LFTs measure elements called enzymes made in the liver but found in the blood</a:t>
            </a:r>
          </a:p>
          <a:p>
            <a:pPr>
              <a:lnSpc>
                <a:spcPct val="100000"/>
              </a:lnSpc>
            </a:pPr>
            <a:r>
              <a:rPr lang="en-AU" sz="2400" spc="-100">
                <a:latin typeface="+mn-lt"/>
              </a:rPr>
              <a:t>High levels of enzymes tell your doctor that your liver may be damaged</a:t>
            </a:r>
          </a:p>
          <a:p>
            <a:pPr>
              <a:lnSpc>
                <a:spcPct val="100000"/>
              </a:lnSpc>
            </a:pPr>
            <a:r>
              <a:rPr lang="en-AU" sz="2400" spc="-100">
                <a:latin typeface="+mn-lt"/>
              </a:rPr>
              <a:t>Liver enzyme tests include ALT (Alanine transaminase) and AST (Aspartate transaminase)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0682874-14EC-47C6-B1F5-BA15054260B8}"/>
              </a:ext>
            </a:extLst>
          </p:cNvPr>
          <p:cNvSpPr/>
          <p:nvPr/>
        </p:nvSpPr>
        <p:spPr>
          <a:xfrm>
            <a:off x="6691560" y="3191994"/>
            <a:ext cx="2156441" cy="1481600"/>
          </a:xfrm>
          <a:custGeom>
            <a:avLst/>
            <a:gdLst>
              <a:gd name="connsiteX0" fmla="*/ 818147 w 2983831"/>
              <a:gd name="connsiteY0" fmla="*/ 88917 h 2050065"/>
              <a:gd name="connsiteX1" fmla="*/ 878305 w 2983831"/>
              <a:gd name="connsiteY1" fmla="*/ 76886 h 2050065"/>
              <a:gd name="connsiteX2" fmla="*/ 962526 w 2983831"/>
              <a:gd name="connsiteY2" fmla="*/ 52822 h 2050065"/>
              <a:gd name="connsiteX3" fmla="*/ 1094874 w 2983831"/>
              <a:gd name="connsiteY3" fmla="*/ 40791 h 2050065"/>
              <a:gd name="connsiteX4" fmla="*/ 1215189 w 2983831"/>
              <a:gd name="connsiteY4" fmla="*/ 28759 h 2050065"/>
              <a:gd name="connsiteX5" fmla="*/ 1600200 w 2983831"/>
              <a:gd name="connsiteY5" fmla="*/ 28759 h 2050065"/>
              <a:gd name="connsiteX6" fmla="*/ 1648326 w 2983831"/>
              <a:gd name="connsiteY6" fmla="*/ 52822 h 2050065"/>
              <a:gd name="connsiteX7" fmla="*/ 2009274 w 2983831"/>
              <a:gd name="connsiteY7" fmla="*/ 40791 h 2050065"/>
              <a:gd name="connsiteX8" fmla="*/ 2141621 w 2983831"/>
              <a:gd name="connsiteY8" fmla="*/ 28759 h 2050065"/>
              <a:gd name="connsiteX9" fmla="*/ 2394284 w 2983831"/>
              <a:gd name="connsiteY9" fmla="*/ 52822 h 2050065"/>
              <a:gd name="connsiteX10" fmla="*/ 2478505 w 2983831"/>
              <a:gd name="connsiteY10" fmla="*/ 76886 h 2050065"/>
              <a:gd name="connsiteX11" fmla="*/ 2514600 w 2983831"/>
              <a:gd name="connsiteY11" fmla="*/ 88917 h 2050065"/>
              <a:gd name="connsiteX12" fmla="*/ 2634916 w 2983831"/>
              <a:gd name="connsiteY12" fmla="*/ 185170 h 2050065"/>
              <a:gd name="connsiteX13" fmla="*/ 2671010 w 2983831"/>
              <a:gd name="connsiteY13" fmla="*/ 245328 h 2050065"/>
              <a:gd name="connsiteX14" fmla="*/ 2695074 w 2983831"/>
              <a:gd name="connsiteY14" fmla="*/ 269391 h 2050065"/>
              <a:gd name="connsiteX15" fmla="*/ 2767263 w 2983831"/>
              <a:gd name="connsiteY15" fmla="*/ 365643 h 2050065"/>
              <a:gd name="connsiteX16" fmla="*/ 2815389 w 2983831"/>
              <a:gd name="connsiteY16" fmla="*/ 437833 h 2050065"/>
              <a:gd name="connsiteX17" fmla="*/ 2827421 w 2983831"/>
              <a:gd name="connsiteY17" fmla="*/ 473928 h 2050065"/>
              <a:gd name="connsiteX18" fmla="*/ 2863516 w 2983831"/>
              <a:gd name="connsiteY18" fmla="*/ 522054 h 2050065"/>
              <a:gd name="connsiteX19" fmla="*/ 2875547 w 2983831"/>
              <a:gd name="connsiteY19" fmla="*/ 558149 h 2050065"/>
              <a:gd name="connsiteX20" fmla="*/ 2923674 w 2983831"/>
              <a:gd name="connsiteY20" fmla="*/ 618307 h 2050065"/>
              <a:gd name="connsiteX21" fmla="*/ 2935705 w 2983831"/>
              <a:gd name="connsiteY21" fmla="*/ 738622 h 2050065"/>
              <a:gd name="connsiteX22" fmla="*/ 2959768 w 2983831"/>
              <a:gd name="connsiteY22" fmla="*/ 798780 h 2050065"/>
              <a:gd name="connsiteX23" fmla="*/ 2983831 w 2983831"/>
              <a:gd name="connsiteY23" fmla="*/ 1003317 h 2050065"/>
              <a:gd name="connsiteX24" fmla="*/ 2971800 w 2983831"/>
              <a:gd name="connsiteY24" fmla="*/ 1183791 h 2050065"/>
              <a:gd name="connsiteX25" fmla="*/ 2935705 w 2983831"/>
              <a:gd name="connsiteY25" fmla="*/ 1219886 h 2050065"/>
              <a:gd name="connsiteX26" fmla="*/ 2875547 w 2983831"/>
              <a:gd name="connsiteY26" fmla="*/ 1280043 h 2050065"/>
              <a:gd name="connsiteX27" fmla="*/ 2827421 w 2983831"/>
              <a:gd name="connsiteY27" fmla="*/ 1316138 h 2050065"/>
              <a:gd name="connsiteX28" fmla="*/ 2779295 w 2983831"/>
              <a:gd name="connsiteY28" fmla="*/ 1340201 h 2050065"/>
              <a:gd name="connsiteX29" fmla="*/ 2671010 w 2983831"/>
              <a:gd name="connsiteY29" fmla="*/ 1376296 h 2050065"/>
              <a:gd name="connsiteX30" fmla="*/ 2430379 w 2983831"/>
              <a:gd name="connsiteY30" fmla="*/ 1400359 h 2050065"/>
              <a:gd name="connsiteX31" fmla="*/ 2009274 w 2983831"/>
              <a:gd name="connsiteY31" fmla="*/ 1424422 h 2050065"/>
              <a:gd name="connsiteX32" fmla="*/ 1864895 w 2983831"/>
              <a:gd name="connsiteY32" fmla="*/ 1496612 h 2050065"/>
              <a:gd name="connsiteX33" fmla="*/ 1816768 w 2983831"/>
              <a:gd name="connsiteY33" fmla="*/ 1532707 h 2050065"/>
              <a:gd name="connsiteX34" fmla="*/ 1780674 w 2983831"/>
              <a:gd name="connsiteY34" fmla="*/ 1568801 h 2050065"/>
              <a:gd name="connsiteX35" fmla="*/ 1660358 w 2983831"/>
              <a:gd name="connsiteY35" fmla="*/ 1616928 h 2050065"/>
              <a:gd name="connsiteX36" fmla="*/ 1624263 w 2983831"/>
              <a:gd name="connsiteY36" fmla="*/ 1653022 h 2050065"/>
              <a:gd name="connsiteX37" fmla="*/ 1479884 w 2983831"/>
              <a:gd name="connsiteY37" fmla="*/ 1737243 h 2050065"/>
              <a:gd name="connsiteX38" fmla="*/ 1347537 w 2983831"/>
              <a:gd name="connsiteY38" fmla="*/ 1809433 h 2050065"/>
              <a:gd name="connsiteX39" fmla="*/ 1239253 w 2983831"/>
              <a:gd name="connsiteY39" fmla="*/ 1881622 h 2050065"/>
              <a:gd name="connsiteX40" fmla="*/ 1203158 w 2983831"/>
              <a:gd name="connsiteY40" fmla="*/ 1905686 h 2050065"/>
              <a:gd name="connsiteX41" fmla="*/ 1155031 w 2983831"/>
              <a:gd name="connsiteY41" fmla="*/ 1929749 h 2050065"/>
              <a:gd name="connsiteX42" fmla="*/ 1094874 w 2983831"/>
              <a:gd name="connsiteY42" fmla="*/ 1965843 h 2050065"/>
              <a:gd name="connsiteX43" fmla="*/ 950495 w 2983831"/>
              <a:gd name="connsiteY43" fmla="*/ 2038033 h 2050065"/>
              <a:gd name="connsiteX44" fmla="*/ 770021 w 2983831"/>
              <a:gd name="connsiteY44" fmla="*/ 2050065 h 2050065"/>
              <a:gd name="connsiteX45" fmla="*/ 445168 w 2983831"/>
              <a:gd name="connsiteY45" fmla="*/ 2026001 h 2050065"/>
              <a:gd name="connsiteX46" fmla="*/ 336884 w 2983831"/>
              <a:gd name="connsiteY46" fmla="*/ 1989907 h 2050065"/>
              <a:gd name="connsiteX47" fmla="*/ 288758 w 2983831"/>
              <a:gd name="connsiteY47" fmla="*/ 1953812 h 2050065"/>
              <a:gd name="connsiteX48" fmla="*/ 228600 w 2983831"/>
              <a:gd name="connsiteY48" fmla="*/ 1881622 h 2050065"/>
              <a:gd name="connsiteX49" fmla="*/ 156410 w 2983831"/>
              <a:gd name="connsiteY49" fmla="*/ 1821465 h 2050065"/>
              <a:gd name="connsiteX50" fmla="*/ 132347 w 2983831"/>
              <a:gd name="connsiteY50" fmla="*/ 1785370 h 2050065"/>
              <a:gd name="connsiteX51" fmla="*/ 60158 w 2983831"/>
              <a:gd name="connsiteY51" fmla="*/ 1689117 h 2050065"/>
              <a:gd name="connsiteX52" fmla="*/ 48126 w 2983831"/>
              <a:gd name="connsiteY52" fmla="*/ 1628959 h 2050065"/>
              <a:gd name="connsiteX53" fmla="*/ 24063 w 2983831"/>
              <a:gd name="connsiteY53" fmla="*/ 1592865 h 2050065"/>
              <a:gd name="connsiteX54" fmla="*/ 0 w 2983831"/>
              <a:gd name="connsiteY54" fmla="*/ 1496612 h 2050065"/>
              <a:gd name="connsiteX55" fmla="*/ 24063 w 2983831"/>
              <a:gd name="connsiteY55" fmla="*/ 1063475 h 2050065"/>
              <a:gd name="connsiteX56" fmla="*/ 36095 w 2983831"/>
              <a:gd name="connsiteY56" fmla="*/ 1003317 h 2050065"/>
              <a:gd name="connsiteX57" fmla="*/ 96253 w 2983831"/>
              <a:gd name="connsiteY57" fmla="*/ 895033 h 2050065"/>
              <a:gd name="connsiteX58" fmla="*/ 144379 w 2983831"/>
              <a:gd name="connsiteY58" fmla="*/ 786749 h 2050065"/>
              <a:gd name="connsiteX59" fmla="*/ 180474 w 2983831"/>
              <a:gd name="connsiteY59" fmla="*/ 750654 h 2050065"/>
              <a:gd name="connsiteX60" fmla="*/ 228600 w 2983831"/>
              <a:gd name="connsiteY60" fmla="*/ 654401 h 2050065"/>
              <a:gd name="connsiteX61" fmla="*/ 252663 w 2983831"/>
              <a:gd name="connsiteY61" fmla="*/ 618307 h 2050065"/>
              <a:gd name="connsiteX62" fmla="*/ 324853 w 2983831"/>
              <a:gd name="connsiteY62" fmla="*/ 461896 h 2050065"/>
              <a:gd name="connsiteX63" fmla="*/ 360947 w 2983831"/>
              <a:gd name="connsiteY63" fmla="*/ 341580 h 2050065"/>
              <a:gd name="connsiteX64" fmla="*/ 397042 w 2983831"/>
              <a:gd name="connsiteY64" fmla="*/ 305486 h 2050065"/>
              <a:gd name="connsiteX65" fmla="*/ 481263 w 2983831"/>
              <a:gd name="connsiteY65" fmla="*/ 209233 h 2050065"/>
              <a:gd name="connsiteX66" fmla="*/ 529389 w 2983831"/>
              <a:gd name="connsiteY66" fmla="*/ 161107 h 2050065"/>
              <a:gd name="connsiteX67" fmla="*/ 577516 w 2983831"/>
              <a:gd name="connsiteY67" fmla="*/ 149075 h 2050065"/>
              <a:gd name="connsiteX68" fmla="*/ 613610 w 2983831"/>
              <a:gd name="connsiteY68" fmla="*/ 137043 h 2050065"/>
              <a:gd name="connsiteX69" fmla="*/ 757989 w 2983831"/>
              <a:gd name="connsiteY69" fmla="*/ 100949 h 2050065"/>
              <a:gd name="connsiteX70" fmla="*/ 818147 w 2983831"/>
              <a:gd name="connsiteY70" fmla="*/ 88917 h 205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983831" h="2050065">
                <a:moveTo>
                  <a:pt x="818147" y="88917"/>
                </a:moveTo>
                <a:cubicBezTo>
                  <a:pt x="838200" y="84907"/>
                  <a:pt x="858466" y="81846"/>
                  <a:pt x="878305" y="76886"/>
                </a:cubicBezTo>
                <a:cubicBezTo>
                  <a:pt x="906630" y="69805"/>
                  <a:pt x="933726" y="57622"/>
                  <a:pt x="962526" y="52822"/>
                </a:cubicBezTo>
                <a:cubicBezTo>
                  <a:pt x="1006221" y="45539"/>
                  <a:pt x="1050776" y="44991"/>
                  <a:pt x="1094874" y="40791"/>
                </a:cubicBezTo>
                <a:lnTo>
                  <a:pt x="1215189" y="28759"/>
                </a:lnTo>
                <a:cubicBezTo>
                  <a:pt x="1356446" y="-18324"/>
                  <a:pt x="1286705" y="260"/>
                  <a:pt x="1600200" y="28759"/>
                </a:cubicBezTo>
                <a:cubicBezTo>
                  <a:pt x="1618062" y="30383"/>
                  <a:pt x="1632284" y="44801"/>
                  <a:pt x="1648326" y="52822"/>
                </a:cubicBezTo>
                <a:lnTo>
                  <a:pt x="2009274" y="40791"/>
                </a:lnTo>
                <a:cubicBezTo>
                  <a:pt x="2053519" y="38633"/>
                  <a:pt x="2097345" y="27375"/>
                  <a:pt x="2141621" y="28759"/>
                </a:cubicBezTo>
                <a:cubicBezTo>
                  <a:pt x="2226182" y="31401"/>
                  <a:pt x="2310063" y="44801"/>
                  <a:pt x="2394284" y="52822"/>
                </a:cubicBezTo>
                <a:lnTo>
                  <a:pt x="2478505" y="76886"/>
                </a:lnTo>
                <a:cubicBezTo>
                  <a:pt x="2490653" y="80530"/>
                  <a:pt x="2503514" y="82758"/>
                  <a:pt x="2514600" y="88917"/>
                </a:cubicBezTo>
                <a:cubicBezTo>
                  <a:pt x="2557601" y="112806"/>
                  <a:pt x="2604046" y="145479"/>
                  <a:pt x="2634916" y="185170"/>
                </a:cubicBezTo>
                <a:cubicBezTo>
                  <a:pt x="2649273" y="203629"/>
                  <a:pt x="2657418" y="226299"/>
                  <a:pt x="2671010" y="245328"/>
                </a:cubicBezTo>
                <a:cubicBezTo>
                  <a:pt x="2677603" y="254559"/>
                  <a:pt x="2687988" y="260533"/>
                  <a:pt x="2695074" y="269391"/>
                </a:cubicBezTo>
                <a:cubicBezTo>
                  <a:pt x="2720128" y="300708"/>
                  <a:pt x="2767263" y="365643"/>
                  <a:pt x="2767263" y="365643"/>
                </a:cubicBezTo>
                <a:cubicBezTo>
                  <a:pt x="2795872" y="451468"/>
                  <a:pt x="2755306" y="347707"/>
                  <a:pt x="2815389" y="437833"/>
                </a:cubicBezTo>
                <a:cubicBezTo>
                  <a:pt x="2822424" y="448386"/>
                  <a:pt x="2821129" y="462917"/>
                  <a:pt x="2827421" y="473928"/>
                </a:cubicBezTo>
                <a:cubicBezTo>
                  <a:pt x="2837370" y="491338"/>
                  <a:pt x="2851484" y="506012"/>
                  <a:pt x="2863516" y="522054"/>
                </a:cubicBezTo>
                <a:cubicBezTo>
                  <a:pt x="2867526" y="534086"/>
                  <a:pt x="2869875" y="546805"/>
                  <a:pt x="2875547" y="558149"/>
                </a:cubicBezTo>
                <a:cubicBezTo>
                  <a:pt x="2890724" y="588503"/>
                  <a:pt x="2901293" y="595926"/>
                  <a:pt x="2923674" y="618307"/>
                </a:cubicBezTo>
                <a:cubicBezTo>
                  <a:pt x="2927684" y="658412"/>
                  <a:pt x="2927801" y="699100"/>
                  <a:pt x="2935705" y="738622"/>
                </a:cubicBezTo>
                <a:cubicBezTo>
                  <a:pt x="2939941" y="759800"/>
                  <a:pt x="2954912" y="777736"/>
                  <a:pt x="2959768" y="798780"/>
                </a:cubicBezTo>
                <a:cubicBezTo>
                  <a:pt x="2963314" y="814144"/>
                  <a:pt x="2982821" y="994224"/>
                  <a:pt x="2983831" y="1003317"/>
                </a:cubicBezTo>
                <a:cubicBezTo>
                  <a:pt x="2979821" y="1063475"/>
                  <a:pt x="2984879" y="1124935"/>
                  <a:pt x="2971800" y="1183791"/>
                </a:cubicBezTo>
                <a:cubicBezTo>
                  <a:pt x="2968109" y="1200401"/>
                  <a:pt x="2946598" y="1206814"/>
                  <a:pt x="2935705" y="1219886"/>
                </a:cubicBezTo>
                <a:cubicBezTo>
                  <a:pt x="2879085" y="1287829"/>
                  <a:pt x="2948210" y="1228141"/>
                  <a:pt x="2875547" y="1280043"/>
                </a:cubicBezTo>
                <a:cubicBezTo>
                  <a:pt x="2859230" y="1291698"/>
                  <a:pt x="2844426" y="1305510"/>
                  <a:pt x="2827421" y="1316138"/>
                </a:cubicBezTo>
                <a:cubicBezTo>
                  <a:pt x="2812212" y="1325644"/>
                  <a:pt x="2796035" y="1333763"/>
                  <a:pt x="2779295" y="1340201"/>
                </a:cubicBezTo>
                <a:cubicBezTo>
                  <a:pt x="2743784" y="1353859"/>
                  <a:pt x="2707773" y="1366492"/>
                  <a:pt x="2671010" y="1376296"/>
                </a:cubicBezTo>
                <a:cubicBezTo>
                  <a:pt x="2609607" y="1392670"/>
                  <a:pt x="2470146" y="1397924"/>
                  <a:pt x="2430379" y="1400359"/>
                </a:cubicBezTo>
                <a:lnTo>
                  <a:pt x="2009274" y="1424422"/>
                </a:lnTo>
                <a:cubicBezTo>
                  <a:pt x="1917087" y="1455152"/>
                  <a:pt x="1949708" y="1437243"/>
                  <a:pt x="1864895" y="1496612"/>
                </a:cubicBezTo>
                <a:cubicBezTo>
                  <a:pt x="1848467" y="1508112"/>
                  <a:pt x="1831993" y="1519657"/>
                  <a:pt x="1816768" y="1532707"/>
                </a:cubicBezTo>
                <a:cubicBezTo>
                  <a:pt x="1803849" y="1543780"/>
                  <a:pt x="1795548" y="1560538"/>
                  <a:pt x="1780674" y="1568801"/>
                </a:cubicBezTo>
                <a:cubicBezTo>
                  <a:pt x="1701778" y="1612632"/>
                  <a:pt x="1723882" y="1571555"/>
                  <a:pt x="1660358" y="1616928"/>
                </a:cubicBezTo>
                <a:cubicBezTo>
                  <a:pt x="1646512" y="1626818"/>
                  <a:pt x="1637694" y="1642576"/>
                  <a:pt x="1624263" y="1653022"/>
                </a:cubicBezTo>
                <a:cubicBezTo>
                  <a:pt x="1502338" y="1747853"/>
                  <a:pt x="1603385" y="1658652"/>
                  <a:pt x="1479884" y="1737243"/>
                </a:cubicBezTo>
                <a:cubicBezTo>
                  <a:pt x="1356735" y="1815610"/>
                  <a:pt x="1486743" y="1763031"/>
                  <a:pt x="1347537" y="1809433"/>
                </a:cubicBezTo>
                <a:cubicBezTo>
                  <a:pt x="1285507" y="1871463"/>
                  <a:pt x="1337589" y="1826991"/>
                  <a:pt x="1239253" y="1881622"/>
                </a:cubicBezTo>
                <a:cubicBezTo>
                  <a:pt x="1226612" y="1888645"/>
                  <a:pt x="1215713" y="1898512"/>
                  <a:pt x="1203158" y="1905686"/>
                </a:cubicBezTo>
                <a:cubicBezTo>
                  <a:pt x="1187585" y="1914585"/>
                  <a:pt x="1170710" y="1921039"/>
                  <a:pt x="1155031" y="1929749"/>
                </a:cubicBezTo>
                <a:cubicBezTo>
                  <a:pt x="1134589" y="1941106"/>
                  <a:pt x="1115541" y="1954902"/>
                  <a:pt x="1094874" y="1965843"/>
                </a:cubicBezTo>
                <a:cubicBezTo>
                  <a:pt x="1047320" y="1991019"/>
                  <a:pt x="1004183" y="2034454"/>
                  <a:pt x="950495" y="2038033"/>
                </a:cubicBezTo>
                <a:lnTo>
                  <a:pt x="770021" y="2050065"/>
                </a:lnTo>
                <a:cubicBezTo>
                  <a:pt x="661737" y="2042044"/>
                  <a:pt x="552717" y="2040938"/>
                  <a:pt x="445168" y="2026001"/>
                </a:cubicBezTo>
                <a:cubicBezTo>
                  <a:pt x="407483" y="2020767"/>
                  <a:pt x="336884" y="1989907"/>
                  <a:pt x="336884" y="1989907"/>
                </a:cubicBezTo>
                <a:cubicBezTo>
                  <a:pt x="320842" y="1977875"/>
                  <a:pt x="302937" y="1967991"/>
                  <a:pt x="288758" y="1953812"/>
                </a:cubicBezTo>
                <a:cubicBezTo>
                  <a:pt x="266609" y="1931663"/>
                  <a:pt x="249410" y="1905033"/>
                  <a:pt x="228600" y="1881622"/>
                </a:cubicBezTo>
                <a:cubicBezTo>
                  <a:pt x="194915" y="1843726"/>
                  <a:pt x="195925" y="1847808"/>
                  <a:pt x="156410" y="1821465"/>
                </a:cubicBezTo>
                <a:cubicBezTo>
                  <a:pt x="148389" y="1809433"/>
                  <a:pt x="140852" y="1797065"/>
                  <a:pt x="132347" y="1785370"/>
                </a:cubicBezTo>
                <a:cubicBezTo>
                  <a:pt x="108758" y="1752935"/>
                  <a:pt x="60158" y="1689117"/>
                  <a:pt x="60158" y="1689117"/>
                </a:cubicBezTo>
                <a:cubicBezTo>
                  <a:pt x="56147" y="1669064"/>
                  <a:pt x="55306" y="1648107"/>
                  <a:pt x="48126" y="1628959"/>
                </a:cubicBezTo>
                <a:cubicBezTo>
                  <a:pt x="43049" y="1615420"/>
                  <a:pt x="29005" y="1606454"/>
                  <a:pt x="24063" y="1592865"/>
                </a:cubicBezTo>
                <a:cubicBezTo>
                  <a:pt x="12761" y="1561784"/>
                  <a:pt x="0" y="1496612"/>
                  <a:pt x="0" y="1496612"/>
                </a:cubicBezTo>
                <a:cubicBezTo>
                  <a:pt x="7926" y="1266759"/>
                  <a:pt x="-3189" y="1226980"/>
                  <a:pt x="24063" y="1063475"/>
                </a:cubicBezTo>
                <a:cubicBezTo>
                  <a:pt x="27425" y="1043303"/>
                  <a:pt x="30219" y="1022904"/>
                  <a:pt x="36095" y="1003317"/>
                </a:cubicBezTo>
                <a:cubicBezTo>
                  <a:pt x="66561" y="901765"/>
                  <a:pt x="48169" y="981583"/>
                  <a:pt x="96253" y="895033"/>
                </a:cubicBezTo>
                <a:cubicBezTo>
                  <a:pt x="119836" y="852584"/>
                  <a:pt x="116588" y="825657"/>
                  <a:pt x="144379" y="786749"/>
                </a:cubicBezTo>
                <a:cubicBezTo>
                  <a:pt x="154269" y="772903"/>
                  <a:pt x="170265" y="764266"/>
                  <a:pt x="180474" y="750654"/>
                </a:cubicBezTo>
                <a:cubicBezTo>
                  <a:pt x="255513" y="650601"/>
                  <a:pt x="191590" y="728420"/>
                  <a:pt x="228600" y="654401"/>
                </a:cubicBezTo>
                <a:cubicBezTo>
                  <a:pt x="235067" y="641468"/>
                  <a:pt x="245489" y="630862"/>
                  <a:pt x="252663" y="618307"/>
                </a:cubicBezTo>
                <a:cubicBezTo>
                  <a:pt x="273522" y="581803"/>
                  <a:pt x="315398" y="483168"/>
                  <a:pt x="324853" y="461896"/>
                </a:cubicBezTo>
                <a:cubicBezTo>
                  <a:pt x="333185" y="420234"/>
                  <a:pt x="337669" y="378825"/>
                  <a:pt x="360947" y="341580"/>
                </a:cubicBezTo>
                <a:cubicBezTo>
                  <a:pt x="369965" y="327151"/>
                  <a:pt x="385010" y="317517"/>
                  <a:pt x="397042" y="305486"/>
                </a:cubicBezTo>
                <a:cubicBezTo>
                  <a:pt x="436733" y="226102"/>
                  <a:pt x="401166" y="280430"/>
                  <a:pt x="481263" y="209233"/>
                </a:cubicBezTo>
                <a:cubicBezTo>
                  <a:pt x="498219" y="194161"/>
                  <a:pt x="510151" y="173131"/>
                  <a:pt x="529389" y="161107"/>
                </a:cubicBezTo>
                <a:cubicBezTo>
                  <a:pt x="543412" y="152343"/>
                  <a:pt x="561616" y="153618"/>
                  <a:pt x="577516" y="149075"/>
                </a:cubicBezTo>
                <a:cubicBezTo>
                  <a:pt x="589710" y="145591"/>
                  <a:pt x="601356" y="140311"/>
                  <a:pt x="613610" y="137043"/>
                </a:cubicBezTo>
                <a:cubicBezTo>
                  <a:pt x="661542" y="124261"/>
                  <a:pt x="710290" y="114577"/>
                  <a:pt x="757989" y="100949"/>
                </a:cubicBezTo>
                <a:cubicBezTo>
                  <a:pt x="846066" y="75784"/>
                  <a:pt x="798094" y="92927"/>
                  <a:pt x="818147" y="8891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DE3D4612-E572-4454-B05E-F7A20F1253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trans="50000"/>
                    </a14:imgEffect>
                  </a14:imgLayer>
                </a14:imgProps>
              </a:ext>
            </a:extLst>
          </a:blip>
          <a:srcRect l="11733" t="25885" r="9041" b="19132"/>
          <a:stretch/>
        </p:blipFill>
        <p:spPr>
          <a:xfrm>
            <a:off x="6655464" y="3166141"/>
            <a:ext cx="2264487" cy="1571520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240D3A3-BB73-434D-B1C7-1C0C5365F37E}"/>
              </a:ext>
            </a:extLst>
          </p:cNvPr>
          <p:cNvSpPr/>
          <p:nvPr/>
        </p:nvSpPr>
        <p:spPr>
          <a:xfrm>
            <a:off x="9599880" y="3179960"/>
            <a:ext cx="2156441" cy="1481600"/>
          </a:xfrm>
          <a:custGeom>
            <a:avLst/>
            <a:gdLst>
              <a:gd name="connsiteX0" fmla="*/ 818147 w 2983831"/>
              <a:gd name="connsiteY0" fmla="*/ 88917 h 2050065"/>
              <a:gd name="connsiteX1" fmla="*/ 878305 w 2983831"/>
              <a:gd name="connsiteY1" fmla="*/ 76886 h 2050065"/>
              <a:gd name="connsiteX2" fmla="*/ 962526 w 2983831"/>
              <a:gd name="connsiteY2" fmla="*/ 52822 h 2050065"/>
              <a:gd name="connsiteX3" fmla="*/ 1094874 w 2983831"/>
              <a:gd name="connsiteY3" fmla="*/ 40791 h 2050065"/>
              <a:gd name="connsiteX4" fmla="*/ 1215189 w 2983831"/>
              <a:gd name="connsiteY4" fmla="*/ 28759 h 2050065"/>
              <a:gd name="connsiteX5" fmla="*/ 1600200 w 2983831"/>
              <a:gd name="connsiteY5" fmla="*/ 28759 h 2050065"/>
              <a:gd name="connsiteX6" fmla="*/ 1648326 w 2983831"/>
              <a:gd name="connsiteY6" fmla="*/ 52822 h 2050065"/>
              <a:gd name="connsiteX7" fmla="*/ 2009274 w 2983831"/>
              <a:gd name="connsiteY7" fmla="*/ 40791 h 2050065"/>
              <a:gd name="connsiteX8" fmla="*/ 2141621 w 2983831"/>
              <a:gd name="connsiteY8" fmla="*/ 28759 h 2050065"/>
              <a:gd name="connsiteX9" fmla="*/ 2394284 w 2983831"/>
              <a:gd name="connsiteY9" fmla="*/ 52822 h 2050065"/>
              <a:gd name="connsiteX10" fmla="*/ 2478505 w 2983831"/>
              <a:gd name="connsiteY10" fmla="*/ 76886 h 2050065"/>
              <a:gd name="connsiteX11" fmla="*/ 2514600 w 2983831"/>
              <a:gd name="connsiteY11" fmla="*/ 88917 h 2050065"/>
              <a:gd name="connsiteX12" fmla="*/ 2634916 w 2983831"/>
              <a:gd name="connsiteY12" fmla="*/ 185170 h 2050065"/>
              <a:gd name="connsiteX13" fmla="*/ 2671010 w 2983831"/>
              <a:gd name="connsiteY13" fmla="*/ 245328 h 2050065"/>
              <a:gd name="connsiteX14" fmla="*/ 2695074 w 2983831"/>
              <a:gd name="connsiteY14" fmla="*/ 269391 h 2050065"/>
              <a:gd name="connsiteX15" fmla="*/ 2767263 w 2983831"/>
              <a:gd name="connsiteY15" fmla="*/ 365643 h 2050065"/>
              <a:gd name="connsiteX16" fmla="*/ 2815389 w 2983831"/>
              <a:gd name="connsiteY16" fmla="*/ 437833 h 2050065"/>
              <a:gd name="connsiteX17" fmla="*/ 2827421 w 2983831"/>
              <a:gd name="connsiteY17" fmla="*/ 473928 h 2050065"/>
              <a:gd name="connsiteX18" fmla="*/ 2863516 w 2983831"/>
              <a:gd name="connsiteY18" fmla="*/ 522054 h 2050065"/>
              <a:gd name="connsiteX19" fmla="*/ 2875547 w 2983831"/>
              <a:gd name="connsiteY19" fmla="*/ 558149 h 2050065"/>
              <a:gd name="connsiteX20" fmla="*/ 2923674 w 2983831"/>
              <a:gd name="connsiteY20" fmla="*/ 618307 h 2050065"/>
              <a:gd name="connsiteX21" fmla="*/ 2935705 w 2983831"/>
              <a:gd name="connsiteY21" fmla="*/ 738622 h 2050065"/>
              <a:gd name="connsiteX22" fmla="*/ 2959768 w 2983831"/>
              <a:gd name="connsiteY22" fmla="*/ 798780 h 2050065"/>
              <a:gd name="connsiteX23" fmla="*/ 2983831 w 2983831"/>
              <a:gd name="connsiteY23" fmla="*/ 1003317 h 2050065"/>
              <a:gd name="connsiteX24" fmla="*/ 2971800 w 2983831"/>
              <a:gd name="connsiteY24" fmla="*/ 1183791 h 2050065"/>
              <a:gd name="connsiteX25" fmla="*/ 2935705 w 2983831"/>
              <a:gd name="connsiteY25" fmla="*/ 1219886 h 2050065"/>
              <a:gd name="connsiteX26" fmla="*/ 2875547 w 2983831"/>
              <a:gd name="connsiteY26" fmla="*/ 1280043 h 2050065"/>
              <a:gd name="connsiteX27" fmla="*/ 2827421 w 2983831"/>
              <a:gd name="connsiteY27" fmla="*/ 1316138 h 2050065"/>
              <a:gd name="connsiteX28" fmla="*/ 2779295 w 2983831"/>
              <a:gd name="connsiteY28" fmla="*/ 1340201 h 2050065"/>
              <a:gd name="connsiteX29" fmla="*/ 2671010 w 2983831"/>
              <a:gd name="connsiteY29" fmla="*/ 1376296 h 2050065"/>
              <a:gd name="connsiteX30" fmla="*/ 2430379 w 2983831"/>
              <a:gd name="connsiteY30" fmla="*/ 1400359 h 2050065"/>
              <a:gd name="connsiteX31" fmla="*/ 2009274 w 2983831"/>
              <a:gd name="connsiteY31" fmla="*/ 1424422 h 2050065"/>
              <a:gd name="connsiteX32" fmla="*/ 1864895 w 2983831"/>
              <a:gd name="connsiteY32" fmla="*/ 1496612 h 2050065"/>
              <a:gd name="connsiteX33" fmla="*/ 1816768 w 2983831"/>
              <a:gd name="connsiteY33" fmla="*/ 1532707 h 2050065"/>
              <a:gd name="connsiteX34" fmla="*/ 1780674 w 2983831"/>
              <a:gd name="connsiteY34" fmla="*/ 1568801 h 2050065"/>
              <a:gd name="connsiteX35" fmla="*/ 1660358 w 2983831"/>
              <a:gd name="connsiteY35" fmla="*/ 1616928 h 2050065"/>
              <a:gd name="connsiteX36" fmla="*/ 1624263 w 2983831"/>
              <a:gd name="connsiteY36" fmla="*/ 1653022 h 2050065"/>
              <a:gd name="connsiteX37" fmla="*/ 1479884 w 2983831"/>
              <a:gd name="connsiteY37" fmla="*/ 1737243 h 2050065"/>
              <a:gd name="connsiteX38" fmla="*/ 1347537 w 2983831"/>
              <a:gd name="connsiteY38" fmla="*/ 1809433 h 2050065"/>
              <a:gd name="connsiteX39" fmla="*/ 1239253 w 2983831"/>
              <a:gd name="connsiteY39" fmla="*/ 1881622 h 2050065"/>
              <a:gd name="connsiteX40" fmla="*/ 1203158 w 2983831"/>
              <a:gd name="connsiteY40" fmla="*/ 1905686 h 2050065"/>
              <a:gd name="connsiteX41" fmla="*/ 1155031 w 2983831"/>
              <a:gd name="connsiteY41" fmla="*/ 1929749 h 2050065"/>
              <a:gd name="connsiteX42" fmla="*/ 1094874 w 2983831"/>
              <a:gd name="connsiteY42" fmla="*/ 1965843 h 2050065"/>
              <a:gd name="connsiteX43" fmla="*/ 950495 w 2983831"/>
              <a:gd name="connsiteY43" fmla="*/ 2038033 h 2050065"/>
              <a:gd name="connsiteX44" fmla="*/ 770021 w 2983831"/>
              <a:gd name="connsiteY44" fmla="*/ 2050065 h 2050065"/>
              <a:gd name="connsiteX45" fmla="*/ 445168 w 2983831"/>
              <a:gd name="connsiteY45" fmla="*/ 2026001 h 2050065"/>
              <a:gd name="connsiteX46" fmla="*/ 336884 w 2983831"/>
              <a:gd name="connsiteY46" fmla="*/ 1989907 h 2050065"/>
              <a:gd name="connsiteX47" fmla="*/ 288758 w 2983831"/>
              <a:gd name="connsiteY47" fmla="*/ 1953812 h 2050065"/>
              <a:gd name="connsiteX48" fmla="*/ 228600 w 2983831"/>
              <a:gd name="connsiteY48" fmla="*/ 1881622 h 2050065"/>
              <a:gd name="connsiteX49" fmla="*/ 156410 w 2983831"/>
              <a:gd name="connsiteY49" fmla="*/ 1821465 h 2050065"/>
              <a:gd name="connsiteX50" fmla="*/ 132347 w 2983831"/>
              <a:gd name="connsiteY50" fmla="*/ 1785370 h 2050065"/>
              <a:gd name="connsiteX51" fmla="*/ 60158 w 2983831"/>
              <a:gd name="connsiteY51" fmla="*/ 1689117 h 2050065"/>
              <a:gd name="connsiteX52" fmla="*/ 48126 w 2983831"/>
              <a:gd name="connsiteY52" fmla="*/ 1628959 h 2050065"/>
              <a:gd name="connsiteX53" fmla="*/ 24063 w 2983831"/>
              <a:gd name="connsiteY53" fmla="*/ 1592865 h 2050065"/>
              <a:gd name="connsiteX54" fmla="*/ 0 w 2983831"/>
              <a:gd name="connsiteY54" fmla="*/ 1496612 h 2050065"/>
              <a:gd name="connsiteX55" fmla="*/ 24063 w 2983831"/>
              <a:gd name="connsiteY55" fmla="*/ 1063475 h 2050065"/>
              <a:gd name="connsiteX56" fmla="*/ 36095 w 2983831"/>
              <a:gd name="connsiteY56" fmla="*/ 1003317 h 2050065"/>
              <a:gd name="connsiteX57" fmla="*/ 96253 w 2983831"/>
              <a:gd name="connsiteY57" fmla="*/ 895033 h 2050065"/>
              <a:gd name="connsiteX58" fmla="*/ 144379 w 2983831"/>
              <a:gd name="connsiteY58" fmla="*/ 786749 h 2050065"/>
              <a:gd name="connsiteX59" fmla="*/ 180474 w 2983831"/>
              <a:gd name="connsiteY59" fmla="*/ 750654 h 2050065"/>
              <a:gd name="connsiteX60" fmla="*/ 228600 w 2983831"/>
              <a:gd name="connsiteY60" fmla="*/ 654401 h 2050065"/>
              <a:gd name="connsiteX61" fmla="*/ 252663 w 2983831"/>
              <a:gd name="connsiteY61" fmla="*/ 618307 h 2050065"/>
              <a:gd name="connsiteX62" fmla="*/ 324853 w 2983831"/>
              <a:gd name="connsiteY62" fmla="*/ 461896 h 2050065"/>
              <a:gd name="connsiteX63" fmla="*/ 360947 w 2983831"/>
              <a:gd name="connsiteY63" fmla="*/ 341580 h 2050065"/>
              <a:gd name="connsiteX64" fmla="*/ 397042 w 2983831"/>
              <a:gd name="connsiteY64" fmla="*/ 305486 h 2050065"/>
              <a:gd name="connsiteX65" fmla="*/ 481263 w 2983831"/>
              <a:gd name="connsiteY65" fmla="*/ 209233 h 2050065"/>
              <a:gd name="connsiteX66" fmla="*/ 529389 w 2983831"/>
              <a:gd name="connsiteY66" fmla="*/ 161107 h 2050065"/>
              <a:gd name="connsiteX67" fmla="*/ 577516 w 2983831"/>
              <a:gd name="connsiteY67" fmla="*/ 149075 h 2050065"/>
              <a:gd name="connsiteX68" fmla="*/ 613610 w 2983831"/>
              <a:gd name="connsiteY68" fmla="*/ 137043 h 2050065"/>
              <a:gd name="connsiteX69" fmla="*/ 757989 w 2983831"/>
              <a:gd name="connsiteY69" fmla="*/ 100949 h 2050065"/>
              <a:gd name="connsiteX70" fmla="*/ 818147 w 2983831"/>
              <a:gd name="connsiteY70" fmla="*/ 88917 h 205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983831" h="2050065">
                <a:moveTo>
                  <a:pt x="818147" y="88917"/>
                </a:moveTo>
                <a:cubicBezTo>
                  <a:pt x="838200" y="84907"/>
                  <a:pt x="858466" y="81846"/>
                  <a:pt x="878305" y="76886"/>
                </a:cubicBezTo>
                <a:cubicBezTo>
                  <a:pt x="906630" y="69805"/>
                  <a:pt x="933726" y="57622"/>
                  <a:pt x="962526" y="52822"/>
                </a:cubicBezTo>
                <a:cubicBezTo>
                  <a:pt x="1006221" y="45539"/>
                  <a:pt x="1050776" y="44991"/>
                  <a:pt x="1094874" y="40791"/>
                </a:cubicBezTo>
                <a:lnTo>
                  <a:pt x="1215189" y="28759"/>
                </a:lnTo>
                <a:cubicBezTo>
                  <a:pt x="1356446" y="-18324"/>
                  <a:pt x="1286705" y="260"/>
                  <a:pt x="1600200" y="28759"/>
                </a:cubicBezTo>
                <a:cubicBezTo>
                  <a:pt x="1618062" y="30383"/>
                  <a:pt x="1632284" y="44801"/>
                  <a:pt x="1648326" y="52822"/>
                </a:cubicBezTo>
                <a:lnTo>
                  <a:pt x="2009274" y="40791"/>
                </a:lnTo>
                <a:cubicBezTo>
                  <a:pt x="2053519" y="38633"/>
                  <a:pt x="2097345" y="27375"/>
                  <a:pt x="2141621" y="28759"/>
                </a:cubicBezTo>
                <a:cubicBezTo>
                  <a:pt x="2226182" y="31401"/>
                  <a:pt x="2310063" y="44801"/>
                  <a:pt x="2394284" y="52822"/>
                </a:cubicBezTo>
                <a:lnTo>
                  <a:pt x="2478505" y="76886"/>
                </a:lnTo>
                <a:cubicBezTo>
                  <a:pt x="2490653" y="80530"/>
                  <a:pt x="2503514" y="82758"/>
                  <a:pt x="2514600" y="88917"/>
                </a:cubicBezTo>
                <a:cubicBezTo>
                  <a:pt x="2557601" y="112806"/>
                  <a:pt x="2604046" y="145479"/>
                  <a:pt x="2634916" y="185170"/>
                </a:cubicBezTo>
                <a:cubicBezTo>
                  <a:pt x="2649273" y="203629"/>
                  <a:pt x="2657418" y="226299"/>
                  <a:pt x="2671010" y="245328"/>
                </a:cubicBezTo>
                <a:cubicBezTo>
                  <a:pt x="2677603" y="254559"/>
                  <a:pt x="2687988" y="260533"/>
                  <a:pt x="2695074" y="269391"/>
                </a:cubicBezTo>
                <a:cubicBezTo>
                  <a:pt x="2720128" y="300708"/>
                  <a:pt x="2767263" y="365643"/>
                  <a:pt x="2767263" y="365643"/>
                </a:cubicBezTo>
                <a:cubicBezTo>
                  <a:pt x="2795872" y="451468"/>
                  <a:pt x="2755306" y="347707"/>
                  <a:pt x="2815389" y="437833"/>
                </a:cubicBezTo>
                <a:cubicBezTo>
                  <a:pt x="2822424" y="448386"/>
                  <a:pt x="2821129" y="462917"/>
                  <a:pt x="2827421" y="473928"/>
                </a:cubicBezTo>
                <a:cubicBezTo>
                  <a:pt x="2837370" y="491338"/>
                  <a:pt x="2851484" y="506012"/>
                  <a:pt x="2863516" y="522054"/>
                </a:cubicBezTo>
                <a:cubicBezTo>
                  <a:pt x="2867526" y="534086"/>
                  <a:pt x="2869875" y="546805"/>
                  <a:pt x="2875547" y="558149"/>
                </a:cubicBezTo>
                <a:cubicBezTo>
                  <a:pt x="2890724" y="588503"/>
                  <a:pt x="2901293" y="595926"/>
                  <a:pt x="2923674" y="618307"/>
                </a:cubicBezTo>
                <a:cubicBezTo>
                  <a:pt x="2927684" y="658412"/>
                  <a:pt x="2927801" y="699100"/>
                  <a:pt x="2935705" y="738622"/>
                </a:cubicBezTo>
                <a:cubicBezTo>
                  <a:pt x="2939941" y="759800"/>
                  <a:pt x="2954912" y="777736"/>
                  <a:pt x="2959768" y="798780"/>
                </a:cubicBezTo>
                <a:cubicBezTo>
                  <a:pt x="2963314" y="814144"/>
                  <a:pt x="2982821" y="994224"/>
                  <a:pt x="2983831" y="1003317"/>
                </a:cubicBezTo>
                <a:cubicBezTo>
                  <a:pt x="2979821" y="1063475"/>
                  <a:pt x="2984879" y="1124935"/>
                  <a:pt x="2971800" y="1183791"/>
                </a:cubicBezTo>
                <a:cubicBezTo>
                  <a:pt x="2968109" y="1200401"/>
                  <a:pt x="2946598" y="1206814"/>
                  <a:pt x="2935705" y="1219886"/>
                </a:cubicBezTo>
                <a:cubicBezTo>
                  <a:pt x="2879085" y="1287829"/>
                  <a:pt x="2948210" y="1228141"/>
                  <a:pt x="2875547" y="1280043"/>
                </a:cubicBezTo>
                <a:cubicBezTo>
                  <a:pt x="2859230" y="1291698"/>
                  <a:pt x="2844426" y="1305510"/>
                  <a:pt x="2827421" y="1316138"/>
                </a:cubicBezTo>
                <a:cubicBezTo>
                  <a:pt x="2812212" y="1325644"/>
                  <a:pt x="2796035" y="1333763"/>
                  <a:pt x="2779295" y="1340201"/>
                </a:cubicBezTo>
                <a:cubicBezTo>
                  <a:pt x="2743784" y="1353859"/>
                  <a:pt x="2707773" y="1366492"/>
                  <a:pt x="2671010" y="1376296"/>
                </a:cubicBezTo>
                <a:cubicBezTo>
                  <a:pt x="2609607" y="1392670"/>
                  <a:pt x="2470146" y="1397924"/>
                  <a:pt x="2430379" y="1400359"/>
                </a:cubicBezTo>
                <a:lnTo>
                  <a:pt x="2009274" y="1424422"/>
                </a:lnTo>
                <a:cubicBezTo>
                  <a:pt x="1917087" y="1455152"/>
                  <a:pt x="1949708" y="1437243"/>
                  <a:pt x="1864895" y="1496612"/>
                </a:cubicBezTo>
                <a:cubicBezTo>
                  <a:pt x="1848467" y="1508112"/>
                  <a:pt x="1831993" y="1519657"/>
                  <a:pt x="1816768" y="1532707"/>
                </a:cubicBezTo>
                <a:cubicBezTo>
                  <a:pt x="1803849" y="1543780"/>
                  <a:pt x="1795548" y="1560538"/>
                  <a:pt x="1780674" y="1568801"/>
                </a:cubicBezTo>
                <a:cubicBezTo>
                  <a:pt x="1701778" y="1612632"/>
                  <a:pt x="1723882" y="1571555"/>
                  <a:pt x="1660358" y="1616928"/>
                </a:cubicBezTo>
                <a:cubicBezTo>
                  <a:pt x="1646512" y="1626818"/>
                  <a:pt x="1637694" y="1642576"/>
                  <a:pt x="1624263" y="1653022"/>
                </a:cubicBezTo>
                <a:cubicBezTo>
                  <a:pt x="1502338" y="1747853"/>
                  <a:pt x="1603385" y="1658652"/>
                  <a:pt x="1479884" y="1737243"/>
                </a:cubicBezTo>
                <a:cubicBezTo>
                  <a:pt x="1356735" y="1815610"/>
                  <a:pt x="1486743" y="1763031"/>
                  <a:pt x="1347537" y="1809433"/>
                </a:cubicBezTo>
                <a:cubicBezTo>
                  <a:pt x="1285507" y="1871463"/>
                  <a:pt x="1337589" y="1826991"/>
                  <a:pt x="1239253" y="1881622"/>
                </a:cubicBezTo>
                <a:cubicBezTo>
                  <a:pt x="1226612" y="1888645"/>
                  <a:pt x="1215713" y="1898512"/>
                  <a:pt x="1203158" y="1905686"/>
                </a:cubicBezTo>
                <a:cubicBezTo>
                  <a:pt x="1187585" y="1914585"/>
                  <a:pt x="1170710" y="1921039"/>
                  <a:pt x="1155031" y="1929749"/>
                </a:cubicBezTo>
                <a:cubicBezTo>
                  <a:pt x="1134589" y="1941106"/>
                  <a:pt x="1115541" y="1954902"/>
                  <a:pt x="1094874" y="1965843"/>
                </a:cubicBezTo>
                <a:cubicBezTo>
                  <a:pt x="1047320" y="1991019"/>
                  <a:pt x="1004183" y="2034454"/>
                  <a:pt x="950495" y="2038033"/>
                </a:cubicBezTo>
                <a:lnTo>
                  <a:pt x="770021" y="2050065"/>
                </a:lnTo>
                <a:cubicBezTo>
                  <a:pt x="661737" y="2042044"/>
                  <a:pt x="552717" y="2040938"/>
                  <a:pt x="445168" y="2026001"/>
                </a:cubicBezTo>
                <a:cubicBezTo>
                  <a:pt x="407483" y="2020767"/>
                  <a:pt x="336884" y="1989907"/>
                  <a:pt x="336884" y="1989907"/>
                </a:cubicBezTo>
                <a:cubicBezTo>
                  <a:pt x="320842" y="1977875"/>
                  <a:pt x="302937" y="1967991"/>
                  <a:pt x="288758" y="1953812"/>
                </a:cubicBezTo>
                <a:cubicBezTo>
                  <a:pt x="266609" y="1931663"/>
                  <a:pt x="249410" y="1905033"/>
                  <a:pt x="228600" y="1881622"/>
                </a:cubicBezTo>
                <a:cubicBezTo>
                  <a:pt x="194915" y="1843726"/>
                  <a:pt x="195925" y="1847808"/>
                  <a:pt x="156410" y="1821465"/>
                </a:cubicBezTo>
                <a:cubicBezTo>
                  <a:pt x="148389" y="1809433"/>
                  <a:pt x="140852" y="1797065"/>
                  <a:pt x="132347" y="1785370"/>
                </a:cubicBezTo>
                <a:cubicBezTo>
                  <a:pt x="108758" y="1752935"/>
                  <a:pt x="60158" y="1689117"/>
                  <a:pt x="60158" y="1689117"/>
                </a:cubicBezTo>
                <a:cubicBezTo>
                  <a:pt x="56147" y="1669064"/>
                  <a:pt x="55306" y="1648107"/>
                  <a:pt x="48126" y="1628959"/>
                </a:cubicBezTo>
                <a:cubicBezTo>
                  <a:pt x="43049" y="1615420"/>
                  <a:pt x="29005" y="1606454"/>
                  <a:pt x="24063" y="1592865"/>
                </a:cubicBezTo>
                <a:cubicBezTo>
                  <a:pt x="12761" y="1561784"/>
                  <a:pt x="0" y="1496612"/>
                  <a:pt x="0" y="1496612"/>
                </a:cubicBezTo>
                <a:cubicBezTo>
                  <a:pt x="7926" y="1266759"/>
                  <a:pt x="-3189" y="1226980"/>
                  <a:pt x="24063" y="1063475"/>
                </a:cubicBezTo>
                <a:cubicBezTo>
                  <a:pt x="27425" y="1043303"/>
                  <a:pt x="30219" y="1022904"/>
                  <a:pt x="36095" y="1003317"/>
                </a:cubicBezTo>
                <a:cubicBezTo>
                  <a:pt x="66561" y="901765"/>
                  <a:pt x="48169" y="981583"/>
                  <a:pt x="96253" y="895033"/>
                </a:cubicBezTo>
                <a:cubicBezTo>
                  <a:pt x="119836" y="852584"/>
                  <a:pt x="116588" y="825657"/>
                  <a:pt x="144379" y="786749"/>
                </a:cubicBezTo>
                <a:cubicBezTo>
                  <a:pt x="154269" y="772903"/>
                  <a:pt x="170265" y="764266"/>
                  <a:pt x="180474" y="750654"/>
                </a:cubicBezTo>
                <a:cubicBezTo>
                  <a:pt x="255513" y="650601"/>
                  <a:pt x="191590" y="728420"/>
                  <a:pt x="228600" y="654401"/>
                </a:cubicBezTo>
                <a:cubicBezTo>
                  <a:pt x="235067" y="641468"/>
                  <a:pt x="245489" y="630862"/>
                  <a:pt x="252663" y="618307"/>
                </a:cubicBezTo>
                <a:cubicBezTo>
                  <a:pt x="273522" y="581803"/>
                  <a:pt x="315398" y="483168"/>
                  <a:pt x="324853" y="461896"/>
                </a:cubicBezTo>
                <a:cubicBezTo>
                  <a:pt x="333185" y="420234"/>
                  <a:pt x="337669" y="378825"/>
                  <a:pt x="360947" y="341580"/>
                </a:cubicBezTo>
                <a:cubicBezTo>
                  <a:pt x="369965" y="327151"/>
                  <a:pt x="385010" y="317517"/>
                  <a:pt x="397042" y="305486"/>
                </a:cubicBezTo>
                <a:cubicBezTo>
                  <a:pt x="436733" y="226102"/>
                  <a:pt x="401166" y="280430"/>
                  <a:pt x="481263" y="209233"/>
                </a:cubicBezTo>
                <a:cubicBezTo>
                  <a:pt x="498219" y="194161"/>
                  <a:pt x="510151" y="173131"/>
                  <a:pt x="529389" y="161107"/>
                </a:cubicBezTo>
                <a:cubicBezTo>
                  <a:pt x="543412" y="152343"/>
                  <a:pt x="561616" y="153618"/>
                  <a:pt x="577516" y="149075"/>
                </a:cubicBezTo>
                <a:cubicBezTo>
                  <a:pt x="589710" y="145591"/>
                  <a:pt x="601356" y="140311"/>
                  <a:pt x="613610" y="137043"/>
                </a:cubicBezTo>
                <a:cubicBezTo>
                  <a:pt x="661542" y="124261"/>
                  <a:pt x="710290" y="114577"/>
                  <a:pt x="757989" y="100949"/>
                </a:cubicBezTo>
                <a:cubicBezTo>
                  <a:pt x="846066" y="75784"/>
                  <a:pt x="798094" y="92927"/>
                  <a:pt x="818147" y="8891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4" name="Content Placeholder 4">
            <a:extLst>
              <a:ext uri="{FF2B5EF4-FFF2-40B4-BE49-F238E27FC236}">
                <a16:creationId xmlns:a16="http://schemas.microsoft.com/office/drawing/2014/main" id="{348BDD1B-279D-4F49-8742-88A5A9281E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9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trans="50000"/>
                    </a14:imgEffect>
                    <a14:imgEffect>
                      <a14:colorTemperature colorTemp="11500"/>
                    </a14:imgEffect>
                    <a14:imgEffect>
                      <a14:saturation sat="250000"/>
                    </a14:imgEffect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rcRect l="12051" t="23970" r="10443" b="21047"/>
          <a:stretch/>
        </p:blipFill>
        <p:spPr>
          <a:xfrm>
            <a:off x="9516931" y="3105405"/>
            <a:ext cx="2215278" cy="1571520"/>
          </a:xfrm>
          <a:prstGeom prst="rect">
            <a:avLst/>
          </a:prstGeom>
          <a:effectLst>
            <a:glow rad="2540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468FD522-3A15-4D22-A163-342941E0BEA8}"/>
              </a:ext>
            </a:extLst>
          </p:cNvPr>
          <p:cNvSpPr txBox="1">
            <a:spLocks/>
          </p:cNvSpPr>
          <p:nvPr/>
        </p:nvSpPr>
        <p:spPr>
          <a:xfrm>
            <a:off x="6287820" y="5791223"/>
            <a:ext cx="2827113" cy="59570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4800" b="1" i="0" u="none" strike="noStrike" kern="1200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A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spc="-100">
                <a:solidFill>
                  <a:schemeClr val="tx1"/>
                </a:solidFill>
                <a:latin typeface="+mn-lt"/>
              </a:rPr>
              <a:t>Normal liver</a:t>
            </a:r>
            <a:endParaRPr lang="en-AU" sz="2000" spc="-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4D49C52-8D8A-47F4-908D-8CCCCD2DA669}"/>
              </a:ext>
            </a:extLst>
          </p:cNvPr>
          <p:cNvSpPr txBox="1">
            <a:spLocks/>
          </p:cNvSpPr>
          <p:nvPr/>
        </p:nvSpPr>
        <p:spPr>
          <a:xfrm>
            <a:off x="9024807" y="5788283"/>
            <a:ext cx="3167194" cy="59570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4800" b="1" i="0" u="none" strike="noStrike" kern="1200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A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spc="-100">
                <a:solidFill>
                  <a:schemeClr val="tx1"/>
                </a:solidFill>
                <a:latin typeface="+mn-lt"/>
              </a:rPr>
              <a:t>Cirrhosis</a:t>
            </a:r>
            <a:endParaRPr lang="en-AU" sz="2000" spc="-1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88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bldLvl="3"/>
      <p:bldP spid="30" grpId="0" animBg="1"/>
      <p:bldP spid="32" grpId="0" animBg="1"/>
      <p:bldP spid="36" grpId="0"/>
      <p:bldP spid="39" grpId="0"/>
    </p:bldLst>
  </p:timing>
</p:sld>
</file>

<file path=ppt/theme/theme1.xml><?xml version="1.0" encoding="utf-8"?>
<a:theme xmlns:a="http://schemas.openxmlformats.org/drawingml/2006/main" name="NPHN TTT">
  <a:themeElements>
    <a:clrScheme name="NPHN TTT">
      <a:dk1>
        <a:srgbClr val="333333"/>
      </a:dk1>
      <a:lt1>
        <a:srgbClr val="F1ECE8"/>
      </a:lt1>
      <a:dk2>
        <a:srgbClr val="000000"/>
      </a:dk2>
      <a:lt2>
        <a:srgbClr val="FFFFFF"/>
      </a:lt2>
      <a:accent1>
        <a:srgbClr val="86B5A6"/>
      </a:accent1>
      <a:accent2>
        <a:srgbClr val="F69E79"/>
      </a:accent2>
      <a:accent3>
        <a:srgbClr val="F6CF89"/>
      </a:accent3>
      <a:accent4>
        <a:srgbClr val="E2EF9A"/>
      </a:accent4>
      <a:accent5>
        <a:srgbClr val="F3E829"/>
      </a:accent5>
      <a:accent6>
        <a:srgbClr val="F1ECE8"/>
      </a:accent6>
      <a:hlink>
        <a:srgbClr val="333333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HN TTT" id="{82994E18-E205-4473-A787-86DA48B2AF2D}" vid="{F19B530C-87EF-4A05-9BAA-310313B655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35D6D860ACB84AAB038E0342723E59" ma:contentTypeVersion="13" ma:contentTypeDescription="Create a new document." ma:contentTypeScope="" ma:versionID="b7ee7f63ed4c3b300c876ddaaba85fb6">
  <xsd:schema xmlns:xsd="http://www.w3.org/2001/XMLSchema" xmlns:xs="http://www.w3.org/2001/XMLSchema" xmlns:p="http://schemas.microsoft.com/office/2006/metadata/properties" xmlns:ns2="f17ca178-1a00-4e02-9341-d781d255e47d" xmlns:ns3="044db433-48f9-4571-b143-2597ff8ff326" targetNamespace="http://schemas.microsoft.com/office/2006/metadata/properties" ma:root="true" ma:fieldsID="73db14c517b5e1e0ba9b2938856616e0" ns2:_="" ns3:_="">
    <xsd:import namespace="f17ca178-1a00-4e02-9341-d781d255e47d"/>
    <xsd:import namespace="044db433-48f9-4571-b143-2597ff8ff3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7ca178-1a00-4e02-9341-d781d255e4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98d900d-0589-4081-96eb-513de833a5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db433-48f9-4571-b143-2597ff8ff32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162bff5-a61e-4d9e-9a8c-2a25bbb89a30}" ma:internalName="TaxCatchAll" ma:showField="CatchAllData" ma:web="044db433-48f9-4571-b143-2597ff8ff3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4db433-48f9-4571-b143-2597ff8ff326" xsi:nil="true"/>
    <lcf76f155ced4ddcb4097134ff3c332f xmlns="f17ca178-1a00-4e02-9341-d781d255e47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4C0633-82E9-4D30-ABBA-26EF5CEDEA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A283D9-4399-456C-89E7-453C400F5810}">
  <ds:schemaRefs>
    <ds:schemaRef ds:uri="044db433-48f9-4571-b143-2597ff8ff326"/>
    <ds:schemaRef ds:uri="f17ca178-1a00-4e02-9341-d781d255e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0DF4336-483B-4C78-858C-DD053C3D93AE}">
  <ds:schemaRefs>
    <ds:schemaRef ds:uri="044db433-48f9-4571-b143-2597ff8ff326"/>
    <ds:schemaRef ds:uri="f17ca178-1a00-4e02-9341-d781d255e47d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NPHN TTT</Template>
  <TotalTime>111</TotalTime>
  <Words>1515</Words>
  <Application>Microsoft Macintosh PowerPoint</Application>
  <PresentationFormat>Widescreen</PresentationFormat>
  <Paragraphs>167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Verdana</vt:lpstr>
      <vt:lpstr>Arial</vt:lpstr>
      <vt:lpstr>Montserrat Black</vt:lpstr>
      <vt:lpstr>Calibri</vt:lpstr>
      <vt:lpstr>NPHN TTT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Halliwell</dc:creator>
  <cp:lastModifiedBy>Charlotte Li</cp:lastModifiedBy>
  <cp:revision>3</cp:revision>
  <dcterms:created xsi:type="dcterms:W3CDTF">2022-08-24T02:38:11Z</dcterms:created>
  <dcterms:modified xsi:type="dcterms:W3CDTF">2023-09-03T02:52:09Z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2022-09-08T22:20:49Z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d3ae4915-91d0-4e77-b001-ab60ae7f552d</vt:lpwstr>
  </property>
  <property fmtid="{D5CDD505-2E9C-101B-9397-08002B2CF9AE}" pid="8" name="MSIP_Label_ea60d57e-af5b-4752-ac57-3e4f28ca11dc_ContentBits">
    <vt:lpwstr>0</vt:lpwstr>
  </property>
  <property fmtid="{D5CDD505-2E9C-101B-9397-08002B2CF9AE}" pid="9" name="ContentTypeId">
    <vt:lpwstr>0x010100C235D6D860ACB84AAB038E0342723E59</vt:lpwstr>
  </property>
  <property fmtid="{D5CDD505-2E9C-101B-9397-08002B2CF9AE}" pid="10" name="MediaServiceImageTags">
    <vt:lpwstr/>
  </property>
</Properties>
</file>