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0" r:id="rId4"/>
  </p:sldMasterIdLst>
  <p:handoutMasterIdLst>
    <p:handoutMasterId r:id="rId25"/>
  </p:handoutMasterIdLst>
  <p:sldIdLst>
    <p:sldId id="257" r:id="rId5"/>
    <p:sldId id="264" r:id="rId6"/>
    <p:sldId id="316" r:id="rId7"/>
    <p:sldId id="267" r:id="rId8"/>
    <p:sldId id="271" r:id="rId9"/>
    <p:sldId id="303" r:id="rId10"/>
    <p:sldId id="311" r:id="rId11"/>
    <p:sldId id="312" r:id="rId12"/>
    <p:sldId id="313" r:id="rId13"/>
    <p:sldId id="314" r:id="rId14"/>
    <p:sldId id="304" r:id="rId15"/>
    <p:sldId id="305" r:id="rId16"/>
    <p:sldId id="306" r:id="rId17"/>
    <p:sldId id="315" r:id="rId18"/>
    <p:sldId id="294" r:id="rId19"/>
    <p:sldId id="307" r:id="rId20"/>
    <p:sldId id="308" r:id="rId21"/>
    <p:sldId id="309" r:id="rId22"/>
    <p:sldId id="292" r:id="rId23"/>
    <p:sldId id="263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F70DA7-7070-1AF1-B6D3-C39B86034E4B}" name="Lykert, Dawn" initials="LD" userId="S::dlykert@deloitte.com.au::af045d8e-64dc-44c8-a61c-b063d0878c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E51"/>
    <a:srgbClr val="F3AC8E"/>
    <a:srgbClr val="585859"/>
    <a:srgbClr val="5A5959"/>
    <a:srgbClr val="F0D6A9"/>
    <a:srgbClr val="F4D49C"/>
    <a:srgbClr val="F4D49B"/>
    <a:srgbClr val="F9413D"/>
    <a:srgbClr val="ECA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1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24" y="304"/>
      </p:cViewPr>
      <p:guideLst>
        <p:guide pos="3840"/>
        <p:guide orient="horz" pos="21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62F7B5-B393-B0AA-3757-37BD039C9F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FC8DF-BE09-A9F4-A8B1-6C3D6E3477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2E08C-9AD8-4181-B446-52DF6E70351D}" type="datetimeFigureOut">
              <a:rPr lang="en-AU" smtClean="0"/>
              <a:t>4/9/2023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87867-70EE-7784-30D1-0C08F6BA29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10AF8-954A-11CB-B2AD-9C9ED38A20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48B9E-424D-4698-A640-52A192EB64A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0296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svg"/><Relationship Id="rId50" Type="http://schemas.openxmlformats.org/officeDocument/2006/relationships/image" Target="../media/image49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45" Type="http://schemas.openxmlformats.org/officeDocument/2006/relationships/image" Target="../media/image44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50.sv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9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orient="horz" pos="2160" userDrawn="1">
          <p15:clr>
            <a:srgbClr val="FBAE40"/>
          </p15:clr>
        </p15:guide>
        <p15:guide id="1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DD118475-203B-E6F6-3BC6-96F8E2238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D3040CF-BD7F-03A4-632D-1E5F12E1D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7954491-86E8-47A5-86C6-3EBF4A52D620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82DA027-D990-4168-9794-3928A5952188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FE8E5A2-E8A0-421E-8DBE-4846A8333DF8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C7121D4-C14F-4E95-81F5-D951AAFFEAC5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333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1F6B022-FD9C-27A2-A81E-1D1E8B3AE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4E53A73-98AC-9139-A2FA-119A26345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7585791-19DE-48C1-A1D7-AB5D25542C2C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77C9360-F84A-4055-9710-ADB1B017E233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2106182-E7EE-4F7B-A2CE-74DB5E1B83FA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12D490A-8C90-4639-9BEA-3E05E5AAEAB6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09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green - splatte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61F6B022-FD9C-27A2-A81E-1D1E8B3AE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017B465-09D2-415F-AD85-4F4CE80B3FEF}"/>
              </a:ext>
            </a:extLst>
          </p:cNvPr>
          <p:cNvGrpSpPr/>
          <p:nvPr userDrawn="1"/>
        </p:nvGrpSpPr>
        <p:grpSpPr>
          <a:xfrm>
            <a:off x="6587875" y="149697"/>
            <a:ext cx="6114753" cy="5744238"/>
            <a:chOff x="5607374" y="264466"/>
            <a:chExt cx="6590523" cy="6191180"/>
          </a:xfrm>
          <a:solidFill>
            <a:schemeClr val="tx2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0A9E88A-D2AD-4752-B978-8D7B2D5213BA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92C705-3685-436E-BF0B-176437E51E46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6DB06C9-07AB-4880-A5E6-39078C9FBDBE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D55231-C6CE-4C6C-8C31-5C7B31A3759A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A3DC020-AAEC-461E-8088-0939778FD328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F74A701-4260-40BA-912F-9C35E579498A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54350FF-864E-4702-81B8-021EB6A0C66F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1B2828-64E2-4C75-A20A-6FA20F84EB00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E43E7D-E4DD-4932-88E0-5D23A204DB22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5FFDE4-E7C3-4DCA-AAC2-F35FE0F87949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069A4-65DF-4B97-8D67-95A09419749E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72D5DF3-CE61-4780-99F9-90BB825463D7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E93779-0DE6-47E9-9DB7-8A4362438713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D39F119-4CC1-440B-9106-28A684E91A3D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F638D3C-CC41-45FE-B95B-3AB9A36A216C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9930C23-596B-4D69-9640-E41AEC6C98BF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B726FE4-4FDB-4892-8DA1-369131856266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742837-A232-4864-846C-89D7A61C0E39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70DB5E6-8FE7-4C70-9259-3436B11533DC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A64F842-49A8-48A6-917D-EBBB2EF77ED2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4E860-CE17-4075-ACB9-5B9026F6C90E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246974B-A618-4686-8093-1FFCF33231DD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13FA23-43D2-4F5E-AC7E-50AD70A2AA9B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2B3049F-39EA-4BA8-8ACB-A9AEBCB8CF58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875FE5E-FB89-4ECA-96EC-538ED290E915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0EC6991-2C81-4FA3-8B84-EEF144CC8812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E376F18-5E80-4CBC-B47E-20175CA1D108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D767AB-28F1-42A8-B695-92A77D5F754E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6F4F970-6962-4942-9280-C93D8FE13B90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6DBBE2-C9DB-4E13-AA1B-D2542FF0CFA7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FD1D1BC-BEEE-416B-BE80-5C0737EFC2BC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B9F19DB-26C9-49C7-AC65-5442FE385173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EA0AE91-6A1C-459E-BC01-13A6E760CFD9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22B4214-03D2-4BEF-9280-75F71F6C41EE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CF57B43-5C5F-471F-AB8C-6DD0F674403A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A1DF4CB-430F-4850-B7D5-8BA5C894B8C4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3D49279-4362-424B-BA60-3A094A8C71A5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064E71-6C58-47E9-A39E-3ADD080D96A6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624B12C-32D4-4580-8BF1-459666748BDF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161D02-538B-43D2-AA09-59E81D8D04EB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34FAC69-1881-441D-B35F-0C5DD94DD00B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1C6D1B4-A7F3-46D3-B363-4DB766115D07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D8E1782-7EB8-48FA-B87D-F3E0F8BCCD94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F1567D0-2F48-42E3-AB51-E05E7C46FD66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B8DA2F3-C61B-4A02-8A11-C3552BCCE370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DB833A-FCE8-40EF-B7A5-F2C2E491E3AB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1858530-111B-4C19-85E5-A34293FF6AAA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480A841-6C35-4443-B190-A50933B4EF57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4141530-7C9C-44B2-9BC1-D6CA02C02E78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0503E18-AEAE-4908-AB09-9A3320118933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D976A20-F4D1-4FB3-9928-E8392710EA40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9D3A77-B2D5-484B-A248-4E22A5EDA550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11DAE5A-5BB2-4491-A2F6-F802ED76DB8B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35565A7-27A2-4173-AC5B-4C11E1B29FAE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A1CF04F-40EA-4721-9305-E66808886AE3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B73C89A-F10A-4515-8B48-4087A44A2A0B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0963B5-71B8-4B05-8686-442C35140B2A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12E8F91-CD25-4C96-BEE0-5D282F327ECD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1F82A62-0FFE-4987-99B7-283120A455E3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2F25E23-725B-43D0-B4A8-E8BAB8A642B5}"/>
              </a:ext>
            </a:extLst>
          </p:cNvPr>
          <p:cNvGrpSpPr/>
          <p:nvPr userDrawn="1"/>
        </p:nvGrpSpPr>
        <p:grpSpPr>
          <a:xfrm rot="5400000">
            <a:off x="-1039919" y="1240864"/>
            <a:ext cx="6114753" cy="5744238"/>
            <a:chOff x="5607374" y="264466"/>
            <a:chExt cx="6590523" cy="6191180"/>
          </a:xfrm>
          <a:solidFill>
            <a:schemeClr val="tx2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04C0FD7-3631-4969-91C6-D87294BD0190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2EA7544-B497-497F-BC04-72AFE6CCF1D8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7B484AE-7351-4708-817A-09045B770EA0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6ABD9E6-FB96-418D-B889-D6899E4BA7A6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2FA5661-E82A-42B7-93DA-E0C32671AE81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6162510-1CA4-452D-A5C1-5D876C48F90A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A791297-55C5-429D-B485-00E4BF603205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EBDB186-C5E4-4E69-81CD-6BD3F00F6513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226FD8D-F985-487C-AE69-6FC90D984409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E2EA4D5-EF67-4A59-863E-76C26A4EA2CD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08613FE-ACFB-4E11-BA06-CA2619F11E4E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4A19715-EBAC-4AFB-80AF-FBAA46499681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F89F280-3996-4BA0-BCF6-8DEAA88E429B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953EC54-0312-4A26-9C14-061C6D2800D1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3B68B0A-0ABC-4F22-B994-72774D0DB5A3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BBA87C4-0C0D-4CD4-AF96-DD8D781EE47B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1B8B631-EBF6-4236-AB70-A99D4BCD9B3F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51514C4-83F1-4A07-AE59-A15FFFF52B45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9D686E6-96ED-45B9-A89D-C556737E1F0F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B30A72A-D774-41E8-B818-2707DE7F5A92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5BBFCFC-4E59-4FC2-9C47-101CA7ACA656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42F84DA-B887-4F88-9D46-B7BDFD941568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ADAFE0-37DC-4A63-BC98-45599202C90A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B19D87E-2CDF-4E7E-92FF-A6ED3F8F4894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9A6E2C-E660-4508-AED3-0778F5429895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280CB6C-9614-48FC-A863-0FFDC09F6384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6CC9E816-0736-45A6-9555-1653FA6805F2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13FC545-9D8C-4234-8637-3DFC43034335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6A14B07-2AA1-458F-9F98-A8C013D528F5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1243635-1BBC-45D9-8E9F-1C72ACE6978E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70FE9CF-26A5-4300-B80A-823FA2CE4848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8532985-F08F-4D55-B2E3-D0722DFA18AA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4ECFAC8-48B5-4638-9C2B-9A76A3C9644A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9581809-5D95-42E1-9D5B-38B13194BB47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A1654C4-2AC3-4333-BAC3-682EDDC8FF77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D9511DB-9826-406F-924E-CE64333275C4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B503142-F118-4824-85FC-8C8E0E1647FD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D04EADC-8262-4DB5-8188-10D2245C225D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73D645A-F0F0-4D47-8658-798FCDACC9DB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A890F71-ED10-4528-8B59-5544156E1997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26AC741-3634-442A-A53C-FB85A621E683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E940B98-437B-42EF-B551-EF121C2AAD86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6E142A6-08A9-4DF4-8DF3-374491C311A2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CABBAD-B58A-4A71-A1E6-1717E221030F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733F9BC-115B-4CF1-B5DA-123D00945BEF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54D9740-CA6F-40AA-BB62-06E94269E753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79F08ED-92DE-43E5-8E83-56291E88D6F2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68AFDAE-781D-4D55-A0B0-70CD6E2145D9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8D5FAB5-63E4-467C-ACEF-A4DB41363259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DA1B7F-67A0-4381-B031-87B3C665BE98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59A0274-60EC-481C-8AD5-4A9750B0629C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AFC4A1-34DA-4B55-8E53-CC7FE85775EB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1DB5F5F-5EB2-4BB7-A438-131A6542BA6F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1AA582A-AD46-4DCF-AFC3-3EAC2FA34C13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06821D2-EB8A-4ECD-B985-91F30647BBF3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92422F5-938C-451D-93AD-BAD7C45FA746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289A4DE-61F5-4C00-AB31-881924C20EE7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35CFED0-90A4-4226-A9CB-E579D4CD28D1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3BEC4A5-5709-4F05-A3EB-470664859064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4E53A73-98AC-9139-A2FA-119A26345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001" name="Freeform: Shape 1000">
            <a:extLst>
              <a:ext uri="{FF2B5EF4-FFF2-40B4-BE49-F238E27FC236}">
                <a16:creationId xmlns:a16="http://schemas.microsoft.com/office/drawing/2014/main" id="{87AFF007-E4A8-4B8D-826A-0E5154C506A8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002" name="Freeform: Shape 1001">
            <a:extLst>
              <a:ext uri="{FF2B5EF4-FFF2-40B4-BE49-F238E27FC236}">
                <a16:creationId xmlns:a16="http://schemas.microsoft.com/office/drawing/2014/main" id="{6947F795-F063-42B3-982F-35E09C7CCF80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003" name="Freeform: Shape 1002">
            <a:extLst>
              <a:ext uri="{FF2B5EF4-FFF2-40B4-BE49-F238E27FC236}">
                <a16:creationId xmlns:a16="http://schemas.microsoft.com/office/drawing/2014/main" id="{C317DC0C-6820-4E6E-868C-3DE3C7635661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004" name="Freeform: Shape 1003">
            <a:extLst>
              <a:ext uri="{FF2B5EF4-FFF2-40B4-BE49-F238E27FC236}">
                <a16:creationId xmlns:a16="http://schemas.microsoft.com/office/drawing/2014/main" id="{7EC5B24C-CE23-4618-89AA-E00155B4F4C8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967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  <p:bldP spid="1002" grpId="0" animBg="1"/>
      <p:bldP spid="1003" grpId="0" animBg="1"/>
      <p:bldP spid="100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beige - inset -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1">
            <a:extLst>
              <a:ext uri="{FF2B5EF4-FFF2-40B4-BE49-F238E27FC236}">
                <a16:creationId xmlns:a16="http://schemas.microsoft.com/office/drawing/2014/main" id="{A3F736D0-7A99-4772-81CA-3822017A6069}"/>
              </a:ext>
            </a:extLst>
          </p:cNvPr>
          <p:cNvSpPr/>
          <p:nvPr/>
        </p:nvSpPr>
        <p:spPr>
          <a:xfrm rot="4038554" flipH="1" flipV="1">
            <a:off x="6155489" y="-2001113"/>
            <a:ext cx="8223649" cy="7926784"/>
          </a:xfrm>
          <a:custGeom>
            <a:avLst/>
            <a:gdLst>
              <a:gd name="connsiteX0" fmla="*/ 2682049 w 5482971"/>
              <a:gd name="connsiteY0" fmla="*/ 0 h 5285041"/>
              <a:gd name="connsiteX1" fmla="*/ 371666 w 5482971"/>
              <a:gd name="connsiteY1" fmla="*/ 784765 h 5285041"/>
              <a:gd name="connsiteX2" fmla="*/ 0 w 5482971"/>
              <a:gd name="connsiteY2" fmla="*/ 930974 h 5285041"/>
              <a:gd name="connsiteX3" fmla="*/ 5429 w 5482971"/>
              <a:gd name="connsiteY3" fmla="*/ 2417826 h 5285041"/>
              <a:gd name="connsiteX4" fmla="*/ 126492 w 5482971"/>
              <a:gd name="connsiteY4" fmla="*/ 3265837 h 5285041"/>
              <a:gd name="connsiteX5" fmla="*/ 5482971 w 5482971"/>
              <a:gd name="connsiteY5" fmla="*/ 5285042 h 5285041"/>
              <a:gd name="connsiteX6" fmla="*/ 5290280 w 5482971"/>
              <a:gd name="connsiteY6" fmla="*/ 0 h 5285041"/>
              <a:gd name="connsiteX7" fmla="*/ 2682049 w 5482971"/>
              <a:gd name="connsiteY7" fmla="*/ 0 h 528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2971" h="5285041">
                <a:moveTo>
                  <a:pt x="2682049" y="0"/>
                </a:moveTo>
                <a:cubicBezTo>
                  <a:pt x="2668238" y="-286"/>
                  <a:pt x="371666" y="784765"/>
                  <a:pt x="371666" y="784765"/>
                </a:cubicBezTo>
                <a:lnTo>
                  <a:pt x="0" y="930974"/>
                </a:lnTo>
                <a:lnTo>
                  <a:pt x="5429" y="2417826"/>
                </a:lnTo>
                <a:lnTo>
                  <a:pt x="126492" y="3265837"/>
                </a:lnTo>
                <a:lnTo>
                  <a:pt x="5482971" y="5285042"/>
                </a:lnTo>
                <a:lnTo>
                  <a:pt x="5290280" y="0"/>
                </a:lnTo>
                <a:lnTo>
                  <a:pt x="2682049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5B878BC-F8AC-F788-4E59-3B2C1AE6C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8EDD4EA-52DE-4127-A19D-9590B12CBB17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AF2D5A0-4880-4B6F-ADDF-F6AC634D8561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19E02AC-9A83-41EB-81A7-ADDDCBAABDFE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C72B383-6D89-4907-B904-DCD98823788E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610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2" grpId="0" animBg="1"/>
      <p:bldP spid="43" grpId="0" animBg="1"/>
      <p:bldP spid="44" grpId="0" animBg="1"/>
      <p:bldP spid="4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beige -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1">
            <a:extLst>
              <a:ext uri="{FF2B5EF4-FFF2-40B4-BE49-F238E27FC236}">
                <a16:creationId xmlns:a16="http://schemas.microsoft.com/office/drawing/2014/main" id="{A3F736D0-7A99-4772-81CA-3822017A6069}"/>
              </a:ext>
            </a:extLst>
          </p:cNvPr>
          <p:cNvSpPr/>
          <p:nvPr/>
        </p:nvSpPr>
        <p:spPr>
          <a:xfrm rot="4038554" flipH="1" flipV="1">
            <a:off x="6155489" y="-2001113"/>
            <a:ext cx="8223649" cy="7926784"/>
          </a:xfrm>
          <a:custGeom>
            <a:avLst/>
            <a:gdLst>
              <a:gd name="connsiteX0" fmla="*/ 2682049 w 5482971"/>
              <a:gd name="connsiteY0" fmla="*/ 0 h 5285041"/>
              <a:gd name="connsiteX1" fmla="*/ 371666 w 5482971"/>
              <a:gd name="connsiteY1" fmla="*/ 784765 h 5285041"/>
              <a:gd name="connsiteX2" fmla="*/ 0 w 5482971"/>
              <a:gd name="connsiteY2" fmla="*/ 930974 h 5285041"/>
              <a:gd name="connsiteX3" fmla="*/ 5429 w 5482971"/>
              <a:gd name="connsiteY3" fmla="*/ 2417826 h 5285041"/>
              <a:gd name="connsiteX4" fmla="*/ 126492 w 5482971"/>
              <a:gd name="connsiteY4" fmla="*/ 3265837 h 5285041"/>
              <a:gd name="connsiteX5" fmla="*/ 5482971 w 5482971"/>
              <a:gd name="connsiteY5" fmla="*/ 5285042 h 5285041"/>
              <a:gd name="connsiteX6" fmla="*/ 5290280 w 5482971"/>
              <a:gd name="connsiteY6" fmla="*/ 0 h 5285041"/>
              <a:gd name="connsiteX7" fmla="*/ 2682049 w 5482971"/>
              <a:gd name="connsiteY7" fmla="*/ 0 h 528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2971" h="5285041">
                <a:moveTo>
                  <a:pt x="2682049" y="0"/>
                </a:moveTo>
                <a:cubicBezTo>
                  <a:pt x="2668238" y="-286"/>
                  <a:pt x="371666" y="784765"/>
                  <a:pt x="371666" y="784765"/>
                </a:cubicBezTo>
                <a:lnTo>
                  <a:pt x="0" y="930974"/>
                </a:lnTo>
                <a:lnTo>
                  <a:pt x="5429" y="2417826"/>
                </a:lnTo>
                <a:lnTo>
                  <a:pt x="126492" y="3265837"/>
                </a:lnTo>
                <a:lnTo>
                  <a:pt x="5482971" y="5285042"/>
                </a:lnTo>
                <a:lnTo>
                  <a:pt x="5290280" y="0"/>
                </a:lnTo>
                <a:lnTo>
                  <a:pt x="2682049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5B878BC-F8AC-F788-4E59-3B2C1AE6C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C727296-B80D-4B8B-80B5-1008D8EF89C6}"/>
              </a:ext>
            </a:extLst>
          </p:cNvPr>
          <p:cNvSpPr/>
          <p:nvPr userDrawn="1"/>
        </p:nvSpPr>
        <p:spPr>
          <a:xfrm>
            <a:off x="-17550" y="2178000"/>
            <a:ext cx="12209550" cy="4680000"/>
          </a:xfrm>
          <a:custGeom>
            <a:avLst/>
            <a:gdLst>
              <a:gd name="connsiteX0" fmla="*/ 0 w 12209550"/>
              <a:gd name="connsiteY0" fmla="*/ 0 h 4680000"/>
              <a:gd name="connsiteX1" fmla="*/ 6079168 w 12209550"/>
              <a:gd name="connsiteY1" fmla="*/ 0 h 4680000"/>
              <a:gd name="connsiteX2" fmla="*/ 6662625 w 12209550"/>
              <a:gd name="connsiteY2" fmla="*/ 1395431 h 4680000"/>
              <a:gd name="connsiteX3" fmla="*/ 9085294 w 12209550"/>
              <a:gd name="connsiteY3" fmla="*/ 4138408 h 4680000"/>
              <a:gd name="connsiteX4" fmla="*/ 9502651 w 12209550"/>
              <a:gd name="connsiteY4" fmla="*/ 4568113 h 4680000"/>
              <a:gd name="connsiteX5" fmla="*/ 11556964 w 12209550"/>
              <a:gd name="connsiteY5" fmla="*/ 3700339 h 4680000"/>
              <a:gd name="connsiteX6" fmla="*/ 12209550 w 12209550"/>
              <a:gd name="connsiteY6" fmla="*/ 3311080 h 4680000"/>
              <a:gd name="connsiteX7" fmla="*/ 12209550 w 12209550"/>
              <a:gd name="connsiteY7" fmla="*/ 4680000 h 4680000"/>
              <a:gd name="connsiteX8" fmla="*/ 0 w 12209550"/>
              <a:gd name="connsiteY8" fmla="*/ 4680000 h 46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9550" h="4680000">
                <a:moveTo>
                  <a:pt x="0" y="0"/>
                </a:moveTo>
                <a:lnTo>
                  <a:pt x="6079168" y="0"/>
                </a:lnTo>
                <a:lnTo>
                  <a:pt x="6662625" y="1395431"/>
                </a:lnTo>
                <a:cubicBezTo>
                  <a:pt x="6670220" y="1414708"/>
                  <a:pt x="9085294" y="4138408"/>
                  <a:pt x="9085294" y="4138408"/>
                </a:cubicBezTo>
                <a:lnTo>
                  <a:pt x="9502651" y="4568113"/>
                </a:lnTo>
                <a:lnTo>
                  <a:pt x="11556964" y="3700339"/>
                </a:lnTo>
                <a:lnTo>
                  <a:pt x="12209550" y="3311080"/>
                </a:lnTo>
                <a:lnTo>
                  <a:pt x="12209550" y="4680000"/>
                </a:lnTo>
                <a:lnTo>
                  <a:pt x="0" y="4680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ECFF5A3-5E4B-41EB-A736-D0663A2D972A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25E9635-9B11-49DB-885A-C26FCBADDC99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C1BC3A7-6348-488F-BCF9-DF6D28B5F186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5DE5DE2-E0E8-4F94-B691-C0BB431FFFFE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521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2" grpId="0" animBg="1"/>
      <p:bldP spid="44" grpId="0" animBg="1"/>
      <p:bldP spid="45" grpId="0" animBg="1"/>
      <p:bldP spid="4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beige - inset - clin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E406F842-8997-4132-B79E-68E4DE50E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9" b="1631"/>
          <a:stretch>
            <a:fillRect/>
          </a:stretch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F28938F3-55D3-43A2-A92A-C3CD3D8E9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7A4B3AE-6071-4D0F-8BF9-C0188C18191F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06D720D-9FD3-4903-926C-4AC98AFBE8B4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130870E-6688-4A75-970C-E099C8CC83BA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F87E422-F8B3-4EB6-8DCF-F95FEEE6486B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65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beige - inset - y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06F842-8997-4132-B79E-68E4DE50E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r="20645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44C6CEC7-D069-444B-BF3D-FCD147ADD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94E8FFB-8576-4781-AA78-68673AC399CD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4A49E16-E0B5-4760-B1D0-AC353D05F6E7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2FBA105-BFC2-4F45-B99B-8AF8C68781FF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BC71A7A-7F0C-4019-BB42-C80A16DD4586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42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green - inset - yar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06F842-8997-4132-B79E-68E4DE50E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r="20645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9806E346-BF11-4F78-BBC6-C2C3FCE78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022C153-E4CB-482B-ADD3-149038F89D17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C231D8B-EFBB-44F6-8AB4-AE8266ADAD4D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F0694A1-5935-4D7A-B49F-189A90A0FE98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7AEF9A4-DBC8-458F-B06E-C5C2E1CF11A3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827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beige -  inset - c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06F842-8997-4132-B79E-68E4DE50E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r="30724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D043002-FC69-461D-8135-94F63D2099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390CFBD-C31A-4AB8-8BF1-2587E8D930BE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CD74A09-D432-496B-A4FD-D0BDF917A480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80F784F-6D75-4BE1-BBEA-5B0134DE7E36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86B0611-2CB9-484E-8C46-C7B36935AE7F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88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green - inset - clin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E406F842-8997-4132-B79E-68E4DE50E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9" b="1631"/>
          <a:stretch>
            <a:fillRect/>
          </a:stretch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D833F4C7-1D66-43EA-BDF9-4CD23CAC6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929186B-4891-47E4-B8CE-0A94E0269212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158FF9B-6045-4944-BC5F-4C3A1C15EC7D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803C623-8195-408E-81AB-4D473C469354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F780DB8-9D01-418A-B675-20CC30453004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048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raphic 165">
            <a:extLst>
              <a:ext uri="{FF2B5EF4-FFF2-40B4-BE49-F238E27FC236}">
                <a16:creationId xmlns:a16="http://schemas.microsoft.com/office/drawing/2014/main" id="{E3EDB3EC-B8AE-4CB8-85C2-FC26089E9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2520" y="246442"/>
            <a:ext cx="864252" cy="2696585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60D26705-42E2-4880-AF24-7FA56CCBD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4498" y="246442"/>
            <a:ext cx="862907" cy="2696585"/>
          </a:xfrm>
          <a:prstGeom prst="rect">
            <a:avLst/>
          </a:prstGeom>
        </p:spPr>
      </p:pic>
      <p:pic>
        <p:nvPicPr>
          <p:cNvPr id="168" name="Graphic 167">
            <a:extLst>
              <a:ext uri="{FF2B5EF4-FFF2-40B4-BE49-F238E27FC236}">
                <a16:creationId xmlns:a16="http://schemas.microsoft.com/office/drawing/2014/main" id="{334609A1-344C-4DA8-96B2-01F8507D68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729910" y="246442"/>
            <a:ext cx="841180" cy="2696585"/>
          </a:xfrm>
          <a:prstGeom prst="rect">
            <a:avLst/>
          </a:prstGeom>
        </p:spPr>
      </p:pic>
      <p:pic>
        <p:nvPicPr>
          <p:cNvPr id="169" name="Graphic 168">
            <a:extLst>
              <a:ext uri="{FF2B5EF4-FFF2-40B4-BE49-F238E27FC236}">
                <a16:creationId xmlns:a16="http://schemas.microsoft.com/office/drawing/2014/main" id="{DDBEBD24-F5FD-45A0-87F8-587C705501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295681" y="246442"/>
            <a:ext cx="864250" cy="2696585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B4D2E019-0B58-4FCD-9998-EFC0BEC3AC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510158" y="246442"/>
            <a:ext cx="862907" cy="2696584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id="{800C2101-BC09-4AC0-B9CA-E23C1CB0B8E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73884" y="246442"/>
            <a:ext cx="841181" cy="2696585"/>
          </a:xfrm>
          <a:prstGeom prst="rect">
            <a:avLst/>
          </a:prstGeom>
        </p:spPr>
      </p:pic>
      <p:pic>
        <p:nvPicPr>
          <p:cNvPr id="172" name="Graphic 171">
            <a:extLst>
              <a:ext uri="{FF2B5EF4-FFF2-40B4-BE49-F238E27FC236}">
                <a16:creationId xmlns:a16="http://schemas.microsoft.com/office/drawing/2014/main" id="{7EB3173B-6F6D-4D66-8CE7-13D2F8791AE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06072" y="246442"/>
            <a:ext cx="836872" cy="2696585"/>
          </a:xfrm>
          <a:prstGeom prst="rect">
            <a:avLst/>
          </a:prstGeom>
        </p:spPr>
      </p:pic>
      <p:pic>
        <p:nvPicPr>
          <p:cNvPr id="173" name="Graphic 172">
            <a:extLst>
              <a:ext uri="{FF2B5EF4-FFF2-40B4-BE49-F238E27FC236}">
                <a16:creationId xmlns:a16="http://schemas.microsoft.com/office/drawing/2014/main" id="{8A01CE45-CADA-4034-823A-2E0B5B18A42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47637" y="246442"/>
            <a:ext cx="836872" cy="2696585"/>
          </a:xfrm>
          <a:prstGeom prst="rect">
            <a:avLst/>
          </a:prstGeom>
        </p:spPr>
      </p:pic>
      <p:pic>
        <p:nvPicPr>
          <p:cNvPr id="174" name="Graphic 173">
            <a:extLst>
              <a:ext uri="{FF2B5EF4-FFF2-40B4-BE49-F238E27FC236}">
                <a16:creationId xmlns:a16="http://schemas.microsoft.com/office/drawing/2014/main" id="{EB0DBB51-643E-4934-AC28-E387A26EEC5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17168" y="246442"/>
            <a:ext cx="800853" cy="2696585"/>
          </a:xfrm>
          <a:prstGeom prst="rect">
            <a:avLst/>
          </a:prstGeom>
        </p:spPr>
      </p:pic>
      <p:pic>
        <p:nvPicPr>
          <p:cNvPr id="175" name="Graphic 174">
            <a:extLst>
              <a:ext uri="{FF2B5EF4-FFF2-40B4-BE49-F238E27FC236}">
                <a16:creationId xmlns:a16="http://schemas.microsoft.com/office/drawing/2014/main" id="{9FD5C3A8-D363-4173-9EAE-401B03DBADE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4399912" y="246442"/>
            <a:ext cx="800853" cy="2696584"/>
          </a:xfrm>
          <a:prstGeom prst="rect">
            <a:avLst/>
          </a:prstGeom>
        </p:spPr>
      </p:pic>
      <p:pic>
        <p:nvPicPr>
          <p:cNvPr id="176" name="Graphic 175">
            <a:extLst>
              <a:ext uri="{FF2B5EF4-FFF2-40B4-BE49-F238E27FC236}">
                <a16:creationId xmlns:a16="http://schemas.microsoft.com/office/drawing/2014/main" id="{BB1D2F24-3697-4B08-A0BF-458332725B1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8048" y="246442"/>
            <a:ext cx="886591" cy="2696585"/>
          </a:xfrm>
          <a:prstGeom prst="rect">
            <a:avLst/>
          </a:prstGeom>
        </p:spPr>
      </p:pic>
      <p:pic>
        <p:nvPicPr>
          <p:cNvPr id="177" name="Graphic 176">
            <a:extLst>
              <a:ext uri="{FF2B5EF4-FFF2-40B4-BE49-F238E27FC236}">
                <a16:creationId xmlns:a16="http://schemas.microsoft.com/office/drawing/2014/main" id="{4580B0F9-C970-42F7-ACBE-DDE505FE698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29212" y="246442"/>
            <a:ext cx="886591" cy="2696585"/>
          </a:xfrm>
          <a:prstGeom prst="rect">
            <a:avLst/>
          </a:prstGeom>
        </p:spPr>
      </p:pic>
      <p:pic>
        <p:nvPicPr>
          <p:cNvPr id="178" name="Graphic 177">
            <a:extLst>
              <a:ext uri="{FF2B5EF4-FFF2-40B4-BE49-F238E27FC236}">
                <a16:creationId xmlns:a16="http://schemas.microsoft.com/office/drawing/2014/main" id="{66290648-040C-4730-8D95-86145C39569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2744689" y="246442"/>
            <a:ext cx="889119" cy="2696585"/>
          </a:xfrm>
          <a:prstGeom prst="rect">
            <a:avLst/>
          </a:prstGeom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6BF9F76E-7142-4A69-AAD5-6653B8C4FE63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827730" y="246442"/>
            <a:ext cx="889120" cy="2696585"/>
          </a:xfrm>
          <a:prstGeom prst="rect">
            <a:avLst/>
          </a:prstGeom>
        </p:spPr>
      </p:pic>
      <p:pic>
        <p:nvPicPr>
          <p:cNvPr id="180" name="Graphic 179">
            <a:extLst>
              <a:ext uri="{FF2B5EF4-FFF2-40B4-BE49-F238E27FC236}">
                <a16:creationId xmlns:a16="http://schemas.microsoft.com/office/drawing/2014/main" id="{71136039-ECA5-4A38-B280-1646724A3AE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736331" y="3617129"/>
            <a:ext cx="829719" cy="2696585"/>
          </a:xfrm>
          <a:prstGeom prst="rect">
            <a:avLst/>
          </a:prstGeom>
        </p:spPr>
      </p:pic>
      <p:pic>
        <p:nvPicPr>
          <p:cNvPr id="181" name="Graphic 180">
            <a:extLst>
              <a:ext uri="{FF2B5EF4-FFF2-40B4-BE49-F238E27FC236}">
                <a16:creationId xmlns:a16="http://schemas.microsoft.com/office/drawing/2014/main" id="{B4D4B5E0-3D85-413C-8C6F-9FB37C4B29D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860350" y="3617129"/>
            <a:ext cx="969483" cy="2696585"/>
          </a:xfrm>
          <a:prstGeom prst="rect">
            <a:avLst/>
          </a:prstGeom>
        </p:spPr>
      </p:pic>
      <p:pic>
        <p:nvPicPr>
          <p:cNvPr id="182" name="Graphic 181">
            <a:extLst>
              <a:ext uri="{FF2B5EF4-FFF2-40B4-BE49-F238E27FC236}">
                <a16:creationId xmlns:a16="http://schemas.microsoft.com/office/drawing/2014/main" id="{0EE44C35-CB75-4CDB-8A99-9804F4FC6814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894317" y="3617129"/>
            <a:ext cx="864399" cy="2696585"/>
          </a:xfrm>
          <a:prstGeom prst="rect">
            <a:avLst/>
          </a:prstGeom>
        </p:spPr>
      </p:pic>
      <p:pic>
        <p:nvPicPr>
          <p:cNvPr id="183" name="Graphic 182">
            <a:extLst>
              <a:ext uri="{FF2B5EF4-FFF2-40B4-BE49-F238E27FC236}">
                <a16:creationId xmlns:a16="http://schemas.microsoft.com/office/drawing/2014/main" id="{511219E4-CF85-4CCB-8E47-122E2D47D2CE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882102" y="3617129"/>
            <a:ext cx="867177" cy="2696585"/>
          </a:xfrm>
          <a:prstGeom prst="rect">
            <a:avLst/>
          </a:prstGeom>
        </p:spPr>
      </p:pic>
      <p:pic>
        <p:nvPicPr>
          <p:cNvPr id="184" name="Graphic 183">
            <a:extLst>
              <a:ext uri="{FF2B5EF4-FFF2-40B4-BE49-F238E27FC236}">
                <a16:creationId xmlns:a16="http://schemas.microsoft.com/office/drawing/2014/main" id="{273F9888-A7E2-4213-994B-92EC492C4568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912620" y="3617129"/>
            <a:ext cx="867177" cy="2696585"/>
          </a:xfrm>
          <a:prstGeom prst="rect">
            <a:avLst/>
          </a:prstGeom>
        </p:spPr>
      </p:pic>
      <p:pic>
        <p:nvPicPr>
          <p:cNvPr id="185" name="Graphic 184">
            <a:extLst>
              <a:ext uri="{FF2B5EF4-FFF2-40B4-BE49-F238E27FC236}">
                <a16:creationId xmlns:a16="http://schemas.microsoft.com/office/drawing/2014/main" id="{7DEF044A-00E6-4163-8106-EBCE3453513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968591" y="3617129"/>
            <a:ext cx="891758" cy="2696585"/>
          </a:xfrm>
          <a:prstGeom prst="rect">
            <a:avLst/>
          </a:prstGeom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23004C3F-079E-489F-94E3-2BFFA6D7BBF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076833" y="3617129"/>
            <a:ext cx="891758" cy="2696585"/>
          </a:xfrm>
          <a:prstGeom prst="rect">
            <a:avLst/>
          </a:prstGeom>
        </p:spPr>
      </p:pic>
      <p:pic>
        <p:nvPicPr>
          <p:cNvPr id="187" name="Graphic 186">
            <a:extLst>
              <a:ext uri="{FF2B5EF4-FFF2-40B4-BE49-F238E27FC236}">
                <a16:creationId xmlns:a16="http://schemas.microsoft.com/office/drawing/2014/main" id="{71F89424-E7B9-490C-9EBE-7A15CB88A2AE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56426" y="3617129"/>
            <a:ext cx="842683" cy="2696585"/>
          </a:xfrm>
          <a:prstGeom prst="rect">
            <a:avLst/>
          </a:prstGeom>
        </p:spPr>
      </p:pic>
      <p:pic>
        <p:nvPicPr>
          <p:cNvPr id="188" name="Graphic 187">
            <a:extLst>
              <a:ext uri="{FF2B5EF4-FFF2-40B4-BE49-F238E27FC236}">
                <a16:creationId xmlns:a16="http://schemas.microsoft.com/office/drawing/2014/main" id="{009DDD89-5FA7-4D0F-88CB-6DC70FA137C9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13743" y="3617129"/>
            <a:ext cx="842683" cy="2696585"/>
          </a:xfrm>
          <a:prstGeom prst="rect">
            <a:avLst/>
          </a:prstGeom>
        </p:spPr>
      </p:pic>
      <p:pic>
        <p:nvPicPr>
          <p:cNvPr id="189" name="Graphic 188">
            <a:extLst>
              <a:ext uri="{FF2B5EF4-FFF2-40B4-BE49-F238E27FC236}">
                <a16:creationId xmlns:a16="http://schemas.microsoft.com/office/drawing/2014/main" id="{A32529A3-4717-412C-A12B-B16EC21051B3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603508" y="3617129"/>
            <a:ext cx="829719" cy="2696585"/>
          </a:xfrm>
          <a:prstGeom prst="rect">
            <a:avLst/>
          </a:prstGeom>
        </p:spPr>
      </p:pic>
      <p:pic>
        <p:nvPicPr>
          <p:cNvPr id="190" name="Graphic 189">
            <a:extLst>
              <a:ext uri="{FF2B5EF4-FFF2-40B4-BE49-F238E27FC236}">
                <a16:creationId xmlns:a16="http://schemas.microsoft.com/office/drawing/2014/main" id="{A6A0D0CE-D275-4B01-A889-00D9A71D09A4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865019" y="3617128"/>
            <a:ext cx="969482" cy="26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18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yellow - yar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06F842-8997-4132-B79E-68E4DE50E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r="20645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7A7B440-2D68-4AA0-9475-43D37D60A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1FB43C5-0755-4D9F-B4A1-49B4D70B1867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1A3D03C-3EB2-4609-9FEF-97DA53335676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B0C190F-BB9F-4ABF-AA4D-7A8FA9139FFC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F6CA464-1D80-4861-AF7A-5BA39021F494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248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yellow - yardFlippe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5C749E-D62D-4295-AA49-7E4A59949E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0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7A8865C9-69EA-4C5C-A5ED-FC6F2A7DE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CFBBAAE-1FB4-41B4-B6E0-E60D226094B8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0D3CE87-9A51-4E16-9876-2682DA4424D2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C3883B8-B9E5-4127-A361-601549624780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EA37FE1-2DE6-40BD-B454-929941AB035C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7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yellow - cafeter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7A7B440-2D68-4AA0-9475-43D37D60A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4305DE-5282-4DBD-841C-0D047DF0E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7" r="9753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29D76BA-5A78-49C2-A1C3-3A50E8811977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D793369-EA9B-4145-872B-25E40DF45EBB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BAC20C1-B2B4-483C-A2C8-04021240557D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3E61D39-FBC9-4C0E-829E-18E6DA42711B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749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yellow - teaRoo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74305DE-5282-4DBD-841C-0D047DF0E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r="22751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7A7B440-2D68-4AA0-9475-43D37D60A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4821ED2-A252-4637-A278-70B715DC0669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734AEB9-6A58-4FC6-ADF5-384954CBD588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2DBFE05-8421-4B09-B611-0674AE1C6E90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C409FD8-29CC-4441-8B86-55870ACA6A33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531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beige - teaR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74305DE-5282-4DBD-841C-0D047DF0E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r="22751"/>
          <a:stretch/>
        </p:blipFill>
        <p:spPr>
          <a:xfrm>
            <a:off x="5150954" y="1"/>
            <a:ext cx="7041046" cy="6746115"/>
          </a:xfrm>
          <a:custGeom>
            <a:avLst/>
            <a:gdLst>
              <a:gd name="connsiteX0" fmla="*/ 0 w 7041046"/>
              <a:gd name="connsiteY0" fmla="*/ 0 h 6746115"/>
              <a:gd name="connsiteX1" fmla="*/ 7041046 w 7041046"/>
              <a:gd name="connsiteY1" fmla="*/ 0 h 6746115"/>
              <a:gd name="connsiteX2" fmla="*/ 7041046 w 7041046"/>
              <a:gd name="connsiteY2" fmla="*/ 5489083 h 6746115"/>
              <a:gd name="connsiteX3" fmla="*/ 6388461 w 7041046"/>
              <a:gd name="connsiteY3" fmla="*/ 5878341 h 6746115"/>
              <a:gd name="connsiteX4" fmla="*/ 4334148 w 7041046"/>
              <a:gd name="connsiteY4" fmla="*/ 6746115 h 6746115"/>
              <a:gd name="connsiteX5" fmla="*/ 3916791 w 7041046"/>
              <a:gd name="connsiteY5" fmla="*/ 6316410 h 6746115"/>
              <a:gd name="connsiteX6" fmla="*/ 1494122 w 7041046"/>
              <a:gd name="connsiteY6" fmla="*/ 3573433 h 674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1046" h="6746115">
                <a:moveTo>
                  <a:pt x="0" y="0"/>
                </a:moveTo>
                <a:lnTo>
                  <a:pt x="7041046" y="0"/>
                </a:lnTo>
                <a:lnTo>
                  <a:pt x="7041046" y="5489083"/>
                </a:lnTo>
                <a:lnTo>
                  <a:pt x="6388461" y="5878341"/>
                </a:lnTo>
                <a:lnTo>
                  <a:pt x="4334148" y="6746115"/>
                </a:lnTo>
                <a:lnTo>
                  <a:pt x="3916791" y="6316410"/>
                </a:lnTo>
                <a:cubicBezTo>
                  <a:pt x="3916791" y="6316410"/>
                  <a:pt x="1501717" y="3592710"/>
                  <a:pt x="1494122" y="3573433"/>
                </a:cubicBezTo>
                <a:close/>
              </a:path>
            </a:pathLst>
          </a:cu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7A7B440-2D68-4AA0-9475-43D37D60A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2109" name="Text Placeholder 9">
            <a:extLst>
              <a:ext uri="{FF2B5EF4-FFF2-40B4-BE49-F238E27FC236}">
                <a16:creationId xmlns:a16="http://schemas.microsoft.com/office/drawing/2014/main" id="{D3F0E9F3-C827-4034-BEF5-CF1483DB0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4821ED2-A252-4637-A278-70B715DC0669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734AEB9-6A58-4FC6-ADF5-384954CBD588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2DBFE05-8421-4B09-B611-0674AE1C6E90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C409FD8-29CC-4441-8B86-55870ACA6A33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65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ene - Clin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EC80BFC4-1BE0-87B8-A3DB-2DE4F26DF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FF2B771-F4C7-450B-A652-9CF095178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4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ene - Tea ro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1F1BB-1AA6-4106-AA42-A51785A0D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E302130-9B6D-428B-ABF2-596756082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ene - c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80BFC4-1BE0-87B8-A3DB-2DE4F26DF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C60ED96-6C94-40A5-9DFB-211B1C86B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ene - Yar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BBD33C85-7458-4D35-B974-5E26CAA24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2D15E2C-56C0-4568-99FC-BA5D31733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58293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1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Picture 1018" descr="Map&#10;&#10;Description automatically generated">
            <a:extLst>
              <a:ext uri="{FF2B5EF4-FFF2-40B4-BE49-F238E27FC236}">
                <a16:creationId xmlns:a16="http://schemas.microsoft.com/office/drawing/2014/main" id="{EE0F9847-5474-451C-B110-F8CC90843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grpSp>
        <p:nvGrpSpPr>
          <p:cNvPr id="1020" name="Group 1019">
            <a:extLst>
              <a:ext uri="{FF2B5EF4-FFF2-40B4-BE49-F238E27FC236}">
                <a16:creationId xmlns:a16="http://schemas.microsoft.com/office/drawing/2014/main" id="{2DB89164-7312-4FF1-ABB4-968D4B413500}"/>
              </a:ext>
            </a:extLst>
          </p:cNvPr>
          <p:cNvGrpSpPr/>
          <p:nvPr userDrawn="1"/>
        </p:nvGrpSpPr>
        <p:grpSpPr>
          <a:xfrm>
            <a:off x="6587875" y="149697"/>
            <a:ext cx="6114753" cy="5744238"/>
            <a:chOff x="5607374" y="264466"/>
            <a:chExt cx="6590523" cy="6191180"/>
          </a:xfrm>
          <a:solidFill>
            <a:schemeClr val="tx1"/>
          </a:solidFill>
        </p:grpSpPr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8E70F6AE-F315-4D29-8F08-D8CF57F87608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059EB7B2-6DA4-4DD6-B7DC-55A42F3BB9D1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C4869B2C-D87B-47FA-9E3F-3CC297FEA4B4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26079348-8CE0-478E-8B57-8F04D427A489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939168AF-400C-40AF-A0A3-B36DA2F4326D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1942E479-255A-4720-BC14-B29F1325F9BE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3EF24DB4-21B3-4010-9D97-EA1A27E4E4D7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66185B00-C472-4A5D-8A88-0CAED38EDA0B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B6AF9705-4A05-4B0A-B1AE-C0B7E0610421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CEAB32EF-2FC2-471B-AE8B-90285C830B77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CE73B490-969D-4DD9-8FA0-FD70992A0A48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1BDEA5DC-9335-4659-B2E9-75C8E0B1CD4A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7AF4BF59-FE62-464E-BCE0-0618C4AA08F7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F705F2AB-16C6-446A-8C05-B388EFE43DCA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1DB8F5FC-4BD5-42CE-9904-C826B0F35DFB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F7E464CB-24B4-43BE-AECB-9C7582F04C3B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0CB089A6-9E9A-47BB-A817-16101C23BD29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E7D12160-6005-49D5-8ECB-9740E1888E50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E2B27D55-2093-4269-BFAE-79C9C00159CB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DC15349C-A648-439A-81D2-A0F65CF1B4D3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D2D0D65F-8DF3-4954-B6A2-4F8758236750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68893141-704C-4A03-9EF7-B9A52EDC26D9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84F2EFA8-3F20-4085-9ACB-F6C5D9D1690E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0A6570B3-F8AE-41C3-8FD7-4D6C49E83C75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EE4C0B64-6101-4F7B-8E4A-EE2B6E7076C3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E7919A7C-A464-40E4-B278-AE0648FF0000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5E36708A-BAC5-44DA-A95C-AD3D26467234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83311ED9-2368-4917-9D84-FDCA2028B0D1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26155880-C4B7-4EC1-92F1-8FEAC4B3D51C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13C5116C-AA69-4BC7-BFBC-1B435CB3BF5D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629A56EE-E6A1-4993-AEFD-9941022CF6A5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008A1B75-9E6A-42E9-BB1D-807B884F3694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76BB01FE-F2F1-45B5-85A1-BDD25442C214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EC192188-B3A4-4CE8-B00E-27B23DAA8271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92790FA7-C39C-4A54-A83D-57BC13880F4C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0B2E37DF-CBE8-4937-8B77-2E671EBD7141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EB6E9A1B-ACBE-4208-9B6D-5E62F11ADAFE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5FD160BF-BB6D-4365-8ADA-CAC77225F771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21FF6B33-0577-4103-A632-F20DBC8FF4E6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637D0FEF-02A0-47A9-A067-18EB5802683B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CD8BC57C-F17F-4B3E-9111-FBE8D2CEDFA6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4DB7BE41-5ADA-4AF8-9595-85E7003E1455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7C3085F5-4B9C-4F80-81DE-F29F52F89010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503A31C2-2072-4CD9-9486-485E2879B983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B7E024FA-43C9-4577-B8DF-7C77FEA2D08B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5EF31BB8-F2BC-403A-99D3-01AEDFA78CAA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72169656-572D-4FE8-B2F2-29AF802898F5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EB45C4BA-9B0A-41B6-ABF9-6EF308193A6F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669F3368-57D3-42EB-AE46-F22815FE9366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8AA9F722-8699-4D44-8610-0C5D402A1392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5CD4330D-906F-4FF9-A5B1-0D948DC141ED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A9F619DA-98D2-4B2D-B6AB-771050E3F259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C8A84129-3FF8-455C-B53F-D2426618BFD6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94433983-257A-4F5E-B076-BD1E373EDAFD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672DCCFA-D393-428E-A0FB-BAFF5EF2E332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A7C05F9C-55F4-4286-8B7C-8AB25FDB79ED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A848FC05-FC27-4D04-B14C-782CA69F23DD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459AE507-66F7-4CF0-9EFE-D34FABFD0647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67DA8F32-AB28-494D-AD21-D427137D2BD1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ECE7263B-3ED3-4058-A319-0CDA80D1F7B3}"/>
              </a:ext>
            </a:extLst>
          </p:cNvPr>
          <p:cNvGrpSpPr/>
          <p:nvPr userDrawn="1"/>
        </p:nvGrpSpPr>
        <p:grpSpPr>
          <a:xfrm rot="5400000">
            <a:off x="-1039919" y="1240864"/>
            <a:ext cx="6114753" cy="5744238"/>
            <a:chOff x="5607374" y="264466"/>
            <a:chExt cx="6590523" cy="6191180"/>
          </a:xfrm>
          <a:solidFill>
            <a:schemeClr val="tx1"/>
          </a:solidFill>
        </p:grpSpPr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7609648A-82AB-47A8-A2E9-33C3C1DCA32C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1E28EFD6-2209-42F9-BDF8-04A6A55B684A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C2772B61-EE54-4D26-BB1B-4F78F363061A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B33E754C-7C08-41AF-B6DF-5C3C1B6158BC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E9270682-AE35-4685-8CE4-F4480DBF6226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BE84FACB-5B32-40A6-B957-80724D6082D8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B27C4549-E3A3-46B6-9DB5-C89BADAE1B9A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F904D3C5-06D9-499B-8A46-962F3ED838AB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CF6DA492-8878-4559-B7EB-F8D81DF9C458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45BD58B1-CF4B-4C61-8936-6094E5FF03CF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D27FD092-FDCE-4369-93CB-F594529C48C2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3536A075-FEB3-4A23-97C9-FBA3D4256E09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4C8D9AAF-82DC-4EF8-8F0B-50F28477FE4E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71F40EA2-8175-4829-97AC-4BD5946428E3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D218A3CF-A1B8-49FE-864F-CFD0CED595EB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398C47DA-CC9A-4182-A934-8EC0D03FA14E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AEC04966-D32F-4CF9-A94D-53C937607B8B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AD27E541-AD76-49FD-8018-17D076EA05D8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0CE56588-8FF2-45D5-87AD-68607D678614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51D3EDAD-C642-4291-8AA0-737219FAD404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90237BFD-4FDF-4C7B-BD4B-035C7429C97A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25E183B0-5383-4F2E-AE6A-D370D9EFBF74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C9CD5648-C4E9-4346-9C82-202BAB59E8D5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CB09DF44-355A-4FDD-85DD-09E47CD369C0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D3075182-FFDF-4063-A2BB-6BEF5FD272C1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7330FEE3-80D5-4C0E-8DAE-A80A60A09C27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EF85DC25-7B51-4E14-9C8D-9842C826D88A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3213E834-22B8-456B-A858-D38C1F115218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84359ED0-151B-4034-A89A-6776A8608DC8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8B4FF26E-FAB3-462E-A492-87C2C2D46FDC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06E5CAA6-9471-47F9-A077-05ED1BA2C36B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1638B995-BF0D-4851-8282-C01E0B578F06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DE24529F-7C9E-4B96-A4F7-4F2E24933561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7B6471FE-31B3-498F-83E7-0FDE987CB134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8273E063-0F36-476E-9A3B-81F7533CFFEE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B29FD3BA-912C-4AA7-B4DF-E4C0D7A2C8B9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27669F63-BCBD-40A3-9B76-59B632888184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842DB9BA-771A-4A41-94BA-5B19C87EE67D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CD447F49-D172-4D69-A993-1581C4B6E522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A4DFFB22-E18C-4DCA-A60A-45CB7A79A947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574D156F-15D3-4EAB-9FDB-FEC447E7AEE3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09C98E73-48D9-422B-B3FC-08B63A692C64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C69624D0-B7CD-4387-87D8-9D74260716B0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56AAF9EF-5487-410E-8C87-3061CA4833FF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54D41122-359A-4ED5-B020-EDD3A8E2AF01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3BC8A33A-EAFB-49DC-8ADE-ED89F0E57D07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F40662A4-F9AF-46C1-82DD-665C156B4329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ED277B8D-BCED-48A8-8D19-BE45C7C7BA4C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CEF29B65-78DA-4D8C-BF18-086C47DE1BDA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2EF06BFB-16FA-4E46-BA81-AA142C4B8805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B6E72D17-16D7-4573-8D33-0EC176580871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7ADF8C39-BB94-404D-ACE8-F02F0C6C74E5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3BB6CC2A-6B7D-4636-AC07-5434D8BEDB91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063BD264-FBBE-4B5B-B6DE-6DD3566AB7E0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89FD3207-D3D2-42C8-AAB1-55222436EC22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25D746E5-E13F-4E56-96F0-E152BF461B6E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FF4B0BF5-2AE8-45E8-819A-442EC5DCD46A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EBDEC678-1BA6-48B1-90F1-01E3730FD460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23CB3424-1337-4BC4-9F97-E9FEAA6D9F50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140" name="Freeform: Shape 1139">
            <a:extLst>
              <a:ext uri="{FF2B5EF4-FFF2-40B4-BE49-F238E27FC236}">
                <a16:creationId xmlns:a16="http://schemas.microsoft.com/office/drawing/2014/main" id="{01687374-DFF9-4422-B807-3E3FF0131A39}"/>
              </a:ext>
            </a:extLst>
          </p:cNvPr>
          <p:cNvSpPr/>
          <p:nvPr userDrawn="1"/>
        </p:nvSpPr>
        <p:spPr>
          <a:xfrm>
            <a:off x="6030280" y="6317122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41" name="Freeform: Shape 1140">
            <a:extLst>
              <a:ext uri="{FF2B5EF4-FFF2-40B4-BE49-F238E27FC236}">
                <a16:creationId xmlns:a16="http://schemas.microsoft.com/office/drawing/2014/main" id="{CCFF4BC3-C9E5-45D6-AA60-C9C26EEE25CF}"/>
              </a:ext>
            </a:extLst>
          </p:cNvPr>
          <p:cNvSpPr/>
          <p:nvPr userDrawn="1"/>
        </p:nvSpPr>
        <p:spPr>
          <a:xfrm>
            <a:off x="4111084" y="6317122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42" name="Freeform: Shape 1141">
            <a:extLst>
              <a:ext uri="{FF2B5EF4-FFF2-40B4-BE49-F238E27FC236}">
                <a16:creationId xmlns:a16="http://schemas.microsoft.com/office/drawing/2014/main" id="{B962878A-36D2-481B-B350-AA252D10FCF8}"/>
              </a:ext>
            </a:extLst>
          </p:cNvPr>
          <p:cNvSpPr/>
          <p:nvPr userDrawn="1"/>
        </p:nvSpPr>
        <p:spPr>
          <a:xfrm rot="10800000">
            <a:off x="3656398" y="6317122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143" name="Freeform: Shape 1142">
            <a:extLst>
              <a:ext uri="{FF2B5EF4-FFF2-40B4-BE49-F238E27FC236}">
                <a16:creationId xmlns:a16="http://schemas.microsoft.com/office/drawing/2014/main" id="{6E2289C2-ED67-4CF8-B9C4-F8A6D79BCB5D}"/>
              </a:ext>
            </a:extLst>
          </p:cNvPr>
          <p:cNvSpPr/>
          <p:nvPr userDrawn="1"/>
        </p:nvSpPr>
        <p:spPr>
          <a:xfrm>
            <a:off x="-17550" y="6317122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856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" grpId="0" animBg="1"/>
      <p:bldP spid="1141" grpId="0" animBg="1"/>
      <p:bldP spid="1142" grpId="0" animBg="1"/>
      <p:bldP spid="1143" grpId="0" animBg="1"/>
    </p:bldLst>
  </p:timing>
  <p:extLst>
    <p:ext uri="{DCECCB84-F9BA-43D5-87BE-67443E8EF086}">
      <p15:sldGuideLst xmlns:p15="http://schemas.microsoft.com/office/powerpoint/2012/main">
        <p15:guide id="11" orient="horz" pos="2160">
          <p15:clr>
            <a:srgbClr val="FBAE40"/>
          </p15:clr>
        </p15:guide>
        <p15:guide id="1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120B2002-ED46-7BBC-7758-B6B381EC8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92F1E218-5374-F4DE-A6F3-F041A7D0072F}"/>
              </a:ext>
            </a:extLst>
          </p:cNvPr>
          <p:cNvGrpSpPr/>
          <p:nvPr/>
        </p:nvGrpSpPr>
        <p:grpSpPr>
          <a:xfrm>
            <a:off x="6587875" y="149697"/>
            <a:ext cx="6114753" cy="5744238"/>
            <a:chOff x="5607374" y="264466"/>
            <a:chExt cx="6590523" cy="6191180"/>
          </a:xfrm>
          <a:solidFill>
            <a:schemeClr val="accent5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C61124-F6B3-4BE8-FE9F-06CAD08902EE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E50F72F-87F1-9BE8-DA15-0E452EE2CDCC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B97D90-8FE0-06DC-D3A4-3BC143D8F100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7347D87-EE95-DFCE-DAF7-BC859C1B282A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201DA66-DFF3-FF77-188D-17BEB7C4B4FC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1998BD9-75E0-85EA-5EB2-8F488C24A6EC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0125EA8-7628-B57C-B287-8CBE2FAC7978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E8D6268-D40A-2713-9021-42DBA78114DF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236336F-C9F5-77E5-3ED2-A546BC9C021C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C69B916-B10F-06A5-7457-7728C05C67F9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74B6330-BB88-26C1-C832-63A21EA06A04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505FF09-2A55-8F0C-86AF-4AF192CB53C2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7FD4E48-EEC8-37A3-DD1F-4232C491091C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42A440D-D669-E315-5FD4-F069FB7BD0A4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C09D35-BE27-38C0-3EB3-FE80CF9CB825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4D482D0-B03E-179E-B806-AC07BA8BC5EC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CDB46C1-7E5C-CF95-ED7C-41069E04D04A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57FAB23-5A0C-3DFF-D1C3-66069796065C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8D1C3AE-EB0E-B17B-317D-EF32CEB12028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3B1FBAE-B3C2-92E5-B765-F78855B2B2A6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73DE284-37C8-A81E-3542-0CA52B7F24A5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43EFCB0-07A7-006F-30DF-179FFE2BFED7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B6420FE-70E6-78E2-4E9A-4D35A0112F44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70F19AE-D0DF-6198-1B72-E995DB6969FD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10949B-7DB0-57CE-BC81-F5E50B7EEC65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A2EA8E2-7065-3239-271A-8F9BCA6786AE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E084A1D-4D52-69A6-A461-42FA4C0B8F97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DD527E0-B95D-A809-6340-EDB6D61CBC46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2508DE3-A830-AFB7-C153-E6ECEC5F23F6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7399E25-8A8D-0EED-F718-C5C72D4C2A00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AAAA339-20B6-1DC3-56C6-ABA94DCBA9EF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89E9156-652F-069B-7A26-0CA0E160F5E3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19D8A72-DF34-B779-4CC2-416AF4AE58F9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AD6FF04-92F2-5A43-1309-72817F8A3EEA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1C7FE10-14F3-B040-6CE7-B6C9F07490C4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53B5025-C42A-3A83-6A73-207911CBF242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3702071-70B6-3119-F211-1DEAE64FD2D7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4A7802A-BEE2-AB65-D4FE-A33E352D4809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41C2738-5F37-9C8F-977A-86D7D3203B0B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1681B62-7552-6E04-CC7E-1B9943CD4C54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22B2689-4FCE-1FDF-4A3C-09CF50EC7329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20F632C-6D40-2C48-33A0-EE2F6AA80EB5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079589-D501-FC2A-449E-DF15A776B5A2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4668381-588F-4615-A785-D522B83B0FC3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7BEF31D-C5AD-66DC-D0C3-148B9BE8C014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8C3824B-A730-8329-A2FF-E15FE801BB3A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47132F6-9027-D435-CB06-D88FE1358506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DD63121-A5D8-5160-4ADD-B3FE5F61303A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B253B48-5D2F-885E-5042-AAFB9868B7AD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3CA506D-91A8-508B-F843-1BCE2722CBA7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CCAD935-5E6C-69E7-CA81-538AD129AF67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73A5B74-63D1-22E0-B1BE-C69F69F60383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9CA6AB3-755A-EDCC-40F3-1BA6515E241F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7F10E13-3CD0-D0BF-0278-2A26140D9435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69C13-C28F-1C43-1C6C-54B07F86F6B7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D123A2D-E1AB-E9F0-BB3C-5C3A419D77C0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87B79A2-2850-0A71-9028-83B1BDC4F71A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B4110F-EAE3-0963-4451-35DAEC2AFC74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8FDB68B-E42D-3F9B-B315-3A5B02822A61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14E63DD-88AB-9DC1-57BE-98B49418F5C7}"/>
              </a:ext>
            </a:extLst>
          </p:cNvPr>
          <p:cNvGrpSpPr/>
          <p:nvPr/>
        </p:nvGrpSpPr>
        <p:grpSpPr>
          <a:xfrm rot="5400000">
            <a:off x="-1039919" y="1240864"/>
            <a:ext cx="6114753" cy="5744238"/>
            <a:chOff x="5607374" y="264466"/>
            <a:chExt cx="6590523" cy="6191180"/>
          </a:xfrm>
          <a:solidFill>
            <a:schemeClr val="accent5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4E7D9CC-118A-E25F-A6A3-775C2B6CAC87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C3753E5-2C08-A704-ACFC-4350DAA81502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D5CD542-83DA-A455-3C1C-35004FEAE9E5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C252D9C-91DF-4EE9-D56D-18F9FEF79945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99B194-65D9-746B-A601-08A6B2649B9C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FC50A3E-A634-F632-DFF6-446B5BBFBE45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AADA64-B4C3-358E-BC9D-4A1A924AD7A2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449AD91-E426-24C9-A6A9-A6742DCF2322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376967E-E6B1-4715-9C9E-5567C032DC24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343588E-F27B-D333-DA10-511DB8244CAD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9D1DB71-4FD3-586A-41BD-C22E90808071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0D5115B-B67F-456F-6FE5-288663736987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C9957F-7EFF-D914-480F-BC4765E600BE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8A0C44D-4340-6FF6-409B-B4CE746D20BA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B7E1D1C-FCE4-1A90-1832-BB7EB0462097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4238B40-20AB-7A77-9BA6-7A547641AFCC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C6A6CB9-CA78-A1AB-9DFF-4D648558E279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A3B0C85-4EF1-A4D4-A323-475528223D9B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874C597-5D62-166C-1167-448076A5AE9B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BD245CF-858A-5D2C-1650-6561FDE58D6B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2BB6EDC-E5F4-2B7F-AF90-38A683444471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2368F4C-6A09-8A3C-D3E2-60A643360092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1ED0856-EE5E-2230-0ED7-E4F1E156053D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5B96A1A-EBDC-C854-8157-5D8484C3AF8F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ECF11A7-55A0-50CD-EF2C-28BCAD1BC43A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D9DFFFC-31A4-CA5A-FF29-6DF68BB3736C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DDDF0DF-EC02-DA1C-D1F1-28F8D1ABFF55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6676411-1650-8E55-C44A-7552EC83B979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2C300B6-0B9A-1288-F654-CD1C3405E272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0E65144-CE62-C647-E7E9-987BF0497956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2EA7A7B-B30D-C784-07D7-8FD82CA01F73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768F1F5-BB86-0157-2A7F-4965891071D2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10FB1E7-0659-96E0-C025-20C7D27E0874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3A3B891-CD0C-2C98-8CEB-BD859FFB851A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13FB07C-C7B4-1EBB-DAA2-367399F8A332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B760CA2-D8B3-1C93-FDC8-A3650C5B79DC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D22EB10-F900-E441-437B-64DA6F8DB86C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C6BC7FF-6FB5-D6CE-FB7D-F561784752E5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1FF7DCB-503E-0DAF-700B-E189B934626F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BA553F6-E0C2-2143-8648-94922AE8A07B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082FF36-5F0F-F973-97A6-6DD12365B021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AACAB2F-065F-D8E0-54A8-A1AF8ABD877C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9120067-6839-A93F-8C82-5B08C5C69042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60A6434-0674-DCA4-FAA6-19A0EA33BCD3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33F38D0-9ACD-0DD8-AF07-1CD2B5A2008D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963CD6A-8442-CFB4-3A1E-0FB8C76552D7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631CFC8-B2C5-675C-D61A-6D31D407E923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A08EA78-2A7C-32C4-68DB-A9B75C977A14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AD2FF0B-BE0D-A185-D8CC-05DC531E2A81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5412E40-4A1D-7E2A-2413-99751B0FADB7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ABA90D9-BB42-64BD-0221-6E780DEAA0B8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DB0E3C4-6D1C-B2D6-0366-2BE8C4A300E5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434C6A7-7FCE-8070-0AC7-485F663A0A58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8BBF733-BCD0-10E4-6FAD-C25B69F9E2B5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64CA69B-2D47-578E-8F48-9BE9C7EC5865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C36455F-1304-8A49-4570-8A85FB03D940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CB41D23-AC3B-389B-2D89-CF61BC348887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ED4A952-4F19-6C88-476F-736CA3D54B88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B4C4CC4-425C-164E-2619-88C9DA969F4A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41812E11-F6CE-4126-ABF6-FCB5200864AE}"/>
              </a:ext>
            </a:extLst>
          </p:cNvPr>
          <p:cNvSpPr/>
          <p:nvPr userDrawn="1"/>
        </p:nvSpPr>
        <p:spPr>
          <a:xfrm>
            <a:off x="6030280" y="6317122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9595095C-4A16-45A4-A625-7421E57B0012}"/>
              </a:ext>
            </a:extLst>
          </p:cNvPr>
          <p:cNvSpPr/>
          <p:nvPr userDrawn="1"/>
        </p:nvSpPr>
        <p:spPr>
          <a:xfrm>
            <a:off x="4111084" y="6317122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82D3F874-30B2-46A9-99C8-AFCBBFC32E11}"/>
              </a:ext>
            </a:extLst>
          </p:cNvPr>
          <p:cNvSpPr/>
          <p:nvPr userDrawn="1"/>
        </p:nvSpPr>
        <p:spPr>
          <a:xfrm rot="10800000">
            <a:off x="3656398" y="6317122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D61C8627-FB67-43F4-B379-9CFD9CF4F877}"/>
              </a:ext>
            </a:extLst>
          </p:cNvPr>
          <p:cNvSpPr/>
          <p:nvPr userDrawn="1"/>
        </p:nvSpPr>
        <p:spPr>
          <a:xfrm>
            <a:off x="-17550" y="6317122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219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</p:bldLst>
  </p:timing>
  <p:extLst>
    <p:ext uri="{DCECCB84-F9BA-43D5-87BE-67443E8EF086}">
      <p15:sldGuideLst xmlns:p15="http://schemas.microsoft.com/office/powerpoint/2012/main">
        <p15:guide id="13" orient="horz" pos="2160" userDrawn="1">
          <p15:clr>
            <a:srgbClr val="FBAE40"/>
          </p15:clr>
        </p15:guide>
        <p15:guide id="14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alu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120B2002-ED46-7BBC-7758-B6B381EC8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20" name="Graphic 17">
            <a:extLst>
              <a:ext uri="{FF2B5EF4-FFF2-40B4-BE49-F238E27FC236}">
                <a16:creationId xmlns:a16="http://schemas.microsoft.com/office/drawing/2014/main" id="{6F2CA315-0E82-2C31-AE16-B9BA6A6829D5}"/>
              </a:ext>
            </a:extLst>
          </p:cNvPr>
          <p:cNvSpPr/>
          <p:nvPr/>
        </p:nvSpPr>
        <p:spPr>
          <a:xfrm flipH="1">
            <a:off x="3514685" y="977688"/>
            <a:ext cx="5371636" cy="4902625"/>
          </a:xfrm>
          <a:custGeom>
            <a:avLst/>
            <a:gdLst>
              <a:gd name="connsiteX0" fmla="*/ 5056129 w 5484847"/>
              <a:gd name="connsiteY0" fmla="*/ 0 h 5721231"/>
              <a:gd name="connsiteX1" fmla="*/ 5484847 w 5484847"/>
              <a:gd name="connsiteY1" fmla="*/ 4926952 h 5721231"/>
              <a:gd name="connsiteX2" fmla="*/ 4662476 w 5484847"/>
              <a:gd name="connsiteY2" fmla="*/ 4976241 h 5721231"/>
              <a:gd name="connsiteX3" fmla="*/ 4832012 w 5484847"/>
              <a:gd name="connsiteY3" fmla="*/ 5435062 h 5721231"/>
              <a:gd name="connsiteX4" fmla="*/ 4968632 w 5484847"/>
              <a:gd name="connsiteY4" fmla="*/ 5668608 h 5721231"/>
              <a:gd name="connsiteX5" fmla="*/ 3814964 w 5484847"/>
              <a:gd name="connsiteY5" fmla="*/ 5170752 h 5721231"/>
              <a:gd name="connsiteX6" fmla="*/ 775398 w 5484847"/>
              <a:gd name="connsiteY6" fmla="*/ 5540422 h 5721231"/>
              <a:gd name="connsiteX7" fmla="*/ 0 w 5484847"/>
              <a:gd name="connsiteY7" fmla="*/ 640100 h 5721231"/>
              <a:gd name="connsiteX8" fmla="*/ 5056129 w 5484847"/>
              <a:gd name="connsiteY8" fmla="*/ 0 h 5721231"/>
              <a:gd name="connsiteX9" fmla="*/ 3088359 w 5484847"/>
              <a:gd name="connsiteY9" fmla="*/ 5365098 h 5721231"/>
              <a:gd name="connsiteX10" fmla="*/ 3233581 w 5484847"/>
              <a:gd name="connsiteY10" fmla="*/ 5458549 h 5721231"/>
              <a:gd name="connsiteX11" fmla="*/ 3651052 w 5484847"/>
              <a:gd name="connsiteY11" fmla="*/ 5290006 h 5721231"/>
              <a:gd name="connsiteX12" fmla="*/ 3642782 w 5484847"/>
              <a:gd name="connsiteY12" fmla="*/ 5282563 h 5721231"/>
              <a:gd name="connsiteX13" fmla="*/ 3088359 w 5484847"/>
              <a:gd name="connsiteY13" fmla="*/ 5365098 h 5721231"/>
              <a:gd name="connsiteX0" fmla="*/ 5125797 w 5484847"/>
              <a:gd name="connsiteY0" fmla="*/ 224819 h 5127444"/>
              <a:gd name="connsiteX1" fmla="*/ 5484847 w 5484847"/>
              <a:gd name="connsiteY1" fmla="*/ 4333165 h 5127444"/>
              <a:gd name="connsiteX2" fmla="*/ 4662476 w 5484847"/>
              <a:gd name="connsiteY2" fmla="*/ 4382454 h 5127444"/>
              <a:gd name="connsiteX3" fmla="*/ 4832012 w 5484847"/>
              <a:gd name="connsiteY3" fmla="*/ 4841275 h 5127444"/>
              <a:gd name="connsiteX4" fmla="*/ 4968632 w 5484847"/>
              <a:gd name="connsiteY4" fmla="*/ 5074821 h 5127444"/>
              <a:gd name="connsiteX5" fmla="*/ 3814964 w 5484847"/>
              <a:gd name="connsiteY5" fmla="*/ 4576965 h 5127444"/>
              <a:gd name="connsiteX6" fmla="*/ 775398 w 5484847"/>
              <a:gd name="connsiteY6" fmla="*/ 4946635 h 5127444"/>
              <a:gd name="connsiteX7" fmla="*/ 0 w 5484847"/>
              <a:gd name="connsiteY7" fmla="*/ 46313 h 5127444"/>
              <a:gd name="connsiteX8" fmla="*/ 5125797 w 5484847"/>
              <a:gd name="connsiteY8" fmla="*/ 224819 h 5127444"/>
              <a:gd name="connsiteX9" fmla="*/ 3088359 w 5484847"/>
              <a:gd name="connsiteY9" fmla="*/ 4771311 h 5127444"/>
              <a:gd name="connsiteX10" fmla="*/ 3233581 w 5484847"/>
              <a:gd name="connsiteY10" fmla="*/ 4864762 h 5127444"/>
              <a:gd name="connsiteX11" fmla="*/ 3651052 w 5484847"/>
              <a:gd name="connsiteY11" fmla="*/ 4696219 h 5127444"/>
              <a:gd name="connsiteX12" fmla="*/ 3642782 w 5484847"/>
              <a:gd name="connsiteY12" fmla="*/ 4688776 h 5127444"/>
              <a:gd name="connsiteX13" fmla="*/ 3088359 w 5484847"/>
              <a:gd name="connsiteY13" fmla="*/ 4771311 h 5127444"/>
              <a:gd name="connsiteX0" fmla="*/ 5012586 w 5371636"/>
              <a:gd name="connsiteY0" fmla="*/ 0 h 4902625"/>
              <a:gd name="connsiteX1" fmla="*/ 5371636 w 5371636"/>
              <a:gd name="connsiteY1" fmla="*/ 4108346 h 4902625"/>
              <a:gd name="connsiteX2" fmla="*/ 4549265 w 5371636"/>
              <a:gd name="connsiteY2" fmla="*/ 4157635 h 4902625"/>
              <a:gd name="connsiteX3" fmla="*/ 4718801 w 5371636"/>
              <a:gd name="connsiteY3" fmla="*/ 4616456 h 4902625"/>
              <a:gd name="connsiteX4" fmla="*/ 4855421 w 5371636"/>
              <a:gd name="connsiteY4" fmla="*/ 4850002 h 4902625"/>
              <a:gd name="connsiteX5" fmla="*/ 3701753 w 5371636"/>
              <a:gd name="connsiteY5" fmla="*/ 4352146 h 4902625"/>
              <a:gd name="connsiteX6" fmla="*/ 662187 w 5371636"/>
              <a:gd name="connsiteY6" fmla="*/ 4721816 h 4902625"/>
              <a:gd name="connsiteX7" fmla="*/ 0 w 5371636"/>
              <a:gd name="connsiteY7" fmla="*/ 553014 h 4902625"/>
              <a:gd name="connsiteX8" fmla="*/ 5012586 w 5371636"/>
              <a:gd name="connsiteY8" fmla="*/ 0 h 4902625"/>
              <a:gd name="connsiteX9" fmla="*/ 2975148 w 5371636"/>
              <a:gd name="connsiteY9" fmla="*/ 4546492 h 4902625"/>
              <a:gd name="connsiteX10" fmla="*/ 3120370 w 5371636"/>
              <a:gd name="connsiteY10" fmla="*/ 4639943 h 4902625"/>
              <a:gd name="connsiteX11" fmla="*/ 3537841 w 5371636"/>
              <a:gd name="connsiteY11" fmla="*/ 4471400 h 4902625"/>
              <a:gd name="connsiteX12" fmla="*/ 3529571 w 5371636"/>
              <a:gd name="connsiteY12" fmla="*/ 4463957 h 4902625"/>
              <a:gd name="connsiteX13" fmla="*/ 2975148 w 5371636"/>
              <a:gd name="connsiteY13" fmla="*/ 4546492 h 4902625"/>
              <a:gd name="connsiteX0" fmla="*/ 5012586 w 5371636"/>
              <a:gd name="connsiteY0" fmla="*/ 0 h 4902625"/>
              <a:gd name="connsiteX1" fmla="*/ 5371636 w 5371636"/>
              <a:gd name="connsiteY1" fmla="*/ 4108346 h 4902625"/>
              <a:gd name="connsiteX2" fmla="*/ 4549265 w 5371636"/>
              <a:gd name="connsiteY2" fmla="*/ 4157635 h 4902625"/>
              <a:gd name="connsiteX3" fmla="*/ 4718801 w 5371636"/>
              <a:gd name="connsiteY3" fmla="*/ 4616456 h 4902625"/>
              <a:gd name="connsiteX4" fmla="*/ 4855421 w 5371636"/>
              <a:gd name="connsiteY4" fmla="*/ 4850002 h 4902625"/>
              <a:gd name="connsiteX5" fmla="*/ 3701753 w 5371636"/>
              <a:gd name="connsiteY5" fmla="*/ 4352146 h 4902625"/>
              <a:gd name="connsiteX6" fmla="*/ 662187 w 5371636"/>
              <a:gd name="connsiteY6" fmla="*/ 4721816 h 4902625"/>
              <a:gd name="connsiteX7" fmla="*/ 0 w 5371636"/>
              <a:gd name="connsiteY7" fmla="*/ 553014 h 4902625"/>
              <a:gd name="connsiteX8" fmla="*/ 5012586 w 5371636"/>
              <a:gd name="connsiteY8" fmla="*/ 0 h 4902625"/>
              <a:gd name="connsiteX9" fmla="*/ 2975148 w 5371636"/>
              <a:gd name="connsiteY9" fmla="*/ 4546492 h 4902625"/>
              <a:gd name="connsiteX10" fmla="*/ 3120370 w 5371636"/>
              <a:gd name="connsiteY10" fmla="*/ 4639943 h 4902625"/>
              <a:gd name="connsiteX11" fmla="*/ 3537841 w 5371636"/>
              <a:gd name="connsiteY11" fmla="*/ 4471400 h 4902625"/>
              <a:gd name="connsiteX12" fmla="*/ 3529571 w 5371636"/>
              <a:gd name="connsiteY12" fmla="*/ 4463957 h 4902625"/>
              <a:gd name="connsiteX13" fmla="*/ 2975148 w 5371636"/>
              <a:gd name="connsiteY13" fmla="*/ 4546492 h 49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71636" h="4902625">
                <a:moveTo>
                  <a:pt x="5012586" y="0"/>
                </a:moveTo>
                <a:lnTo>
                  <a:pt x="5371636" y="4108346"/>
                </a:lnTo>
                <a:lnTo>
                  <a:pt x="4549265" y="4157635"/>
                </a:lnTo>
                <a:cubicBezTo>
                  <a:pt x="4549265" y="4157635"/>
                  <a:pt x="4600209" y="4486286"/>
                  <a:pt x="4718801" y="4616456"/>
                </a:cubicBezTo>
                <a:cubicBezTo>
                  <a:pt x="4783307" y="4687413"/>
                  <a:pt x="4941595" y="4807825"/>
                  <a:pt x="4855421" y="4850002"/>
                </a:cubicBezTo>
                <a:cubicBezTo>
                  <a:pt x="4493525" y="5095952"/>
                  <a:pt x="3731359" y="4402759"/>
                  <a:pt x="3701753" y="4352146"/>
                </a:cubicBezTo>
                <a:lnTo>
                  <a:pt x="662187" y="4721816"/>
                </a:lnTo>
                <a:lnTo>
                  <a:pt x="0" y="553014"/>
                </a:lnTo>
                <a:lnTo>
                  <a:pt x="5012586" y="0"/>
                </a:lnTo>
                <a:close/>
                <a:moveTo>
                  <a:pt x="2975148" y="4546492"/>
                </a:moveTo>
                <a:lnTo>
                  <a:pt x="3120370" y="4639943"/>
                </a:lnTo>
                <a:cubicBezTo>
                  <a:pt x="3265261" y="4599585"/>
                  <a:pt x="3405520" y="4542853"/>
                  <a:pt x="3537841" y="4471400"/>
                </a:cubicBezTo>
                <a:lnTo>
                  <a:pt x="3529571" y="4463957"/>
                </a:lnTo>
                <a:cubicBezTo>
                  <a:pt x="3346141" y="4500014"/>
                  <a:pt x="3161058" y="4527471"/>
                  <a:pt x="2975148" y="4546492"/>
                </a:cubicBezTo>
                <a:close/>
              </a:path>
            </a:pathLst>
          </a:custGeom>
          <a:solidFill>
            <a:srgbClr val="323232"/>
          </a:solidFill>
          <a:ln w="16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2F1E218-5374-F4DE-A6F3-F041A7D0072F}"/>
              </a:ext>
            </a:extLst>
          </p:cNvPr>
          <p:cNvGrpSpPr/>
          <p:nvPr userDrawn="1"/>
        </p:nvGrpSpPr>
        <p:grpSpPr>
          <a:xfrm>
            <a:off x="6587875" y="149697"/>
            <a:ext cx="6114753" cy="5744238"/>
            <a:chOff x="5607374" y="264466"/>
            <a:chExt cx="6590523" cy="6191180"/>
          </a:xfrm>
          <a:solidFill>
            <a:schemeClr val="accent5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C61124-F6B3-4BE8-FE9F-06CAD08902EE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E50F72F-87F1-9BE8-DA15-0E452EE2CDCC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B97D90-8FE0-06DC-D3A4-3BC143D8F100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7347D87-EE95-DFCE-DAF7-BC859C1B282A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201DA66-DFF3-FF77-188D-17BEB7C4B4FC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1998BD9-75E0-85EA-5EB2-8F488C24A6EC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0125EA8-7628-B57C-B287-8CBE2FAC7978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E8D6268-D40A-2713-9021-42DBA78114DF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236336F-C9F5-77E5-3ED2-A546BC9C021C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C69B916-B10F-06A5-7457-7728C05C67F9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74B6330-BB88-26C1-C832-63A21EA06A04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505FF09-2A55-8F0C-86AF-4AF192CB53C2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7FD4E48-EEC8-37A3-DD1F-4232C491091C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42A440D-D669-E315-5FD4-F069FB7BD0A4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C09D35-BE27-38C0-3EB3-FE80CF9CB825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4D482D0-B03E-179E-B806-AC07BA8BC5EC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CDB46C1-7E5C-CF95-ED7C-41069E04D04A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57FAB23-5A0C-3DFF-D1C3-66069796065C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8D1C3AE-EB0E-B17B-317D-EF32CEB12028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3B1FBAE-B3C2-92E5-B765-F78855B2B2A6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73DE284-37C8-A81E-3542-0CA52B7F24A5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43EFCB0-07A7-006F-30DF-179FFE2BFED7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B6420FE-70E6-78E2-4E9A-4D35A0112F44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70F19AE-D0DF-6198-1B72-E995DB6969FD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10949B-7DB0-57CE-BC81-F5E50B7EEC65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A2EA8E2-7065-3239-271A-8F9BCA6786AE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E084A1D-4D52-69A6-A461-42FA4C0B8F97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DD527E0-B95D-A809-6340-EDB6D61CBC46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2508DE3-A830-AFB7-C153-E6ECEC5F23F6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7399E25-8A8D-0EED-F718-C5C72D4C2A00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AAAA339-20B6-1DC3-56C6-ABA94DCBA9EF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89E9156-652F-069B-7A26-0CA0E160F5E3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19D8A72-DF34-B779-4CC2-416AF4AE58F9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AD6FF04-92F2-5A43-1309-72817F8A3EEA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1C7FE10-14F3-B040-6CE7-B6C9F07490C4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53B5025-C42A-3A83-6A73-207911CBF242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3702071-70B6-3119-F211-1DEAE64FD2D7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4A7802A-BEE2-AB65-D4FE-A33E352D4809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41C2738-5F37-9C8F-977A-86D7D3203B0B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1681B62-7552-6E04-CC7E-1B9943CD4C54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22B2689-4FCE-1FDF-4A3C-09CF50EC7329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20F632C-6D40-2C48-33A0-EE2F6AA80EB5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079589-D501-FC2A-449E-DF15A776B5A2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4668381-588F-4615-A785-D522B83B0FC3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7BEF31D-C5AD-66DC-D0C3-148B9BE8C014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8C3824B-A730-8329-A2FF-E15FE801BB3A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47132F6-9027-D435-CB06-D88FE1358506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DD63121-A5D8-5160-4ADD-B3FE5F61303A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B253B48-5D2F-885E-5042-AAFB9868B7AD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3CA506D-91A8-508B-F843-1BCE2722CBA7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CCAD935-5E6C-69E7-CA81-538AD129AF67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73A5B74-63D1-22E0-B1BE-C69F69F60383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9CA6AB3-755A-EDCC-40F3-1BA6515E241F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7F10E13-3CD0-D0BF-0278-2A26140D9435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69C13-C28F-1C43-1C6C-54B07F86F6B7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D123A2D-E1AB-E9F0-BB3C-5C3A419D77C0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87B79A2-2850-0A71-9028-83B1BDC4F71A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B4110F-EAE3-0963-4451-35DAEC2AFC74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8FDB68B-E42D-3F9B-B315-3A5B02822A61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4DA3EE5-EA4A-AFF8-F0F6-D9891433F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36663">
            <a:off x="3860197" y="1334225"/>
            <a:ext cx="4544533" cy="3944711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buNone/>
              <a:defRPr kumimoji="0" lang="en-US" sz="5400" b="1" i="0" u="none" strike="noStrike" cap="none" spc="-15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14E63DD-88AB-9DC1-57BE-98B49418F5C7}"/>
              </a:ext>
            </a:extLst>
          </p:cNvPr>
          <p:cNvGrpSpPr/>
          <p:nvPr userDrawn="1"/>
        </p:nvGrpSpPr>
        <p:grpSpPr>
          <a:xfrm rot="5400000">
            <a:off x="-1039919" y="1240864"/>
            <a:ext cx="6114753" cy="5744238"/>
            <a:chOff x="5607374" y="264466"/>
            <a:chExt cx="6590523" cy="6191180"/>
          </a:xfrm>
          <a:solidFill>
            <a:schemeClr val="accent5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4E7D9CC-118A-E25F-A6A3-775C2B6CAC87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C3753E5-2C08-A704-ACFC-4350DAA81502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D5CD542-83DA-A455-3C1C-35004FEAE9E5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C252D9C-91DF-4EE9-D56D-18F9FEF79945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99B194-65D9-746B-A601-08A6B2649B9C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FC50A3E-A634-F632-DFF6-446B5BBFBE45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AADA64-B4C3-358E-BC9D-4A1A924AD7A2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449AD91-E426-24C9-A6A9-A6742DCF2322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376967E-E6B1-4715-9C9E-5567C032DC24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343588E-F27B-D333-DA10-511DB8244CAD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9D1DB71-4FD3-586A-41BD-C22E90808071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0D5115B-B67F-456F-6FE5-288663736987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C9957F-7EFF-D914-480F-BC4765E600BE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8A0C44D-4340-6FF6-409B-B4CE746D20BA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B7E1D1C-FCE4-1A90-1832-BB7EB0462097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4238B40-20AB-7A77-9BA6-7A547641AFCC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C6A6CB9-CA78-A1AB-9DFF-4D648558E279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A3B0C85-4EF1-A4D4-A323-475528223D9B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874C597-5D62-166C-1167-448076A5AE9B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BD245CF-858A-5D2C-1650-6561FDE58D6B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2BB6EDC-E5F4-2B7F-AF90-38A683444471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2368F4C-6A09-8A3C-D3E2-60A643360092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1ED0856-EE5E-2230-0ED7-E4F1E156053D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5B96A1A-EBDC-C854-8157-5D8484C3AF8F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ECF11A7-55A0-50CD-EF2C-28BCAD1BC43A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D9DFFFC-31A4-CA5A-FF29-6DF68BB3736C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DDDF0DF-EC02-DA1C-D1F1-28F8D1ABFF55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6676411-1650-8E55-C44A-7552EC83B979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2C300B6-0B9A-1288-F654-CD1C3405E272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0E65144-CE62-C647-E7E9-987BF0497956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2EA7A7B-B30D-C784-07D7-8FD82CA01F73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768F1F5-BB86-0157-2A7F-4965891071D2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10FB1E7-0659-96E0-C025-20C7D27E0874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3A3B891-CD0C-2C98-8CEB-BD859FFB851A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13FB07C-C7B4-1EBB-DAA2-367399F8A332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B760CA2-D8B3-1C93-FDC8-A3650C5B79DC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D22EB10-F900-E441-437B-64DA6F8DB86C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C6BC7FF-6FB5-D6CE-FB7D-F561784752E5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1FF7DCB-503E-0DAF-700B-E189B934626F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BA553F6-E0C2-2143-8648-94922AE8A07B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082FF36-5F0F-F973-97A6-6DD12365B021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AACAB2F-065F-D8E0-54A8-A1AF8ABD877C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9120067-6839-A93F-8C82-5B08C5C69042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60A6434-0674-DCA4-FAA6-19A0EA33BCD3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33F38D0-9ACD-0DD8-AF07-1CD2B5A2008D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963CD6A-8442-CFB4-3A1E-0FB8C76552D7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631CFC8-B2C5-675C-D61A-6D31D407E923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A08EA78-2A7C-32C4-68DB-A9B75C977A14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AD2FF0B-BE0D-A185-D8CC-05DC531E2A81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5412E40-4A1D-7E2A-2413-99751B0FADB7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ABA90D9-BB42-64BD-0221-6E780DEAA0B8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DB0E3C4-6D1C-B2D6-0366-2BE8C4A300E5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434C6A7-7FCE-8070-0AC7-485F663A0A58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8BBF733-BCD0-10E4-6FAD-C25B69F9E2B5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64CA69B-2D47-578E-8F48-9BE9C7EC5865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C36455F-1304-8A49-4570-8A85FB03D940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CB41D23-AC3B-389B-2D89-CF61BC348887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ED4A952-4F19-6C88-476F-736CA3D54B88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B4C4CC4-425C-164E-2619-88C9DA969F4A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57057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  <p:extLst>
    <p:ext uri="{DCECCB84-F9BA-43D5-87BE-67443E8EF086}">
      <p15:sldGuideLst xmlns:p15="http://schemas.microsoft.com/office/powerpoint/2012/main">
        <p15:guide id="13" orient="horz" pos="2160" userDrawn="1">
          <p15:clr>
            <a:srgbClr val="FBAE40"/>
          </p15:clr>
        </p15:guide>
        <p15:guide id="14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ives/Credi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120B2002-ED46-7BBC-7758-B6B381EC8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92F1E218-5374-F4DE-A6F3-F041A7D0072F}"/>
              </a:ext>
            </a:extLst>
          </p:cNvPr>
          <p:cNvGrpSpPr/>
          <p:nvPr userDrawn="1"/>
        </p:nvGrpSpPr>
        <p:grpSpPr>
          <a:xfrm>
            <a:off x="6587875" y="149697"/>
            <a:ext cx="6114753" cy="5744238"/>
            <a:chOff x="5607374" y="264466"/>
            <a:chExt cx="6590523" cy="6191180"/>
          </a:xfrm>
          <a:solidFill>
            <a:schemeClr val="tx2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C61124-F6B3-4BE8-FE9F-06CAD08902EE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E50F72F-87F1-9BE8-DA15-0E452EE2CDCC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B97D90-8FE0-06DC-D3A4-3BC143D8F100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7347D87-EE95-DFCE-DAF7-BC859C1B282A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201DA66-DFF3-FF77-188D-17BEB7C4B4FC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1998BD9-75E0-85EA-5EB2-8F488C24A6EC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0125EA8-7628-B57C-B287-8CBE2FAC7978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E8D6268-D40A-2713-9021-42DBA78114DF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236336F-C9F5-77E5-3ED2-A546BC9C021C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C69B916-B10F-06A5-7457-7728C05C67F9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74B6330-BB88-26C1-C832-63A21EA06A04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505FF09-2A55-8F0C-86AF-4AF192CB53C2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7FD4E48-EEC8-37A3-DD1F-4232C491091C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42A440D-D669-E315-5FD4-F069FB7BD0A4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C09D35-BE27-38C0-3EB3-FE80CF9CB825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4D482D0-B03E-179E-B806-AC07BA8BC5EC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CDB46C1-7E5C-CF95-ED7C-41069E04D04A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57FAB23-5A0C-3DFF-D1C3-66069796065C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8D1C3AE-EB0E-B17B-317D-EF32CEB12028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3B1FBAE-B3C2-92E5-B765-F78855B2B2A6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73DE284-37C8-A81E-3542-0CA52B7F24A5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43EFCB0-07A7-006F-30DF-179FFE2BFED7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B6420FE-70E6-78E2-4E9A-4D35A0112F44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70F19AE-D0DF-6198-1B72-E995DB6969FD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10949B-7DB0-57CE-BC81-F5E50B7EEC65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A2EA8E2-7065-3239-271A-8F9BCA6786AE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E084A1D-4D52-69A6-A461-42FA4C0B8F97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DD527E0-B95D-A809-6340-EDB6D61CBC46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2508DE3-A830-AFB7-C153-E6ECEC5F23F6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7399E25-8A8D-0EED-F718-C5C72D4C2A00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AAAA339-20B6-1DC3-56C6-ABA94DCBA9EF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89E9156-652F-069B-7A26-0CA0E160F5E3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19D8A72-DF34-B779-4CC2-416AF4AE58F9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AD6FF04-92F2-5A43-1309-72817F8A3EEA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1C7FE10-14F3-B040-6CE7-B6C9F07490C4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53B5025-C42A-3A83-6A73-207911CBF242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3702071-70B6-3119-F211-1DEAE64FD2D7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4A7802A-BEE2-AB65-D4FE-A33E352D4809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41C2738-5F37-9C8F-977A-86D7D3203B0B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1681B62-7552-6E04-CC7E-1B9943CD4C54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22B2689-4FCE-1FDF-4A3C-09CF50EC7329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20F632C-6D40-2C48-33A0-EE2F6AA80EB5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079589-D501-FC2A-449E-DF15A776B5A2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4668381-588F-4615-A785-D522B83B0FC3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7BEF31D-C5AD-66DC-D0C3-148B9BE8C014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8C3824B-A730-8329-A2FF-E15FE801BB3A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47132F6-9027-D435-CB06-D88FE1358506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DD63121-A5D8-5160-4ADD-B3FE5F61303A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B253B48-5D2F-885E-5042-AAFB9868B7AD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3CA506D-91A8-508B-F843-1BCE2722CBA7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CCAD935-5E6C-69E7-CA81-538AD129AF67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73A5B74-63D1-22E0-B1BE-C69F69F60383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9CA6AB3-755A-EDCC-40F3-1BA6515E241F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7F10E13-3CD0-D0BF-0278-2A26140D9435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69C13-C28F-1C43-1C6C-54B07F86F6B7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D123A2D-E1AB-E9F0-BB3C-5C3A419D77C0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87B79A2-2850-0A71-9028-83B1BDC4F71A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B4110F-EAE3-0963-4451-35DAEC2AFC74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8FDB68B-E42D-3F9B-B315-3A5B02822A61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14E63DD-88AB-9DC1-57BE-98B49418F5C7}"/>
              </a:ext>
            </a:extLst>
          </p:cNvPr>
          <p:cNvGrpSpPr/>
          <p:nvPr userDrawn="1"/>
        </p:nvGrpSpPr>
        <p:grpSpPr>
          <a:xfrm rot="5400000">
            <a:off x="-1039919" y="1240864"/>
            <a:ext cx="6114753" cy="5744238"/>
            <a:chOff x="5607374" y="264466"/>
            <a:chExt cx="6590523" cy="6191180"/>
          </a:xfrm>
          <a:solidFill>
            <a:schemeClr val="tx2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4E7D9CC-118A-E25F-A6A3-775C2B6CAC87}"/>
                </a:ext>
              </a:extLst>
            </p:cNvPr>
            <p:cNvSpPr/>
            <p:nvPr/>
          </p:nvSpPr>
          <p:spPr>
            <a:xfrm rot="16200000">
              <a:off x="8957146" y="4290155"/>
              <a:ext cx="136808" cy="98150"/>
            </a:xfrm>
            <a:custGeom>
              <a:avLst/>
              <a:gdLst>
                <a:gd name="connsiteX0" fmla="*/ 118396 w 136808"/>
                <a:gd name="connsiteY0" fmla="*/ 19043 h 98150"/>
                <a:gd name="connsiteX1" fmla="*/ 10507 w 136808"/>
                <a:gd name="connsiteY1" fmla="*/ 22950 h 98150"/>
                <a:gd name="connsiteX2" fmla="*/ 20737 w 136808"/>
                <a:gd name="connsiteY2" fmla="*/ 79126 h 98150"/>
                <a:gd name="connsiteX3" fmla="*/ 128812 w 136808"/>
                <a:gd name="connsiteY3" fmla="*/ 76708 h 98150"/>
                <a:gd name="connsiteX4" fmla="*/ 118396 w 136808"/>
                <a:gd name="connsiteY4" fmla="*/ 19229 h 9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08" h="98150">
                  <a:moveTo>
                    <a:pt x="118396" y="19043"/>
                  </a:moveTo>
                  <a:cubicBezTo>
                    <a:pt x="81378" y="-4953"/>
                    <a:pt x="42873" y="-9045"/>
                    <a:pt x="10507" y="22950"/>
                  </a:cubicBezTo>
                  <a:cubicBezTo>
                    <a:pt x="-6235" y="39505"/>
                    <a:pt x="-3073" y="63687"/>
                    <a:pt x="20737" y="79126"/>
                  </a:cubicBezTo>
                  <a:cubicBezTo>
                    <a:pt x="57568" y="102936"/>
                    <a:pt x="93470" y="106843"/>
                    <a:pt x="128812" y="76708"/>
                  </a:cubicBezTo>
                  <a:cubicBezTo>
                    <a:pt x="139601" y="54945"/>
                    <a:pt x="142392" y="34669"/>
                    <a:pt x="118396" y="1922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C3753E5-2C08-A704-ACFC-4350DAA81502}"/>
                </a:ext>
              </a:extLst>
            </p:cNvPr>
            <p:cNvSpPr/>
            <p:nvPr/>
          </p:nvSpPr>
          <p:spPr>
            <a:xfrm rot="16200000">
              <a:off x="8998028" y="273693"/>
              <a:ext cx="96946" cy="78491"/>
            </a:xfrm>
            <a:custGeom>
              <a:avLst/>
              <a:gdLst>
                <a:gd name="connsiteX0" fmla="*/ 33564 w 96946"/>
                <a:gd name="connsiteY0" fmla="*/ 77551 h 78491"/>
                <a:gd name="connsiteX1" fmla="*/ 96809 w 96946"/>
                <a:gd name="connsiteY1" fmla="*/ 38487 h 78491"/>
                <a:gd name="connsiteX2" fmla="*/ 69279 w 96946"/>
                <a:gd name="connsiteY2" fmla="*/ 4261 h 78491"/>
                <a:gd name="connsiteX3" fmla="*/ 825 w 96946"/>
                <a:gd name="connsiteY3" fmla="*/ 26397 h 78491"/>
                <a:gd name="connsiteX4" fmla="*/ 33564 w 96946"/>
                <a:gd name="connsiteY4" fmla="*/ 77737 h 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46" h="78491">
                  <a:moveTo>
                    <a:pt x="33564" y="77551"/>
                  </a:moveTo>
                  <a:cubicBezTo>
                    <a:pt x="64071" y="82015"/>
                    <a:pt x="91043" y="70854"/>
                    <a:pt x="96809" y="38487"/>
                  </a:cubicBezTo>
                  <a:cubicBezTo>
                    <a:pt x="98670" y="28443"/>
                    <a:pt x="81184" y="6865"/>
                    <a:pt x="69279" y="4261"/>
                  </a:cubicBezTo>
                  <a:cubicBezTo>
                    <a:pt x="43609" y="-1506"/>
                    <a:pt x="12730" y="-6714"/>
                    <a:pt x="825" y="26397"/>
                  </a:cubicBezTo>
                  <a:cubicBezTo>
                    <a:pt x="-3267" y="55787"/>
                    <a:pt x="7894" y="74017"/>
                    <a:pt x="33564" y="7773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D5CD542-83DA-A455-3C1C-35004FEAE9E5}"/>
                </a:ext>
              </a:extLst>
            </p:cNvPr>
            <p:cNvSpPr/>
            <p:nvPr/>
          </p:nvSpPr>
          <p:spPr>
            <a:xfrm rot="16200000">
              <a:off x="10814942" y="1584548"/>
              <a:ext cx="88912" cy="73589"/>
            </a:xfrm>
            <a:custGeom>
              <a:avLst/>
              <a:gdLst>
                <a:gd name="connsiteX0" fmla="*/ 34167 w 88912"/>
                <a:gd name="connsiteY0" fmla="*/ 70277 h 73589"/>
                <a:gd name="connsiteX1" fmla="*/ 88671 w 88912"/>
                <a:gd name="connsiteY1" fmla="*/ 46281 h 73589"/>
                <a:gd name="connsiteX2" fmla="*/ 58722 w 88912"/>
                <a:gd name="connsiteY2" fmla="*/ 9449 h 73589"/>
                <a:gd name="connsiteX3" fmla="*/ 2545 w 88912"/>
                <a:gd name="connsiteY3" fmla="*/ 18192 h 73589"/>
                <a:gd name="connsiteX4" fmla="*/ 33982 w 88912"/>
                <a:gd name="connsiteY4" fmla="*/ 70277 h 7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12" h="73589">
                  <a:moveTo>
                    <a:pt x="34167" y="70277"/>
                  </a:moveTo>
                  <a:cubicBezTo>
                    <a:pt x="60024" y="79205"/>
                    <a:pt x="81974" y="69718"/>
                    <a:pt x="88671" y="46281"/>
                  </a:cubicBezTo>
                  <a:cubicBezTo>
                    <a:pt x="91274" y="37165"/>
                    <a:pt x="72301" y="16890"/>
                    <a:pt x="58722" y="9449"/>
                  </a:cubicBezTo>
                  <a:cubicBezTo>
                    <a:pt x="39190" y="-1154"/>
                    <a:pt x="15194" y="-8036"/>
                    <a:pt x="2545" y="18192"/>
                  </a:cubicBezTo>
                  <a:cubicBezTo>
                    <a:pt x="-6756" y="50373"/>
                    <a:pt x="10730" y="62278"/>
                    <a:pt x="33982" y="7027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C252D9C-91DF-4EE9-D56D-18F9FEF79945}"/>
                </a:ext>
              </a:extLst>
            </p:cNvPr>
            <p:cNvSpPr/>
            <p:nvPr/>
          </p:nvSpPr>
          <p:spPr>
            <a:xfrm rot="16200000">
              <a:off x="5692949" y="4782694"/>
              <a:ext cx="93794" cy="8375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99B194-65D9-746B-A601-08A6B2649B9C}"/>
                </a:ext>
              </a:extLst>
            </p:cNvPr>
            <p:cNvSpPr/>
            <p:nvPr/>
          </p:nvSpPr>
          <p:spPr>
            <a:xfrm rot="16200000">
              <a:off x="10700796" y="1969793"/>
              <a:ext cx="66877" cy="64160"/>
            </a:xfrm>
            <a:custGeom>
              <a:avLst/>
              <a:gdLst>
                <a:gd name="connsiteX0" fmla="*/ 17326 w 66877"/>
                <a:gd name="connsiteY0" fmla="*/ 55492 h 64160"/>
                <a:gd name="connsiteX1" fmla="*/ 61783 w 66877"/>
                <a:gd name="connsiteY1" fmla="*/ 53260 h 64160"/>
                <a:gd name="connsiteX2" fmla="*/ 50436 w 66877"/>
                <a:gd name="connsiteY2" fmla="*/ 7127 h 64160"/>
                <a:gd name="connsiteX3" fmla="*/ 4863 w 66877"/>
                <a:gd name="connsiteY3" fmla="*/ 11592 h 64160"/>
                <a:gd name="connsiteX4" fmla="*/ 17512 w 66877"/>
                <a:gd name="connsiteY4" fmla="*/ 55492 h 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7" h="64160">
                  <a:moveTo>
                    <a:pt x="17326" y="55492"/>
                  </a:moveTo>
                  <a:cubicBezTo>
                    <a:pt x="32579" y="63676"/>
                    <a:pt x="50808" y="70931"/>
                    <a:pt x="61783" y="53260"/>
                  </a:cubicBezTo>
                  <a:cubicBezTo>
                    <a:pt x="71456" y="37448"/>
                    <a:pt x="67178" y="18289"/>
                    <a:pt x="50436" y="7127"/>
                  </a:cubicBezTo>
                  <a:cubicBezTo>
                    <a:pt x="35183" y="-3103"/>
                    <a:pt x="18628" y="-2917"/>
                    <a:pt x="4863" y="11592"/>
                  </a:cubicBezTo>
                  <a:cubicBezTo>
                    <a:pt x="-3694" y="29821"/>
                    <a:pt x="-1834" y="45261"/>
                    <a:pt x="17512" y="5549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FC50A3E-A634-F632-DFF6-446B5BBFBE45}"/>
                </a:ext>
              </a:extLst>
            </p:cNvPr>
            <p:cNvSpPr/>
            <p:nvPr/>
          </p:nvSpPr>
          <p:spPr>
            <a:xfrm rot="16200000">
              <a:off x="10197009" y="4509284"/>
              <a:ext cx="70231" cy="61019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AADA64-B4C3-358E-BC9D-4A1A924AD7A2}"/>
                </a:ext>
              </a:extLst>
            </p:cNvPr>
            <p:cNvSpPr/>
            <p:nvPr/>
          </p:nvSpPr>
          <p:spPr>
            <a:xfrm rot="16200000">
              <a:off x="6924007" y="4138282"/>
              <a:ext cx="74040" cy="63411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449AD91-E426-24C9-A6A9-A6742DCF2322}"/>
                </a:ext>
              </a:extLst>
            </p:cNvPr>
            <p:cNvSpPr/>
            <p:nvPr/>
          </p:nvSpPr>
          <p:spPr>
            <a:xfrm rot="16200000">
              <a:off x="9344409" y="1219136"/>
              <a:ext cx="68378" cy="55940"/>
            </a:xfrm>
            <a:custGeom>
              <a:avLst/>
              <a:gdLst>
                <a:gd name="connsiteX0" fmla="*/ 45319 w 68378"/>
                <a:gd name="connsiteY0" fmla="*/ 2971 h 55940"/>
                <a:gd name="connsiteX1" fmla="*/ 302 w 68378"/>
                <a:gd name="connsiteY1" fmla="*/ 14318 h 55940"/>
                <a:gd name="connsiteX2" fmla="*/ 26903 w 68378"/>
                <a:gd name="connsiteY2" fmla="*/ 49102 h 55940"/>
                <a:gd name="connsiteX3" fmla="*/ 63176 w 68378"/>
                <a:gd name="connsiteY3" fmla="*/ 51149 h 55940"/>
                <a:gd name="connsiteX4" fmla="*/ 45319 w 68378"/>
                <a:gd name="connsiteY4" fmla="*/ 2971 h 5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8" h="55940">
                  <a:moveTo>
                    <a:pt x="45319" y="2971"/>
                  </a:moveTo>
                  <a:cubicBezTo>
                    <a:pt x="28763" y="-750"/>
                    <a:pt x="6627" y="-4284"/>
                    <a:pt x="302" y="14318"/>
                  </a:cubicBezTo>
                  <a:cubicBezTo>
                    <a:pt x="-2488" y="22502"/>
                    <a:pt x="14626" y="41848"/>
                    <a:pt x="26903" y="49102"/>
                  </a:cubicBezTo>
                  <a:cubicBezTo>
                    <a:pt x="41598" y="57845"/>
                    <a:pt x="60200" y="57845"/>
                    <a:pt x="63176" y="51149"/>
                  </a:cubicBezTo>
                  <a:cubicBezTo>
                    <a:pt x="76383" y="15061"/>
                    <a:pt x="62246" y="6691"/>
                    <a:pt x="45319" y="29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376967E-E6B1-4715-9C9E-5567C032DC24}"/>
                </a:ext>
              </a:extLst>
            </p:cNvPr>
            <p:cNvSpPr/>
            <p:nvPr/>
          </p:nvSpPr>
          <p:spPr>
            <a:xfrm rot="16200000">
              <a:off x="10917811" y="2703724"/>
              <a:ext cx="53499" cy="60446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343588E-F27B-D333-DA10-511DB8244CAD}"/>
                </a:ext>
              </a:extLst>
            </p:cNvPr>
            <p:cNvSpPr/>
            <p:nvPr/>
          </p:nvSpPr>
          <p:spPr>
            <a:xfrm rot="16200000">
              <a:off x="7117102" y="2846615"/>
              <a:ext cx="56248" cy="57112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9D1DB71-4FD3-586A-41BD-C22E90808071}"/>
                </a:ext>
              </a:extLst>
            </p:cNvPr>
            <p:cNvSpPr/>
            <p:nvPr/>
          </p:nvSpPr>
          <p:spPr>
            <a:xfrm rot="16200000">
              <a:off x="8544276" y="4149059"/>
              <a:ext cx="55819" cy="56146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0D5115B-B67F-456F-6FE5-288663736987}"/>
                </a:ext>
              </a:extLst>
            </p:cNvPr>
            <p:cNvSpPr/>
            <p:nvPr/>
          </p:nvSpPr>
          <p:spPr>
            <a:xfrm rot="16200000">
              <a:off x="6625220" y="3571339"/>
              <a:ext cx="70269" cy="56818"/>
            </a:xfrm>
            <a:custGeom>
              <a:avLst/>
              <a:gdLst>
                <a:gd name="connsiteX0" fmla="*/ 53061 w 70269"/>
                <a:gd name="connsiteY0" fmla="*/ 53071 h 56818"/>
                <a:gd name="connsiteX1" fmla="*/ 60315 w 70269"/>
                <a:gd name="connsiteY1" fmla="*/ 15682 h 56818"/>
                <a:gd name="connsiteX2" fmla="*/ 14369 w 70269"/>
                <a:gd name="connsiteY2" fmla="*/ 801 h 56818"/>
                <a:gd name="connsiteX3" fmla="*/ 6743 w 70269"/>
                <a:gd name="connsiteY3" fmla="*/ 41352 h 56818"/>
                <a:gd name="connsiteX4" fmla="*/ 53061 w 70269"/>
                <a:gd name="connsiteY4" fmla="*/ 53071 h 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69" h="56818">
                  <a:moveTo>
                    <a:pt x="53061" y="53071"/>
                  </a:moveTo>
                  <a:cubicBezTo>
                    <a:pt x="72406" y="45817"/>
                    <a:pt x="76313" y="28145"/>
                    <a:pt x="60315" y="15682"/>
                  </a:cubicBezTo>
                  <a:cubicBezTo>
                    <a:pt x="48038" y="6009"/>
                    <a:pt x="27763" y="-2733"/>
                    <a:pt x="14369" y="801"/>
                  </a:cubicBezTo>
                  <a:cubicBezTo>
                    <a:pt x="-4604" y="5637"/>
                    <a:pt x="-2186" y="25355"/>
                    <a:pt x="6743" y="41352"/>
                  </a:cubicBezTo>
                  <a:cubicBezTo>
                    <a:pt x="18648" y="59396"/>
                    <a:pt x="36691" y="59210"/>
                    <a:pt x="53061" y="5307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5C9957F-7EFF-D914-480F-BC4765E600BE}"/>
                </a:ext>
              </a:extLst>
            </p:cNvPr>
            <p:cNvSpPr/>
            <p:nvPr/>
          </p:nvSpPr>
          <p:spPr>
            <a:xfrm rot="16200000">
              <a:off x="7799043" y="531752"/>
              <a:ext cx="51669" cy="39721"/>
            </a:xfrm>
            <a:custGeom>
              <a:avLst/>
              <a:gdLst>
                <a:gd name="connsiteX0" fmla="*/ 12802 w 51669"/>
                <a:gd name="connsiteY0" fmla="*/ 2604 h 39721"/>
                <a:gd name="connsiteX1" fmla="*/ 8151 w 51669"/>
                <a:gd name="connsiteY1" fmla="*/ 29949 h 39721"/>
                <a:gd name="connsiteX2" fmla="*/ 50563 w 51669"/>
                <a:gd name="connsiteY2" fmla="*/ 27716 h 39721"/>
                <a:gd name="connsiteX3" fmla="*/ 45726 w 51669"/>
                <a:gd name="connsiteY3" fmla="*/ 0 h 39721"/>
                <a:gd name="connsiteX4" fmla="*/ 12615 w 51669"/>
                <a:gd name="connsiteY4" fmla="*/ 2418 h 3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9" h="39721">
                  <a:moveTo>
                    <a:pt x="12802" y="2604"/>
                  </a:moveTo>
                  <a:cubicBezTo>
                    <a:pt x="-2266" y="7813"/>
                    <a:pt x="-4312" y="19904"/>
                    <a:pt x="8151" y="29949"/>
                  </a:cubicBezTo>
                  <a:cubicBezTo>
                    <a:pt x="22102" y="41482"/>
                    <a:pt x="39215" y="45202"/>
                    <a:pt x="50563" y="27716"/>
                  </a:cubicBezTo>
                  <a:cubicBezTo>
                    <a:pt x="54283" y="21950"/>
                    <a:pt x="47586" y="9487"/>
                    <a:pt x="45726" y="0"/>
                  </a:cubicBezTo>
                  <a:cubicBezTo>
                    <a:pt x="34565" y="558"/>
                    <a:pt x="22660" y="-1116"/>
                    <a:pt x="12615" y="24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8A0C44D-4340-6FF6-409B-B4CE746D20BA}"/>
                </a:ext>
              </a:extLst>
            </p:cNvPr>
            <p:cNvSpPr/>
            <p:nvPr/>
          </p:nvSpPr>
          <p:spPr>
            <a:xfrm rot="16200000">
              <a:off x="11076691" y="2259165"/>
              <a:ext cx="48500" cy="48917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B7E1D1C-FCE4-1A90-1832-BB7EB0462097}"/>
                </a:ext>
              </a:extLst>
            </p:cNvPr>
            <p:cNvSpPr/>
            <p:nvPr/>
          </p:nvSpPr>
          <p:spPr>
            <a:xfrm rot="16200000">
              <a:off x="7640462" y="3414058"/>
              <a:ext cx="46596" cy="42117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4238B40-20AB-7A77-9BA6-7A547641AFCC}"/>
                </a:ext>
              </a:extLst>
            </p:cNvPr>
            <p:cNvSpPr/>
            <p:nvPr/>
          </p:nvSpPr>
          <p:spPr>
            <a:xfrm rot="16200000">
              <a:off x="8367153" y="2817530"/>
              <a:ext cx="31832" cy="40348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C6A6CB9-CA78-A1AB-9DFF-4D648558E279}"/>
                </a:ext>
              </a:extLst>
            </p:cNvPr>
            <p:cNvSpPr/>
            <p:nvPr/>
          </p:nvSpPr>
          <p:spPr>
            <a:xfrm rot="16200000">
              <a:off x="11287287" y="2943580"/>
              <a:ext cx="72470" cy="53540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A3B0C85-4EF1-A4D4-A323-475528223D9B}"/>
                </a:ext>
              </a:extLst>
            </p:cNvPr>
            <p:cNvSpPr/>
            <p:nvPr/>
          </p:nvSpPr>
          <p:spPr>
            <a:xfrm rot="16200000">
              <a:off x="11296393" y="1031440"/>
              <a:ext cx="39435" cy="29973"/>
            </a:xfrm>
            <a:custGeom>
              <a:avLst/>
              <a:gdLst>
                <a:gd name="connsiteX0" fmla="*/ 15625 w 39435"/>
                <a:gd name="connsiteY0" fmla="*/ 432 h 29973"/>
                <a:gd name="connsiteX1" fmla="*/ 0 w 39435"/>
                <a:gd name="connsiteY1" fmla="*/ 4896 h 29973"/>
                <a:gd name="connsiteX2" fmla="*/ 16741 w 39435"/>
                <a:gd name="connsiteY2" fmla="*/ 29451 h 29973"/>
                <a:gd name="connsiteX3" fmla="*/ 39435 w 39435"/>
                <a:gd name="connsiteY3" fmla="*/ 21080 h 29973"/>
                <a:gd name="connsiteX4" fmla="*/ 15625 w 39435"/>
                <a:gd name="connsiteY4" fmla="*/ 618 h 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5" h="29973">
                  <a:moveTo>
                    <a:pt x="15625" y="432"/>
                  </a:moveTo>
                  <a:cubicBezTo>
                    <a:pt x="12277" y="-1428"/>
                    <a:pt x="5208" y="3222"/>
                    <a:pt x="0" y="4896"/>
                  </a:cubicBezTo>
                  <a:cubicBezTo>
                    <a:pt x="5394" y="13453"/>
                    <a:pt x="9301" y="24056"/>
                    <a:pt x="16741" y="29451"/>
                  </a:cubicBezTo>
                  <a:cubicBezTo>
                    <a:pt x="20276" y="32055"/>
                    <a:pt x="31064" y="24242"/>
                    <a:pt x="39435" y="21080"/>
                  </a:cubicBezTo>
                  <a:cubicBezTo>
                    <a:pt x="30879" y="13267"/>
                    <a:pt x="24182" y="5454"/>
                    <a:pt x="15625" y="6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874C597-5D62-166C-1167-448076A5AE9B}"/>
                </a:ext>
              </a:extLst>
            </p:cNvPr>
            <p:cNvSpPr/>
            <p:nvPr/>
          </p:nvSpPr>
          <p:spPr>
            <a:xfrm rot="16200000">
              <a:off x="12121235" y="1594336"/>
              <a:ext cx="33668" cy="23809"/>
            </a:xfrm>
            <a:custGeom>
              <a:avLst/>
              <a:gdLst>
                <a:gd name="connsiteX0" fmla="*/ 33669 w 33668"/>
                <a:gd name="connsiteY0" fmla="*/ 20089 h 23809"/>
                <a:gd name="connsiteX1" fmla="*/ 29204 w 33668"/>
                <a:gd name="connsiteY1" fmla="*/ 5208 h 23809"/>
                <a:gd name="connsiteX2" fmla="*/ 0 w 33668"/>
                <a:gd name="connsiteY2" fmla="*/ 0 h 23809"/>
                <a:gd name="connsiteX3" fmla="*/ 6882 w 33668"/>
                <a:gd name="connsiteY3" fmla="*/ 23810 h 23809"/>
                <a:gd name="connsiteX4" fmla="*/ 33669 w 33668"/>
                <a:gd name="connsiteY4" fmla="*/ 20089 h 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68" h="23809">
                  <a:moveTo>
                    <a:pt x="33669" y="20089"/>
                  </a:moveTo>
                  <a:cubicBezTo>
                    <a:pt x="32180" y="14881"/>
                    <a:pt x="32180" y="6138"/>
                    <a:pt x="29204" y="5208"/>
                  </a:cubicBezTo>
                  <a:cubicBezTo>
                    <a:pt x="20089" y="1860"/>
                    <a:pt x="9859" y="1488"/>
                    <a:pt x="0" y="0"/>
                  </a:cubicBezTo>
                  <a:cubicBezTo>
                    <a:pt x="2232" y="7999"/>
                    <a:pt x="4650" y="15811"/>
                    <a:pt x="6882" y="23810"/>
                  </a:cubicBezTo>
                  <a:lnTo>
                    <a:pt x="33669" y="2008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BD245CF-858A-5D2C-1650-6561FDE58D6B}"/>
                </a:ext>
              </a:extLst>
            </p:cNvPr>
            <p:cNvSpPr/>
            <p:nvPr/>
          </p:nvSpPr>
          <p:spPr>
            <a:xfrm rot="16200000">
              <a:off x="8947684" y="2602556"/>
              <a:ext cx="33298" cy="28616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2BB6EDC-E5F4-2B7F-AF90-38A683444471}"/>
                </a:ext>
              </a:extLst>
            </p:cNvPr>
            <p:cNvSpPr/>
            <p:nvPr/>
          </p:nvSpPr>
          <p:spPr>
            <a:xfrm rot="16200000">
              <a:off x="7938019" y="2636814"/>
              <a:ext cx="21870" cy="25126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2368F4C-6A09-8A3C-D3E2-60A643360092}"/>
                </a:ext>
              </a:extLst>
            </p:cNvPr>
            <p:cNvSpPr/>
            <p:nvPr/>
          </p:nvSpPr>
          <p:spPr>
            <a:xfrm rot="16200000">
              <a:off x="6174353" y="2372669"/>
              <a:ext cx="33573" cy="29027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1ED0856-EE5E-2230-0ED7-E4F1E156053D}"/>
                </a:ext>
              </a:extLst>
            </p:cNvPr>
            <p:cNvSpPr/>
            <p:nvPr/>
          </p:nvSpPr>
          <p:spPr>
            <a:xfrm rot="16200000">
              <a:off x="6840801" y="3242626"/>
              <a:ext cx="33118" cy="39993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5B96A1A-EBDC-C854-8157-5D8484C3AF8F}"/>
                </a:ext>
              </a:extLst>
            </p:cNvPr>
            <p:cNvSpPr/>
            <p:nvPr/>
          </p:nvSpPr>
          <p:spPr>
            <a:xfrm rot="16200000">
              <a:off x="7076673" y="3513089"/>
              <a:ext cx="33110" cy="26972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ECF11A7-55A0-50CD-EF2C-28BCAD1BC43A}"/>
                </a:ext>
              </a:extLst>
            </p:cNvPr>
            <p:cNvSpPr/>
            <p:nvPr/>
          </p:nvSpPr>
          <p:spPr>
            <a:xfrm rot="16200000">
              <a:off x="10535357" y="391738"/>
              <a:ext cx="16927" cy="16009"/>
            </a:xfrm>
            <a:custGeom>
              <a:avLst/>
              <a:gdLst>
                <a:gd name="connsiteX0" fmla="*/ 13579 w 16927"/>
                <a:gd name="connsiteY0" fmla="*/ 657 h 16009"/>
                <a:gd name="connsiteX1" fmla="*/ 0 w 16927"/>
                <a:gd name="connsiteY1" fmla="*/ 2145 h 16009"/>
                <a:gd name="connsiteX2" fmla="*/ 3348 w 16927"/>
                <a:gd name="connsiteY2" fmla="*/ 15352 h 16009"/>
                <a:gd name="connsiteX3" fmla="*/ 16928 w 16927"/>
                <a:gd name="connsiteY3" fmla="*/ 13864 h 16009"/>
                <a:gd name="connsiteX4" fmla="*/ 13579 w 16927"/>
                <a:gd name="connsiteY4" fmla="*/ 657 h 1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7" h="16009">
                  <a:moveTo>
                    <a:pt x="13579" y="657"/>
                  </a:moveTo>
                  <a:cubicBezTo>
                    <a:pt x="10789" y="-1203"/>
                    <a:pt x="4650" y="1401"/>
                    <a:pt x="0" y="2145"/>
                  </a:cubicBezTo>
                  <a:cubicBezTo>
                    <a:pt x="930" y="6795"/>
                    <a:pt x="558" y="13306"/>
                    <a:pt x="3348" y="15352"/>
                  </a:cubicBezTo>
                  <a:cubicBezTo>
                    <a:pt x="6138" y="17212"/>
                    <a:pt x="12277" y="14608"/>
                    <a:pt x="16928" y="13864"/>
                  </a:cubicBezTo>
                  <a:cubicBezTo>
                    <a:pt x="15997" y="9214"/>
                    <a:pt x="16369" y="2517"/>
                    <a:pt x="13579" y="65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D9DFFFC-31A4-CA5A-FF29-6DF68BB3736C}"/>
                </a:ext>
              </a:extLst>
            </p:cNvPr>
            <p:cNvSpPr/>
            <p:nvPr/>
          </p:nvSpPr>
          <p:spPr>
            <a:xfrm rot="16200000">
              <a:off x="12179550" y="1729730"/>
              <a:ext cx="18973" cy="17721"/>
            </a:xfrm>
            <a:custGeom>
              <a:avLst/>
              <a:gdLst>
                <a:gd name="connsiteX0" fmla="*/ 4278 w 18973"/>
                <a:gd name="connsiteY0" fmla="*/ 17046 h 17721"/>
                <a:gd name="connsiteX1" fmla="*/ 18973 w 18973"/>
                <a:gd name="connsiteY1" fmla="*/ 14999 h 17721"/>
                <a:gd name="connsiteX2" fmla="*/ 14695 w 18973"/>
                <a:gd name="connsiteY2" fmla="*/ 676 h 17721"/>
                <a:gd name="connsiteX3" fmla="*/ 0 w 18973"/>
                <a:gd name="connsiteY3" fmla="*/ 2722 h 17721"/>
                <a:gd name="connsiteX4" fmla="*/ 4278 w 18973"/>
                <a:gd name="connsiteY4" fmla="*/ 17046 h 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3" h="17721">
                  <a:moveTo>
                    <a:pt x="4278" y="17046"/>
                  </a:moveTo>
                  <a:cubicBezTo>
                    <a:pt x="7441" y="19092"/>
                    <a:pt x="13951" y="15930"/>
                    <a:pt x="18973" y="14999"/>
                  </a:cubicBezTo>
                  <a:cubicBezTo>
                    <a:pt x="17671" y="9977"/>
                    <a:pt x="17857" y="2722"/>
                    <a:pt x="14695" y="676"/>
                  </a:cubicBezTo>
                  <a:cubicBezTo>
                    <a:pt x="11533" y="-1370"/>
                    <a:pt x="5022" y="1792"/>
                    <a:pt x="0" y="2722"/>
                  </a:cubicBezTo>
                  <a:cubicBezTo>
                    <a:pt x="1302" y="7745"/>
                    <a:pt x="1116" y="14999"/>
                    <a:pt x="4278" y="1704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DDDF0DF-EC02-DA1C-D1F1-28F8D1ABFF55}"/>
                </a:ext>
              </a:extLst>
            </p:cNvPr>
            <p:cNvSpPr/>
            <p:nvPr/>
          </p:nvSpPr>
          <p:spPr>
            <a:xfrm rot="16200000">
              <a:off x="11008582" y="1376604"/>
              <a:ext cx="11346" cy="12835"/>
            </a:xfrm>
            <a:custGeom>
              <a:avLst/>
              <a:gdLst>
                <a:gd name="connsiteX0" fmla="*/ 0 w 11346"/>
                <a:gd name="connsiteY0" fmla="*/ 6324 h 12835"/>
                <a:gd name="connsiteX1" fmla="*/ 9859 w 11346"/>
                <a:gd name="connsiteY1" fmla="*/ 12835 h 12835"/>
                <a:gd name="connsiteX2" fmla="*/ 11347 w 11346"/>
                <a:gd name="connsiteY2" fmla="*/ 0 h 12835"/>
                <a:gd name="connsiteX3" fmla="*/ 0 w 11346"/>
                <a:gd name="connsiteY3" fmla="*/ 6324 h 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46" h="12835">
                  <a:moveTo>
                    <a:pt x="0" y="6324"/>
                  </a:moveTo>
                  <a:lnTo>
                    <a:pt x="9859" y="12835"/>
                  </a:lnTo>
                  <a:lnTo>
                    <a:pt x="11347" y="0"/>
                  </a:lnTo>
                  <a:lnTo>
                    <a:pt x="0" y="632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6676411-1650-8E55-C44A-7552EC83B979}"/>
                </a:ext>
              </a:extLst>
            </p:cNvPr>
            <p:cNvSpPr/>
            <p:nvPr/>
          </p:nvSpPr>
          <p:spPr>
            <a:xfrm rot="16200000">
              <a:off x="10575908" y="1657674"/>
              <a:ext cx="11161" cy="13021"/>
            </a:xfrm>
            <a:custGeom>
              <a:avLst/>
              <a:gdLst>
                <a:gd name="connsiteX0" fmla="*/ 11161 w 11161"/>
                <a:gd name="connsiteY0" fmla="*/ 6511 h 13021"/>
                <a:gd name="connsiteX1" fmla="*/ 1488 w 11161"/>
                <a:gd name="connsiteY1" fmla="*/ 0 h 13021"/>
                <a:gd name="connsiteX2" fmla="*/ 0 w 11161"/>
                <a:gd name="connsiteY2" fmla="*/ 13021 h 13021"/>
                <a:gd name="connsiteX3" fmla="*/ 11161 w 11161"/>
                <a:gd name="connsiteY3" fmla="*/ 6511 h 1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3021">
                  <a:moveTo>
                    <a:pt x="11161" y="6511"/>
                  </a:moveTo>
                  <a:lnTo>
                    <a:pt x="1488" y="0"/>
                  </a:lnTo>
                  <a:lnTo>
                    <a:pt x="0" y="13021"/>
                  </a:lnTo>
                  <a:lnTo>
                    <a:pt x="11161" y="6511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2C300B6-0B9A-1288-F654-CD1C3405E272}"/>
                </a:ext>
              </a:extLst>
            </p:cNvPr>
            <p:cNvSpPr/>
            <p:nvPr/>
          </p:nvSpPr>
          <p:spPr>
            <a:xfrm rot="16200000">
              <a:off x="11066339" y="2007849"/>
              <a:ext cx="11160" cy="12834"/>
            </a:xfrm>
            <a:custGeom>
              <a:avLst/>
              <a:gdLst>
                <a:gd name="connsiteX0" fmla="*/ 0 w 11160"/>
                <a:gd name="connsiteY0" fmla="*/ 6510 h 12834"/>
                <a:gd name="connsiteX1" fmla="*/ 9487 w 11160"/>
                <a:gd name="connsiteY1" fmla="*/ 12835 h 12834"/>
                <a:gd name="connsiteX2" fmla="*/ 11161 w 11160"/>
                <a:gd name="connsiteY2" fmla="*/ 0 h 12834"/>
                <a:gd name="connsiteX3" fmla="*/ 0 w 11160"/>
                <a:gd name="connsiteY3" fmla="*/ 6510 h 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834">
                  <a:moveTo>
                    <a:pt x="0" y="6510"/>
                  </a:moveTo>
                  <a:lnTo>
                    <a:pt x="9487" y="12835"/>
                  </a:lnTo>
                  <a:lnTo>
                    <a:pt x="11161" y="0"/>
                  </a:lnTo>
                  <a:lnTo>
                    <a:pt x="0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0E65144-CE62-C647-E7E9-987BF0497956}"/>
                </a:ext>
              </a:extLst>
            </p:cNvPr>
            <p:cNvSpPr/>
            <p:nvPr/>
          </p:nvSpPr>
          <p:spPr>
            <a:xfrm rot="16200000">
              <a:off x="8346975" y="1497263"/>
              <a:ext cx="19345" cy="18362"/>
            </a:xfrm>
            <a:custGeom>
              <a:avLst/>
              <a:gdLst>
                <a:gd name="connsiteX0" fmla="*/ 14881 w 19345"/>
                <a:gd name="connsiteY0" fmla="*/ 531 h 18362"/>
                <a:gd name="connsiteX1" fmla="*/ 0 w 19345"/>
                <a:gd name="connsiteY1" fmla="*/ 3321 h 18362"/>
                <a:gd name="connsiteX2" fmla="*/ 4464 w 19345"/>
                <a:gd name="connsiteY2" fmla="*/ 17831 h 18362"/>
                <a:gd name="connsiteX3" fmla="*/ 19345 w 19345"/>
                <a:gd name="connsiteY3" fmla="*/ 15041 h 18362"/>
                <a:gd name="connsiteX4" fmla="*/ 15067 w 19345"/>
                <a:gd name="connsiteY4" fmla="*/ 531 h 1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" h="18362">
                  <a:moveTo>
                    <a:pt x="14881" y="531"/>
                  </a:moveTo>
                  <a:cubicBezTo>
                    <a:pt x="11719" y="-1329"/>
                    <a:pt x="5022" y="2205"/>
                    <a:pt x="0" y="3321"/>
                  </a:cubicBezTo>
                  <a:cubicBezTo>
                    <a:pt x="1302" y="8344"/>
                    <a:pt x="1116" y="15785"/>
                    <a:pt x="4464" y="17831"/>
                  </a:cubicBezTo>
                  <a:cubicBezTo>
                    <a:pt x="7627" y="19691"/>
                    <a:pt x="14323" y="16157"/>
                    <a:pt x="19345" y="15041"/>
                  </a:cubicBezTo>
                  <a:cubicBezTo>
                    <a:pt x="18044" y="10018"/>
                    <a:pt x="18229" y="2391"/>
                    <a:pt x="15067" y="5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2EA7A7B-B30D-C784-07D7-8FD82CA01F73}"/>
                </a:ext>
              </a:extLst>
            </p:cNvPr>
            <p:cNvSpPr/>
            <p:nvPr/>
          </p:nvSpPr>
          <p:spPr>
            <a:xfrm rot="16200000">
              <a:off x="10485391" y="2774957"/>
              <a:ext cx="16183" cy="16039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768F1F5-BB86-0157-2A7F-4965891071D2}"/>
                </a:ext>
              </a:extLst>
            </p:cNvPr>
            <p:cNvSpPr/>
            <p:nvPr/>
          </p:nvSpPr>
          <p:spPr>
            <a:xfrm rot="16200000">
              <a:off x="8761045" y="2890122"/>
              <a:ext cx="12649" cy="1097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10FB1E7-0659-96E0-C025-20C7D27E0874}"/>
                </a:ext>
              </a:extLst>
            </p:cNvPr>
            <p:cNvSpPr/>
            <p:nvPr/>
          </p:nvSpPr>
          <p:spPr>
            <a:xfrm rot="16200000">
              <a:off x="9081643" y="3262619"/>
              <a:ext cx="11160" cy="12276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3A3B891-CD0C-2C98-8CEB-BD859FFB851A}"/>
                </a:ext>
              </a:extLst>
            </p:cNvPr>
            <p:cNvSpPr/>
            <p:nvPr/>
          </p:nvSpPr>
          <p:spPr>
            <a:xfrm rot="16200000">
              <a:off x="7613408" y="3147116"/>
              <a:ext cx="17857" cy="2006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13FB07C-C7B4-1EBB-DAA2-367399F8A332}"/>
                </a:ext>
              </a:extLst>
            </p:cNvPr>
            <p:cNvSpPr/>
            <p:nvPr/>
          </p:nvSpPr>
          <p:spPr>
            <a:xfrm rot="16200000">
              <a:off x="5883009" y="4337511"/>
              <a:ext cx="13021" cy="11718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B760CA2-D8B3-1C93-FDC8-A3650C5B79DC}"/>
                </a:ext>
              </a:extLst>
            </p:cNvPr>
            <p:cNvSpPr/>
            <p:nvPr/>
          </p:nvSpPr>
          <p:spPr>
            <a:xfrm rot="16200000">
              <a:off x="5607283" y="3945859"/>
              <a:ext cx="19580" cy="19397"/>
            </a:xfrm>
            <a:custGeom>
              <a:avLst/>
              <a:gdLst>
                <a:gd name="connsiteX0" fmla="*/ 19493 w 19580"/>
                <a:gd name="connsiteY0" fmla="*/ 13631 h 19397"/>
                <a:gd name="connsiteX1" fmla="*/ 16145 w 19580"/>
                <a:gd name="connsiteY1" fmla="*/ 238 h 19397"/>
                <a:gd name="connsiteX2" fmla="*/ 1636 w 19580"/>
                <a:gd name="connsiteY2" fmla="*/ 14190 h 19397"/>
                <a:gd name="connsiteX3" fmla="*/ 10751 w 19580"/>
                <a:gd name="connsiteY3" fmla="*/ 19398 h 19397"/>
                <a:gd name="connsiteX4" fmla="*/ 19493 w 19580"/>
                <a:gd name="connsiteY4" fmla="*/ 13445 h 1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" h="19397">
                  <a:moveTo>
                    <a:pt x="19493" y="13631"/>
                  </a:moveTo>
                  <a:cubicBezTo>
                    <a:pt x="20052" y="9167"/>
                    <a:pt x="17819" y="424"/>
                    <a:pt x="16145" y="238"/>
                  </a:cubicBezTo>
                  <a:cubicBezTo>
                    <a:pt x="2380" y="-1250"/>
                    <a:pt x="-3014" y="4331"/>
                    <a:pt x="1636" y="14190"/>
                  </a:cubicBezTo>
                  <a:cubicBezTo>
                    <a:pt x="2938" y="16794"/>
                    <a:pt x="7403" y="17724"/>
                    <a:pt x="10751" y="19398"/>
                  </a:cubicBezTo>
                  <a:cubicBezTo>
                    <a:pt x="13541" y="17538"/>
                    <a:pt x="19308" y="15864"/>
                    <a:pt x="19493" y="1344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D22EB10-F900-E441-437B-64DA6F8DB86C}"/>
                </a:ext>
              </a:extLst>
            </p:cNvPr>
            <p:cNvSpPr/>
            <p:nvPr/>
          </p:nvSpPr>
          <p:spPr>
            <a:xfrm rot="16200000">
              <a:off x="7375786" y="4102386"/>
              <a:ext cx="13207" cy="11533"/>
            </a:xfrm>
            <a:custGeom>
              <a:avLst/>
              <a:gdLst>
                <a:gd name="connsiteX0" fmla="*/ 6511 w 13207"/>
                <a:gd name="connsiteY0" fmla="*/ 0 h 11533"/>
                <a:gd name="connsiteX1" fmla="*/ 0 w 13207"/>
                <a:gd name="connsiteY1" fmla="*/ 10045 h 11533"/>
                <a:gd name="connsiteX2" fmla="*/ 13207 w 13207"/>
                <a:gd name="connsiteY2" fmla="*/ 11533 h 11533"/>
                <a:gd name="connsiteX3" fmla="*/ 6511 w 13207"/>
                <a:gd name="connsiteY3" fmla="*/ 0 h 1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07" h="11533">
                  <a:moveTo>
                    <a:pt x="6511" y="0"/>
                  </a:moveTo>
                  <a:lnTo>
                    <a:pt x="0" y="10045"/>
                  </a:lnTo>
                  <a:lnTo>
                    <a:pt x="13207" y="11533"/>
                  </a:lnTo>
                  <a:lnTo>
                    <a:pt x="6511" y="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C6BC7FF-6FB5-D6CE-FB7D-F561784752E5}"/>
                </a:ext>
              </a:extLst>
            </p:cNvPr>
            <p:cNvSpPr/>
            <p:nvPr/>
          </p:nvSpPr>
          <p:spPr>
            <a:xfrm rot="16200000">
              <a:off x="7195350" y="3844754"/>
              <a:ext cx="11161" cy="12463"/>
            </a:xfrm>
            <a:custGeom>
              <a:avLst/>
              <a:gdLst>
                <a:gd name="connsiteX0" fmla="*/ 11161 w 11161"/>
                <a:gd name="connsiteY0" fmla="*/ 6697 h 12463"/>
                <a:gd name="connsiteX1" fmla="*/ 2046 w 11161"/>
                <a:gd name="connsiteY1" fmla="*/ 0 h 12463"/>
                <a:gd name="connsiteX2" fmla="*/ 0 w 11161"/>
                <a:gd name="connsiteY2" fmla="*/ 12463 h 12463"/>
                <a:gd name="connsiteX3" fmla="*/ 11161 w 11161"/>
                <a:gd name="connsiteY3" fmla="*/ 6697 h 1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1" h="12463">
                  <a:moveTo>
                    <a:pt x="11161" y="6697"/>
                  </a:moveTo>
                  <a:lnTo>
                    <a:pt x="2046" y="0"/>
                  </a:lnTo>
                  <a:lnTo>
                    <a:pt x="0" y="12463"/>
                  </a:lnTo>
                  <a:lnTo>
                    <a:pt x="11161" y="6697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1FF7DCB-503E-0DAF-700B-E189B934626F}"/>
                </a:ext>
              </a:extLst>
            </p:cNvPr>
            <p:cNvSpPr/>
            <p:nvPr/>
          </p:nvSpPr>
          <p:spPr>
            <a:xfrm rot="16200000">
              <a:off x="6007919" y="3001825"/>
              <a:ext cx="13765" cy="11904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BA553F6-E0C2-2143-8648-94922AE8A07B}"/>
                </a:ext>
              </a:extLst>
            </p:cNvPr>
            <p:cNvSpPr/>
            <p:nvPr/>
          </p:nvSpPr>
          <p:spPr>
            <a:xfrm rot="16200000">
              <a:off x="8649882" y="6387925"/>
              <a:ext cx="64019" cy="71423"/>
            </a:xfrm>
            <a:custGeom>
              <a:avLst/>
              <a:gdLst>
                <a:gd name="connsiteX0" fmla="*/ 1183 w 64019"/>
                <a:gd name="connsiteY0" fmla="*/ 54689 h 71423"/>
                <a:gd name="connsiteX1" fmla="*/ 1183 w 64019"/>
                <a:gd name="connsiteY1" fmla="*/ 55061 h 71423"/>
                <a:gd name="connsiteX2" fmla="*/ 60522 w 64019"/>
                <a:gd name="connsiteY2" fmla="*/ 9301 h 71423"/>
                <a:gd name="connsiteX3" fmla="*/ 41921 w 64019"/>
                <a:gd name="connsiteY3" fmla="*/ 0 h 71423"/>
                <a:gd name="connsiteX4" fmla="*/ 1183 w 64019"/>
                <a:gd name="connsiteY4" fmla="*/ 54689 h 7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9" h="71423">
                  <a:moveTo>
                    <a:pt x="1183" y="54689"/>
                  </a:moveTo>
                  <a:lnTo>
                    <a:pt x="1183" y="55061"/>
                  </a:lnTo>
                  <a:cubicBezTo>
                    <a:pt x="60708" y="91334"/>
                    <a:pt x="70753" y="63431"/>
                    <a:pt x="60522" y="9301"/>
                  </a:cubicBezTo>
                  <a:cubicBezTo>
                    <a:pt x="53268" y="8557"/>
                    <a:pt x="46943" y="5394"/>
                    <a:pt x="41921" y="0"/>
                  </a:cubicBezTo>
                  <a:cubicBezTo>
                    <a:pt x="5648" y="1302"/>
                    <a:pt x="-3653" y="22694"/>
                    <a:pt x="1183" y="54689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082FF36-5F0F-F973-97A6-6DD12365B021}"/>
                </a:ext>
              </a:extLst>
            </p:cNvPr>
            <p:cNvSpPr/>
            <p:nvPr/>
          </p:nvSpPr>
          <p:spPr>
            <a:xfrm rot="16200000">
              <a:off x="7722386" y="5005618"/>
              <a:ext cx="218981" cy="185622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AACAB2F-065F-D8E0-54A8-A1AF8ABD877C}"/>
                </a:ext>
              </a:extLst>
            </p:cNvPr>
            <p:cNvSpPr/>
            <p:nvPr/>
          </p:nvSpPr>
          <p:spPr>
            <a:xfrm rot="16200000">
              <a:off x="8679014" y="5628245"/>
              <a:ext cx="157530" cy="125394"/>
            </a:xfrm>
            <a:custGeom>
              <a:avLst/>
              <a:gdLst>
                <a:gd name="connsiteX0" fmla="*/ 119391 w 157530"/>
                <a:gd name="connsiteY0" fmla="*/ 13227 h 125394"/>
                <a:gd name="connsiteX1" fmla="*/ 10013 w 157530"/>
                <a:gd name="connsiteY1" fmla="*/ 29597 h 125394"/>
                <a:gd name="connsiteX2" fmla="*/ 57261 w 157530"/>
                <a:gd name="connsiteY2" fmla="*/ 118326 h 125394"/>
                <a:gd name="connsiteX3" fmla="*/ 127203 w 157530"/>
                <a:gd name="connsiteY3" fmla="*/ 125395 h 125394"/>
                <a:gd name="connsiteX4" fmla="*/ 119204 w 157530"/>
                <a:gd name="connsiteY4" fmla="*/ 13227 h 12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30" h="125394">
                  <a:moveTo>
                    <a:pt x="119391" y="13227"/>
                  </a:moveTo>
                  <a:cubicBezTo>
                    <a:pt x="83117" y="-7234"/>
                    <a:pt x="32893" y="-5560"/>
                    <a:pt x="10013" y="29597"/>
                  </a:cubicBezTo>
                  <a:cubicBezTo>
                    <a:pt x="-17703" y="72380"/>
                    <a:pt x="16710" y="101399"/>
                    <a:pt x="57261" y="118326"/>
                  </a:cubicBezTo>
                  <a:cubicBezTo>
                    <a:pt x="85722" y="69404"/>
                    <a:pt x="107114" y="90796"/>
                    <a:pt x="127203" y="125395"/>
                  </a:cubicBezTo>
                  <a:cubicBezTo>
                    <a:pt x="166267" y="84843"/>
                    <a:pt x="171661" y="42804"/>
                    <a:pt x="119204" y="132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9120067-6839-A93F-8C82-5B08C5C69042}"/>
                </a:ext>
              </a:extLst>
            </p:cNvPr>
            <p:cNvSpPr/>
            <p:nvPr/>
          </p:nvSpPr>
          <p:spPr>
            <a:xfrm rot="16200000">
              <a:off x="7782311" y="5322125"/>
              <a:ext cx="89109" cy="87894"/>
            </a:xfrm>
            <a:custGeom>
              <a:avLst/>
              <a:gdLst>
                <a:gd name="connsiteX0" fmla="*/ 66677 w 89109"/>
                <a:gd name="connsiteY0" fmla="*/ 4613 h 87894"/>
                <a:gd name="connsiteX1" fmla="*/ 2130 w 89109"/>
                <a:gd name="connsiteY1" fmla="*/ 35678 h 87894"/>
                <a:gd name="connsiteX2" fmla="*/ 30590 w 89109"/>
                <a:gd name="connsiteY2" fmla="*/ 85902 h 87894"/>
                <a:gd name="connsiteX3" fmla="*/ 86581 w 89109"/>
                <a:gd name="connsiteY3" fmla="*/ 61720 h 87894"/>
                <a:gd name="connsiteX4" fmla="*/ 66863 w 89109"/>
                <a:gd name="connsiteY4" fmla="*/ 4427 h 8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109" h="87894">
                  <a:moveTo>
                    <a:pt x="66677" y="4613"/>
                  </a:moveTo>
                  <a:cubicBezTo>
                    <a:pt x="38775" y="-6734"/>
                    <a:pt x="11617" y="2567"/>
                    <a:pt x="2130" y="35678"/>
                  </a:cubicBezTo>
                  <a:cubicBezTo>
                    <a:pt x="-4939" y="60604"/>
                    <a:pt x="5850" y="78648"/>
                    <a:pt x="30590" y="85902"/>
                  </a:cubicBezTo>
                  <a:cubicBezTo>
                    <a:pt x="54958" y="93157"/>
                    <a:pt x="72072" y="79578"/>
                    <a:pt x="86581" y="61720"/>
                  </a:cubicBezTo>
                  <a:cubicBezTo>
                    <a:pt x="92719" y="38096"/>
                    <a:pt x="88255" y="13170"/>
                    <a:pt x="66863" y="442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60A6434-0674-DCA4-FAA6-19A0EA33BCD3}"/>
                </a:ext>
              </a:extLst>
            </p:cNvPr>
            <p:cNvSpPr/>
            <p:nvPr/>
          </p:nvSpPr>
          <p:spPr>
            <a:xfrm rot="16200000">
              <a:off x="7157146" y="5234345"/>
              <a:ext cx="88704" cy="75125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33F38D0-9ACD-0DD8-AF07-1CD2B5A2008D}"/>
                </a:ext>
              </a:extLst>
            </p:cNvPr>
            <p:cNvSpPr/>
            <p:nvPr/>
          </p:nvSpPr>
          <p:spPr>
            <a:xfrm rot="16200000">
              <a:off x="7083751" y="5096566"/>
              <a:ext cx="101548" cy="65799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963CD6A-8442-CFB4-3A1E-0FB8C76552D7}"/>
                </a:ext>
              </a:extLst>
            </p:cNvPr>
            <p:cNvSpPr/>
            <p:nvPr/>
          </p:nvSpPr>
          <p:spPr>
            <a:xfrm rot="16200000">
              <a:off x="7817586" y="5563242"/>
              <a:ext cx="73268" cy="69910"/>
            </a:xfrm>
            <a:custGeom>
              <a:avLst/>
              <a:gdLst>
                <a:gd name="connsiteX0" fmla="*/ 70082 w 73268"/>
                <a:gd name="connsiteY0" fmla="*/ 42115 h 69910"/>
                <a:gd name="connsiteX1" fmla="*/ 53898 w 73268"/>
                <a:gd name="connsiteY1" fmla="*/ 2865 h 69910"/>
                <a:gd name="connsiteX2" fmla="*/ 4604 w 73268"/>
                <a:gd name="connsiteY2" fmla="*/ 30954 h 69910"/>
                <a:gd name="connsiteX3" fmla="*/ 17067 w 73268"/>
                <a:gd name="connsiteY3" fmla="*/ 69087 h 69910"/>
                <a:gd name="connsiteX4" fmla="*/ 70268 w 73268"/>
                <a:gd name="connsiteY4" fmla="*/ 42115 h 6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68" h="69910">
                  <a:moveTo>
                    <a:pt x="70082" y="42115"/>
                  </a:moveTo>
                  <a:cubicBezTo>
                    <a:pt x="77708" y="24629"/>
                    <a:pt x="71384" y="9376"/>
                    <a:pt x="53898" y="2865"/>
                  </a:cubicBezTo>
                  <a:cubicBezTo>
                    <a:pt x="27856" y="-6807"/>
                    <a:pt x="12975" y="9376"/>
                    <a:pt x="4604" y="30954"/>
                  </a:cubicBezTo>
                  <a:cubicBezTo>
                    <a:pt x="-1162" y="45463"/>
                    <a:pt x="-5441" y="62391"/>
                    <a:pt x="17067" y="69087"/>
                  </a:cubicBezTo>
                  <a:cubicBezTo>
                    <a:pt x="41063" y="72621"/>
                    <a:pt x="60223" y="64995"/>
                    <a:pt x="70268" y="4211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631CFC8-B2C5-675C-D61A-6D31D407E923}"/>
                </a:ext>
              </a:extLst>
            </p:cNvPr>
            <p:cNvSpPr/>
            <p:nvPr/>
          </p:nvSpPr>
          <p:spPr>
            <a:xfrm rot="16200000">
              <a:off x="8170878" y="5681350"/>
              <a:ext cx="48167" cy="47507"/>
            </a:xfrm>
            <a:custGeom>
              <a:avLst/>
              <a:gdLst>
                <a:gd name="connsiteX0" fmla="*/ 44086 w 48167"/>
                <a:gd name="connsiteY0" fmla="*/ 38765 h 47507"/>
                <a:gd name="connsiteX1" fmla="*/ 29763 w 48167"/>
                <a:gd name="connsiteY1" fmla="*/ 1004 h 47507"/>
                <a:gd name="connsiteX2" fmla="*/ 0 w 48167"/>
                <a:gd name="connsiteY2" fmla="*/ 25186 h 47507"/>
                <a:gd name="connsiteX3" fmla="*/ 18974 w 48167"/>
                <a:gd name="connsiteY3" fmla="*/ 47508 h 47507"/>
                <a:gd name="connsiteX4" fmla="*/ 44272 w 48167"/>
                <a:gd name="connsiteY4" fmla="*/ 38765 h 4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67" h="47507">
                  <a:moveTo>
                    <a:pt x="44086" y="38765"/>
                  </a:moveTo>
                  <a:cubicBezTo>
                    <a:pt x="53015" y="22768"/>
                    <a:pt x="46876" y="5840"/>
                    <a:pt x="29763" y="1004"/>
                  </a:cubicBezTo>
                  <a:cubicBezTo>
                    <a:pt x="13393" y="-3646"/>
                    <a:pt x="186" y="8444"/>
                    <a:pt x="0" y="25186"/>
                  </a:cubicBezTo>
                  <a:cubicBezTo>
                    <a:pt x="0" y="32441"/>
                    <a:pt x="11905" y="39695"/>
                    <a:pt x="18974" y="47508"/>
                  </a:cubicBezTo>
                  <a:cubicBezTo>
                    <a:pt x="27530" y="44904"/>
                    <a:pt x="40923" y="44717"/>
                    <a:pt x="44272" y="38765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A08EA78-2A7C-32C4-68DB-A9B75C977A14}"/>
                </a:ext>
              </a:extLst>
            </p:cNvPr>
            <p:cNvSpPr/>
            <p:nvPr/>
          </p:nvSpPr>
          <p:spPr>
            <a:xfrm rot="16200000">
              <a:off x="8728944" y="5482179"/>
              <a:ext cx="48331" cy="44574"/>
            </a:xfrm>
            <a:custGeom>
              <a:avLst/>
              <a:gdLst>
                <a:gd name="connsiteX0" fmla="*/ 45172 w 48331"/>
                <a:gd name="connsiteY0" fmla="*/ 40547 h 44574"/>
                <a:gd name="connsiteX1" fmla="*/ 45730 w 48331"/>
                <a:gd name="connsiteY1" fmla="*/ 15248 h 44574"/>
                <a:gd name="connsiteX2" fmla="*/ 2016 w 48331"/>
                <a:gd name="connsiteY2" fmla="*/ 4460 h 44574"/>
                <a:gd name="connsiteX3" fmla="*/ 714 w 48331"/>
                <a:gd name="connsiteY3" fmla="*/ 29758 h 44574"/>
                <a:gd name="connsiteX4" fmla="*/ 45358 w 48331"/>
                <a:gd name="connsiteY4" fmla="*/ 40547 h 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1" h="44574">
                  <a:moveTo>
                    <a:pt x="45172" y="40547"/>
                  </a:moveTo>
                  <a:cubicBezTo>
                    <a:pt x="48892" y="38500"/>
                    <a:pt x="49636" y="21573"/>
                    <a:pt x="45730" y="15248"/>
                  </a:cubicBezTo>
                  <a:cubicBezTo>
                    <a:pt x="35685" y="-935"/>
                    <a:pt x="18199" y="-3725"/>
                    <a:pt x="2016" y="4460"/>
                  </a:cubicBezTo>
                  <a:cubicBezTo>
                    <a:pt x="-1704" y="6320"/>
                    <a:pt x="900" y="21015"/>
                    <a:pt x="714" y="29758"/>
                  </a:cubicBezTo>
                  <a:cubicBezTo>
                    <a:pt x="13177" y="43337"/>
                    <a:pt x="28802" y="49103"/>
                    <a:pt x="45358" y="4054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AD2FF0B-BE0D-A185-D8CC-05DC531E2A81}"/>
                </a:ext>
              </a:extLst>
            </p:cNvPr>
            <p:cNvSpPr/>
            <p:nvPr/>
          </p:nvSpPr>
          <p:spPr>
            <a:xfrm rot="16200000">
              <a:off x="8349514" y="4871296"/>
              <a:ext cx="47448" cy="6373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5412E40-4A1D-7E2A-2413-99751B0FADB7}"/>
                </a:ext>
              </a:extLst>
            </p:cNvPr>
            <p:cNvSpPr/>
            <p:nvPr/>
          </p:nvSpPr>
          <p:spPr>
            <a:xfrm rot="16200000">
              <a:off x="8670791" y="4984929"/>
              <a:ext cx="76870" cy="44522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ABA90D9-BB42-64BD-0221-6E780DEAA0B8}"/>
                </a:ext>
              </a:extLst>
            </p:cNvPr>
            <p:cNvSpPr/>
            <p:nvPr/>
          </p:nvSpPr>
          <p:spPr>
            <a:xfrm rot="16200000">
              <a:off x="7783557" y="5468334"/>
              <a:ext cx="37625" cy="28442"/>
            </a:xfrm>
            <a:custGeom>
              <a:avLst/>
              <a:gdLst>
                <a:gd name="connsiteX0" fmla="*/ 16233 w 37625"/>
                <a:gd name="connsiteY0" fmla="*/ 872 h 28442"/>
                <a:gd name="connsiteX1" fmla="*/ 4142 w 37625"/>
                <a:gd name="connsiteY1" fmla="*/ 19473 h 28442"/>
                <a:gd name="connsiteX2" fmla="*/ 15489 w 37625"/>
                <a:gd name="connsiteY2" fmla="*/ 28402 h 28442"/>
                <a:gd name="connsiteX3" fmla="*/ 37625 w 37625"/>
                <a:gd name="connsiteY3" fmla="*/ 19287 h 28442"/>
                <a:gd name="connsiteX4" fmla="*/ 16047 w 37625"/>
                <a:gd name="connsiteY4" fmla="*/ 872 h 2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" h="28442">
                  <a:moveTo>
                    <a:pt x="16233" y="872"/>
                  </a:moveTo>
                  <a:cubicBezTo>
                    <a:pt x="608" y="-2848"/>
                    <a:pt x="-4415" y="5708"/>
                    <a:pt x="4142" y="19473"/>
                  </a:cubicBezTo>
                  <a:cubicBezTo>
                    <a:pt x="6560" y="23566"/>
                    <a:pt x="12327" y="28960"/>
                    <a:pt x="15489" y="28402"/>
                  </a:cubicBezTo>
                  <a:cubicBezTo>
                    <a:pt x="22930" y="27100"/>
                    <a:pt x="29998" y="22636"/>
                    <a:pt x="37625" y="19287"/>
                  </a:cubicBezTo>
                  <a:cubicBezTo>
                    <a:pt x="29812" y="12405"/>
                    <a:pt x="23860" y="2732"/>
                    <a:pt x="16047" y="87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DB0E3C4-6D1C-B2D6-0366-2BE8C4A300E5}"/>
                </a:ext>
              </a:extLst>
            </p:cNvPr>
            <p:cNvSpPr/>
            <p:nvPr/>
          </p:nvSpPr>
          <p:spPr>
            <a:xfrm rot="16200000">
              <a:off x="8661620" y="6041135"/>
              <a:ext cx="24926" cy="35715"/>
            </a:xfrm>
            <a:custGeom>
              <a:avLst/>
              <a:gdLst>
                <a:gd name="connsiteX0" fmla="*/ 20834 w 24926"/>
                <a:gd name="connsiteY0" fmla="*/ 186 h 35715"/>
                <a:gd name="connsiteX1" fmla="*/ 5022 w 24926"/>
                <a:gd name="connsiteY1" fmla="*/ 5023 h 35715"/>
                <a:gd name="connsiteX2" fmla="*/ 0 w 24926"/>
                <a:gd name="connsiteY2" fmla="*/ 35715 h 35715"/>
                <a:gd name="connsiteX3" fmla="*/ 24926 w 24926"/>
                <a:gd name="connsiteY3" fmla="*/ 27531 h 35715"/>
                <a:gd name="connsiteX4" fmla="*/ 20834 w 24926"/>
                <a:gd name="connsiteY4" fmla="*/ 0 h 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26" h="35715">
                  <a:moveTo>
                    <a:pt x="20834" y="186"/>
                  </a:moveTo>
                  <a:cubicBezTo>
                    <a:pt x="15253" y="1674"/>
                    <a:pt x="6139" y="1860"/>
                    <a:pt x="5022" y="5023"/>
                  </a:cubicBezTo>
                  <a:cubicBezTo>
                    <a:pt x="1674" y="14695"/>
                    <a:pt x="1488" y="25484"/>
                    <a:pt x="0" y="35715"/>
                  </a:cubicBezTo>
                  <a:cubicBezTo>
                    <a:pt x="8185" y="33111"/>
                    <a:pt x="16555" y="30321"/>
                    <a:pt x="24926" y="27531"/>
                  </a:cubicBezTo>
                  <a:cubicBezTo>
                    <a:pt x="23624" y="18974"/>
                    <a:pt x="22322" y="9487"/>
                    <a:pt x="20834" y="0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434C6A7-7FCE-8070-0AC7-485F663A0A58}"/>
                </a:ext>
              </a:extLst>
            </p:cNvPr>
            <p:cNvSpPr/>
            <p:nvPr/>
          </p:nvSpPr>
          <p:spPr>
            <a:xfrm rot="16200000">
              <a:off x="7111915" y="5399561"/>
              <a:ext cx="35357" cy="31994"/>
            </a:xfrm>
            <a:custGeom>
              <a:avLst/>
              <a:gdLst>
                <a:gd name="connsiteX0" fmla="*/ 4092 w 35357"/>
                <a:gd name="connsiteY0" fmla="*/ 2976 h 31994"/>
                <a:gd name="connsiteX1" fmla="*/ 0 w 35357"/>
                <a:gd name="connsiteY1" fmla="*/ 31995 h 31994"/>
                <a:gd name="connsiteX2" fmla="*/ 25670 w 35357"/>
                <a:gd name="connsiteY2" fmla="*/ 28088 h 31994"/>
                <a:gd name="connsiteX3" fmla="*/ 29018 w 35357"/>
                <a:gd name="connsiteY3" fmla="*/ 0 h 31994"/>
                <a:gd name="connsiteX4" fmla="*/ 3906 w 35357"/>
                <a:gd name="connsiteY4" fmla="*/ 2976 h 3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7" h="31994">
                  <a:moveTo>
                    <a:pt x="4092" y="2976"/>
                  </a:moveTo>
                  <a:cubicBezTo>
                    <a:pt x="-744" y="10231"/>
                    <a:pt x="1116" y="22136"/>
                    <a:pt x="0" y="31995"/>
                  </a:cubicBezTo>
                  <a:cubicBezTo>
                    <a:pt x="8743" y="30879"/>
                    <a:pt x="18602" y="31995"/>
                    <a:pt x="25670" y="28088"/>
                  </a:cubicBezTo>
                  <a:cubicBezTo>
                    <a:pt x="37761" y="21578"/>
                    <a:pt x="38133" y="10603"/>
                    <a:pt x="29018" y="0"/>
                  </a:cubicBezTo>
                  <a:cubicBezTo>
                    <a:pt x="20276" y="744"/>
                    <a:pt x="6883" y="-1674"/>
                    <a:pt x="3906" y="2976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8BBF733-BCD0-10E4-6FAD-C25B69F9E2B5}"/>
                </a:ext>
              </a:extLst>
            </p:cNvPr>
            <p:cNvSpPr/>
            <p:nvPr/>
          </p:nvSpPr>
          <p:spPr>
            <a:xfrm rot="16200000">
              <a:off x="7539945" y="5698496"/>
              <a:ext cx="32552" cy="23251"/>
            </a:xfrm>
            <a:custGeom>
              <a:avLst/>
              <a:gdLst>
                <a:gd name="connsiteX0" fmla="*/ 32553 w 32552"/>
                <a:gd name="connsiteY0" fmla="*/ 19532 h 23251"/>
                <a:gd name="connsiteX1" fmla="*/ 28274 w 32552"/>
                <a:gd name="connsiteY1" fmla="*/ 4836 h 23251"/>
                <a:gd name="connsiteX2" fmla="*/ 0 w 32552"/>
                <a:gd name="connsiteY2" fmla="*/ 0 h 23251"/>
                <a:gd name="connsiteX3" fmla="*/ 7999 w 32552"/>
                <a:gd name="connsiteY3" fmla="*/ 23252 h 23251"/>
                <a:gd name="connsiteX4" fmla="*/ 32553 w 32552"/>
                <a:gd name="connsiteY4" fmla="*/ 19532 h 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52" h="23251">
                  <a:moveTo>
                    <a:pt x="32553" y="19532"/>
                  </a:moveTo>
                  <a:cubicBezTo>
                    <a:pt x="31251" y="14509"/>
                    <a:pt x="31065" y="5952"/>
                    <a:pt x="28274" y="4836"/>
                  </a:cubicBezTo>
                  <a:cubicBezTo>
                    <a:pt x="19346" y="1674"/>
                    <a:pt x="9487" y="1488"/>
                    <a:pt x="0" y="0"/>
                  </a:cubicBezTo>
                  <a:cubicBezTo>
                    <a:pt x="2604" y="7627"/>
                    <a:pt x="5394" y="15253"/>
                    <a:pt x="7999" y="23252"/>
                  </a:cubicBezTo>
                  <a:cubicBezTo>
                    <a:pt x="15067" y="22136"/>
                    <a:pt x="23810" y="20834"/>
                    <a:pt x="32553" y="19532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64CA69B-2D47-578E-8F48-9BE9C7EC5865}"/>
                </a:ext>
              </a:extLst>
            </p:cNvPr>
            <p:cNvSpPr/>
            <p:nvPr/>
          </p:nvSpPr>
          <p:spPr>
            <a:xfrm rot="16200000">
              <a:off x="8469155" y="5732969"/>
              <a:ext cx="51154" cy="52147"/>
            </a:xfrm>
            <a:custGeom>
              <a:avLst/>
              <a:gdLst>
                <a:gd name="connsiteX0" fmla="*/ 50596 w 51154"/>
                <a:gd name="connsiteY0" fmla="*/ 18479 h 52147"/>
                <a:gd name="connsiteX1" fmla="*/ 19346 w 51154"/>
                <a:gd name="connsiteY1" fmla="*/ 64 h 52147"/>
                <a:gd name="connsiteX2" fmla="*/ 0 w 51154"/>
                <a:gd name="connsiteY2" fmla="*/ 34476 h 52147"/>
                <a:gd name="connsiteX3" fmla="*/ 32925 w 51154"/>
                <a:gd name="connsiteY3" fmla="*/ 52148 h 52147"/>
                <a:gd name="connsiteX4" fmla="*/ 51154 w 51154"/>
                <a:gd name="connsiteY4" fmla="*/ 19781 h 52147"/>
                <a:gd name="connsiteX5" fmla="*/ 50782 w 51154"/>
                <a:gd name="connsiteY5" fmla="*/ 18479 h 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154" h="52147">
                  <a:moveTo>
                    <a:pt x="50596" y="18479"/>
                  </a:moveTo>
                  <a:cubicBezTo>
                    <a:pt x="44458" y="5086"/>
                    <a:pt x="33855" y="-681"/>
                    <a:pt x="19346" y="64"/>
                  </a:cubicBezTo>
                  <a:lnTo>
                    <a:pt x="0" y="34476"/>
                  </a:lnTo>
                  <a:cubicBezTo>
                    <a:pt x="10975" y="40429"/>
                    <a:pt x="21950" y="46381"/>
                    <a:pt x="32925" y="52148"/>
                  </a:cubicBezTo>
                  <a:cubicBezTo>
                    <a:pt x="39063" y="41359"/>
                    <a:pt x="45016" y="30570"/>
                    <a:pt x="51154" y="19781"/>
                  </a:cubicBezTo>
                  <a:lnTo>
                    <a:pt x="50782" y="18479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C36455F-1304-8A49-4570-8A85FB03D940}"/>
                </a:ext>
              </a:extLst>
            </p:cNvPr>
            <p:cNvSpPr/>
            <p:nvPr/>
          </p:nvSpPr>
          <p:spPr>
            <a:xfrm rot="16200000">
              <a:off x="6718220" y="4791744"/>
              <a:ext cx="17113" cy="16962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CB41D23-AC3B-389B-2D89-CF61BC348887}"/>
                </a:ext>
              </a:extLst>
            </p:cNvPr>
            <p:cNvSpPr/>
            <p:nvPr/>
          </p:nvSpPr>
          <p:spPr>
            <a:xfrm rot="16200000">
              <a:off x="8631299" y="5788341"/>
              <a:ext cx="11160" cy="12648"/>
            </a:xfrm>
            <a:custGeom>
              <a:avLst/>
              <a:gdLst>
                <a:gd name="connsiteX0" fmla="*/ 11161 w 11160"/>
                <a:gd name="connsiteY0" fmla="*/ 6510 h 12648"/>
                <a:gd name="connsiteX1" fmla="*/ 1674 w 11160"/>
                <a:gd name="connsiteY1" fmla="*/ 0 h 12648"/>
                <a:gd name="connsiteX2" fmla="*/ 0 w 11160"/>
                <a:gd name="connsiteY2" fmla="*/ 12649 h 12648"/>
                <a:gd name="connsiteX3" fmla="*/ 11161 w 11160"/>
                <a:gd name="connsiteY3" fmla="*/ 6510 h 1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648">
                  <a:moveTo>
                    <a:pt x="11161" y="6510"/>
                  </a:moveTo>
                  <a:lnTo>
                    <a:pt x="1674" y="0"/>
                  </a:lnTo>
                  <a:lnTo>
                    <a:pt x="0" y="12649"/>
                  </a:lnTo>
                  <a:lnTo>
                    <a:pt x="11161" y="6510"/>
                  </a:ln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ED4A952-4F19-6C88-476F-736CA3D54B88}"/>
                </a:ext>
              </a:extLst>
            </p:cNvPr>
            <p:cNvSpPr/>
            <p:nvPr/>
          </p:nvSpPr>
          <p:spPr>
            <a:xfrm rot="16200000">
              <a:off x="8213009" y="5441852"/>
              <a:ext cx="18787" cy="18669"/>
            </a:xfrm>
            <a:custGeom>
              <a:avLst/>
              <a:gdLst>
                <a:gd name="connsiteX0" fmla="*/ 18788 w 18787"/>
                <a:gd name="connsiteY0" fmla="*/ 15321 h 18669"/>
                <a:gd name="connsiteX1" fmla="*/ 14881 w 18787"/>
                <a:gd name="connsiteY1" fmla="*/ 625 h 18669"/>
                <a:gd name="connsiteX2" fmla="*/ 0 w 18787"/>
                <a:gd name="connsiteY2" fmla="*/ 3230 h 18669"/>
                <a:gd name="connsiteX3" fmla="*/ 3348 w 18787"/>
                <a:gd name="connsiteY3" fmla="*/ 18669 h 18669"/>
                <a:gd name="connsiteX4" fmla="*/ 18788 w 18787"/>
                <a:gd name="connsiteY4" fmla="*/ 15321 h 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7" h="18669">
                  <a:moveTo>
                    <a:pt x="18788" y="15321"/>
                  </a:moveTo>
                  <a:cubicBezTo>
                    <a:pt x="17671" y="10112"/>
                    <a:pt x="18043" y="2672"/>
                    <a:pt x="14881" y="625"/>
                  </a:cubicBezTo>
                  <a:cubicBezTo>
                    <a:pt x="11719" y="-1421"/>
                    <a:pt x="5022" y="2114"/>
                    <a:pt x="0" y="3230"/>
                  </a:cubicBezTo>
                  <a:cubicBezTo>
                    <a:pt x="1116" y="8438"/>
                    <a:pt x="2232" y="13461"/>
                    <a:pt x="3348" y="18669"/>
                  </a:cubicBezTo>
                  <a:cubicBezTo>
                    <a:pt x="8557" y="17553"/>
                    <a:pt x="13579" y="16437"/>
                    <a:pt x="18788" y="1532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B4C4CC4-425C-164E-2619-88C9DA969F4A}"/>
                </a:ext>
              </a:extLst>
            </p:cNvPr>
            <p:cNvSpPr/>
            <p:nvPr/>
          </p:nvSpPr>
          <p:spPr>
            <a:xfrm rot="16200000">
              <a:off x="8586215" y="5124009"/>
              <a:ext cx="29699" cy="2549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grpFill/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64A629C-BD3D-61FC-D2EE-D472142F33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027" name="Freeform: Shape 1026">
            <a:extLst>
              <a:ext uri="{FF2B5EF4-FFF2-40B4-BE49-F238E27FC236}">
                <a16:creationId xmlns:a16="http://schemas.microsoft.com/office/drawing/2014/main" id="{DAF89FD2-7A92-436E-820E-E88E62F966CA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028" name="Freeform: Shape 1027">
            <a:extLst>
              <a:ext uri="{FF2B5EF4-FFF2-40B4-BE49-F238E27FC236}">
                <a16:creationId xmlns:a16="http://schemas.microsoft.com/office/drawing/2014/main" id="{8F63CC71-5039-4801-8EC1-57D7488DB6EE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029" name="Freeform: Shape 1028">
            <a:extLst>
              <a:ext uri="{FF2B5EF4-FFF2-40B4-BE49-F238E27FC236}">
                <a16:creationId xmlns:a16="http://schemas.microsoft.com/office/drawing/2014/main" id="{DBA411C6-9BCA-492B-B151-6CA39410D11D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1030" name="Freeform: Shape 1029">
            <a:extLst>
              <a:ext uri="{FF2B5EF4-FFF2-40B4-BE49-F238E27FC236}">
                <a16:creationId xmlns:a16="http://schemas.microsoft.com/office/drawing/2014/main" id="{1EC0F5F1-4659-4B40-95C4-2A8C30C5F015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07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5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1028" grpId="0" animBg="1"/>
      <p:bldP spid="1029" grpId="0" animBg="1"/>
      <p:bldP spid="1030" grpId="0" animBg="1"/>
    </p:bldLst>
  </p:timing>
  <p:extLst>
    <p:ext uri="{DCECCB84-F9BA-43D5-87BE-67443E8EF086}">
      <p15:sldGuideLst xmlns:p15="http://schemas.microsoft.com/office/powerpoint/2012/main">
        <p15:guide id="11" orient="horz" pos="2160" userDrawn="1">
          <p15:clr>
            <a:srgbClr val="FBAE40"/>
          </p15:clr>
        </p15:guide>
        <p15:guide id="1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120B2002-ED46-7BBC-7758-B6B381EC8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05AB24-995E-6560-4FFF-9541B96646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65E2B11-AA35-4D58-BA3B-52196E9D0DE8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757ECBF-D0FA-496C-8E7D-EEBB9A6CD366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71B3CAB-6A0A-4876-8AA6-792EAFBF43C7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B98690E-C283-465D-9C71-7594C128C74D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3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  <p:extLst>
    <p:ext uri="{DCECCB84-F9BA-43D5-87BE-67443E8EF086}">
      <p15:sldGuideLst xmlns:p15="http://schemas.microsoft.com/office/powerpoint/2012/main">
        <p15:guide id="13" orient="horz" pos="2160" userDrawn="1">
          <p15:clr>
            <a:srgbClr val="FBAE40"/>
          </p15:clr>
        </p15:guide>
        <p15:guide id="14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bei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5B878BC-F8AC-F788-4E59-3B2C1AE6C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75D0F75-F8F4-AA43-668D-23D7430D9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906FFB0-C62D-488D-96EC-17316065BD74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81E5578-D5BE-48D9-9B22-77A7409BECCF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8BFC369-FA3B-4D34-B500-8226E8918847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F13EBE-AACE-4119-B3EC-837A5B3AC26D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95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e -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5B878BC-F8AC-F788-4E59-3B2C1AE6C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653"/>
          <a:stretch/>
        </p:blipFill>
        <p:spPr>
          <a:xfrm rot="16200000">
            <a:off x="2667000" y="-2667002"/>
            <a:ext cx="6858001" cy="12192002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75D0F75-F8F4-AA43-668D-23D7430D9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1731962"/>
          </a:xfrm>
          <a:noFill/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kumimoji="0" lang="en-US" sz="4800" b="1" i="0" u="none" strike="noStrike" cap="none" spc="-15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US" sz="1800" dirty="0" smtClean="0">
                <a:latin typeface="+mn-lt"/>
                <a:ea typeface="+mn-ea"/>
              </a:defRPr>
            </a:lvl2pPr>
            <a:lvl3pPr marL="685800" indent="0">
              <a:buNone/>
              <a:defRPr lang="en-US" sz="1800" dirty="0" smtClean="0">
                <a:latin typeface="+mn-lt"/>
                <a:ea typeface="+mn-ea"/>
              </a:defRPr>
            </a:lvl3pPr>
            <a:lvl4pPr marL="1143000" indent="0">
              <a:buNone/>
              <a:defRPr lang="en-US" dirty="0" smtClean="0">
                <a:latin typeface="+mn-lt"/>
                <a:ea typeface="+mn-ea"/>
              </a:defRPr>
            </a:lvl4pPr>
            <a:lvl5pPr marL="1600200" indent="0">
              <a:buNone/>
              <a:defRPr lang="en-AU" dirty="0">
                <a:latin typeface="+mn-lt"/>
                <a:ea typeface="+mn-ea"/>
              </a:defRPr>
            </a:lvl5pPr>
          </a:lstStyle>
          <a:p>
            <a:pPr marL="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5BB1053-CFFA-4AD8-B44E-4163EDA2429C}"/>
              </a:ext>
            </a:extLst>
          </p:cNvPr>
          <p:cNvSpPr/>
          <p:nvPr userDrawn="1"/>
        </p:nvSpPr>
        <p:spPr>
          <a:xfrm>
            <a:off x="6030280" y="333828"/>
            <a:ext cx="786553" cy="222010"/>
          </a:xfrm>
          <a:custGeom>
            <a:avLst/>
            <a:gdLst>
              <a:gd name="connsiteX0" fmla="*/ 0 w 786553"/>
              <a:gd name="connsiteY0" fmla="*/ 0 h 222010"/>
              <a:gd name="connsiteX1" fmla="*/ 786554 w 786553"/>
              <a:gd name="connsiteY1" fmla="*/ 0 h 222010"/>
              <a:gd name="connsiteX2" fmla="*/ 786554 w 786553"/>
              <a:gd name="connsiteY2" fmla="*/ 222010 h 222010"/>
              <a:gd name="connsiteX3" fmla="*/ 0 w 78655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553" h="222010">
                <a:moveTo>
                  <a:pt x="0" y="0"/>
                </a:moveTo>
                <a:lnTo>
                  <a:pt x="786554" y="0"/>
                </a:lnTo>
                <a:lnTo>
                  <a:pt x="78655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2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B257BC-31DC-49C7-86A2-768AC5102A61}"/>
              </a:ext>
            </a:extLst>
          </p:cNvPr>
          <p:cNvSpPr/>
          <p:nvPr userDrawn="1"/>
        </p:nvSpPr>
        <p:spPr>
          <a:xfrm>
            <a:off x="4111084" y="333828"/>
            <a:ext cx="1919196" cy="222010"/>
          </a:xfrm>
          <a:custGeom>
            <a:avLst/>
            <a:gdLst>
              <a:gd name="connsiteX0" fmla="*/ 0 w 1919196"/>
              <a:gd name="connsiteY0" fmla="*/ 0 h 222010"/>
              <a:gd name="connsiteX1" fmla="*/ 1919196 w 1919196"/>
              <a:gd name="connsiteY1" fmla="*/ 0 h 222010"/>
              <a:gd name="connsiteX2" fmla="*/ 1919196 w 1919196"/>
              <a:gd name="connsiteY2" fmla="*/ 222010 h 222010"/>
              <a:gd name="connsiteX3" fmla="*/ 0 w 1919196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196" h="222010">
                <a:moveTo>
                  <a:pt x="0" y="0"/>
                </a:moveTo>
                <a:lnTo>
                  <a:pt x="1919196" y="0"/>
                </a:lnTo>
                <a:lnTo>
                  <a:pt x="1919196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3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A33927-AA15-41F7-9075-5007B388BE3E}"/>
              </a:ext>
            </a:extLst>
          </p:cNvPr>
          <p:cNvSpPr/>
          <p:nvPr userDrawn="1"/>
        </p:nvSpPr>
        <p:spPr>
          <a:xfrm rot="10800000">
            <a:off x="3656398" y="333828"/>
            <a:ext cx="454685" cy="222010"/>
          </a:xfrm>
          <a:custGeom>
            <a:avLst/>
            <a:gdLst>
              <a:gd name="connsiteX0" fmla="*/ 0 w 454685"/>
              <a:gd name="connsiteY0" fmla="*/ 0 h 222010"/>
              <a:gd name="connsiteX1" fmla="*/ 454685 w 454685"/>
              <a:gd name="connsiteY1" fmla="*/ 0 h 222010"/>
              <a:gd name="connsiteX2" fmla="*/ 454685 w 454685"/>
              <a:gd name="connsiteY2" fmla="*/ 222010 h 222010"/>
              <a:gd name="connsiteX3" fmla="*/ 0 w 454685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85" h="222010">
                <a:moveTo>
                  <a:pt x="0" y="0"/>
                </a:moveTo>
                <a:lnTo>
                  <a:pt x="454685" y="0"/>
                </a:lnTo>
                <a:lnTo>
                  <a:pt x="454685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4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5D99DFD-3B40-4B50-B319-C1D8264040E0}"/>
              </a:ext>
            </a:extLst>
          </p:cNvPr>
          <p:cNvSpPr/>
          <p:nvPr userDrawn="1"/>
        </p:nvSpPr>
        <p:spPr>
          <a:xfrm>
            <a:off x="-17550" y="333828"/>
            <a:ext cx="3674063" cy="222010"/>
          </a:xfrm>
          <a:custGeom>
            <a:avLst/>
            <a:gdLst>
              <a:gd name="connsiteX0" fmla="*/ 0 w 3674063"/>
              <a:gd name="connsiteY0" fmla="*/ 0 h 222010"/>
              <a:gd name="connsiteX1" fmla="*/ 3674064 w 3674063"/>
              <a:gd name="connsiteY1" fmla="*/ 0 h 222010"/>
              <a:gd name="connsiteX2" fmla="*/ 3674064 w 3674063"/>
              <a:gd name="connsiteY2" fmla="*/ 222010 h 222010"/>
              <a:gd name="connsiteX3" fmla="*/ 0 w 3674063"/>
              <a:gd name="connsiteY3" fmla="*/ 222010 h 2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4063" h="222010">
                <a:moveTo>
                  <a:pt x="0" y="0"/>
                </a:moveTo>
                <a:lnTo>
                  <a:pt x="3674064" y="0"/>
                </a:lnTo>
                <a:lnTo>
                  <a:pt x="3674064" y="222010"/>
                </a:lnTo>
                <a:lnTo>
                  <a:pt x="0" y="222010"/>
                </a:lnTo>
                <a:close/>
              </a:path>
            </a:pathLst>
          </a:custGeom>
          <a:solidFill>
            <a:schemeClr val="accent1"/>
          </a:solidFill>
          <a:ln w="11459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09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AFB3B2-5139-0B60-4953-6F4868C3F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411AD-7C35-D984-2457-35F821F4B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823DD-7FC9-2B35-1AF7-B431217871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08219-7092-42F3-8EB5-9AE7EDDCF410}" type="datetimeFigureOut">
              <a:rPr lang="en-AU" smtClean="0"/>
              <a:t>4/9/2023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09987-9F94-4EDC-703B-EB076273F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571CE-BE75-FE98-1591-009E381E8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64670-7E6A-419D-A3A2-0AEB965A35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889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96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93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4" r:id="rId22"/>
    <p:sldLayoutId id="2147483795" r:id="rId23"/>
    <p:sldLayoutId id="2147483798" r:id="rId24"/>
    <p:sldLayoutId id="2147483790" r:id="rId25"/>
    <p:sldLayoutId id="2147483797" r:id="rId26"/>
    <p:sldLayoutId id="2147483791" r:id="rId27"/>
    <p:sldLayoutId id="214748379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9" orient="horz" pos="2160" userDrawn="1">
          <p15:clr>
            <a:srgbClr val="F26B43"/>
          </p15:clr>
        </p15:guide>
        <p15:guide id="20" orient="horz" pos="210" userDrawn="1">
          <p15:clr>
            <a:srgbClr val="F26B43"/>
          </p15:clr>
        </p15:guide>
        <p15:guide id="2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59.svg"/><Relationship Id="rId7" Type="http://schemas.openxmlformats.org/officeDocument/2006/relationships/image" Target="../media/image8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tiff"/><Relationship Id="rId11" Type="http://schemas.openxmlformats.org/officeDocument/2006/relationships/image" Target="../media/image90.png"/><Relationship Id="rId5" Type="http://schemas.openxmlformats.org/officeDocument/2006/relationships/image" Target="../media/image85.gif"/><Relationship Id="rId10" Type="http://schemas.openxmlformats.org/officeDocument/2006/relationships/image" Target="../media/image89.png"/><Relationship Id="rId4" Type="http://schemas.openxmlformats.org/officeDocument/2006/relationships/image" Target="../media/image84.jpe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3CB8C22-96E5-4978-82B8-AEB2CC5DD849}"/>
              </a:ext>
            </a:extLst>
          </p:cNvPr>
          <p:cNvGrpSpPr/>
          <p:nvPr/>
        </p:nvGrpSpPr>
        <p:grpSpPr>
          <a:xfrm>
            <a:off x="3660710" y="-181434"/>
            <a:ext cx="4870581" cy="4445318"/>
            <a:chOff x="3660710" y="-181434"/>
            <a:chExt cx="4870581" cy="4445318"/>
          </a:xfrm>
        </p:grpSpPr>
        <p:sp>
          <p:nvSpPr>
            <p:cNvPr id="14" name="Graphic 17">
              <a:extLst>
                <a:ext uri="{FF2B5EF4-FFF2-40B4-BE49-F238E27FC236}">
                  <a16:creationId xmlns:a16="http://schemas.microsoft.com/office/drawing/2014/main" id="{94CE0BAA-3A04-4B15-9167-27E0217369A6}"/>
                </a:ext>
              </a:extLst>
            </p:cNvPr>
            <p:cNvSpPr/>
            <p:nvPr/>
          </p:nvSpPr>
          <p:spPr>
            <a:xfrm>
              <a:off x="3660710" y="-181434"/>
              <a:ext cx="4870581" cy="4445318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5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6C956085-A1BA-494A-A8B5-E7B90C7C40AE}"/>
                </a:ext>
              </a:extLst>
            </p:cNvPr>
            <p:cNvSpPr txBox="1">
              <a:spLocks/>
            </p:cNvSpPr>
            <p:nvPr/>
          </p:nvSpPr>
          <p:spPr>
            <a:xfrm rot="21110683">
              <a:off x="4137355" y="757427"/>
              <a:ext cx="3890240" cy="293380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AU" sz="4600" spc="-200" dirty="0"/>
                <a:t>Let’s talk</a:t>
              </a:r>
              <a:br>
                <a:rPr lang="en-AU" sz="4600" spc="-200" dirty="0"/>
              </a:br>
              <a:r>
                <a:rPr lang="en-AU" sz="4600" spc="-200" dirty="0"/>
                <a:t>about hep C: test, treat, cure, prevent</a:t>
              </a:r>
              <a:br>
                <a:rPr lang="en-AU" sz="4600" spc="-200" dirty="0"/>
              </a:br>
              <a:r>
                <a:rPr lang="en-AU" sz="4600" spc="-200" dirty="0"/>
                <a:t>– it’s simple</a:t>
              </a:r>
            </a:p>
          </p:txBody>
        </p:sp>
        <p:sp>
          <p:nvSpPr>
            <p:cNvPr id="16" name="Text Placeholder 1">
              <a:extLst>
                <a:ext uri="{FF2B5EF4-FFF2-40B4-BE49-F238E27FC236}">
                  <a16:creationId xmlns:a16="http://schemas.microsoft.com/office/drawing/2014/main" id="{B23C4893-A18B-4820-8728-538C352CEE63}"/>
                </a:ext>
              </a:extLst>
            </p:cNvPr>
            <p:cNvSpPr txBox="1">
              <a:spLocks/>
            </p:cNvSpPr>
            <p:nvPr/>
          </p:nvSpPr>
          <p:spPr>
            <a:xfrm rot="21139147">
              <a:off x="3786882" y="419001"/>
              <a:ext cx="4472624" cy="40378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AU" sz="1500" b="1" spc="-50" dirty="0">
                  <a:solidFill>
                    <a:schemeClr val="tx2"/>
                  </a:solidFill>
                  <a:latin typeface="+mn-lt"/>
                </a:rPr>
                <a:t>Prisoner peer educators training program</a:t>
              </a:r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16383-5813-41A5-806E-AF5979109818}"/>
              </a:ext>
            </a:extLst>
          </p:cNvPr>
          <p:cNvSpPr txBox="1">
            <a:spLocks/>
          </p:cNvSpPr>
          <p:nvPr/>
        </p:nvSpPr>
        <p:spPr>
          <a:xfrm>
            <a:off x="340895" y="4693755"/>
            <a:ext cx="11501438" cy="1731962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4800" b="1" i="0" u="none" strike="noStrike" kern="1200" cap="none" spc="-15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Module 3:</a:t>
            </a:r>
          </a:p>
          <a:p>
            <a:r>
              <a:rPr lang="en-AU" dirty="0"/>
              <a:t>The </a:t>
            </a:r>
            <a:r>
              <a:rPr lang="en-AU" dirty="0" err="1"/>
              <a:t>HepPEd</a:t>
            </a:r>
            <a:r>
              <a:rPr lang="en-AU" dirty="0"/>
              <a:t> Program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A11E136-C957-4558-B0B5-99157B5FA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6275"/>
          <a:stretch/>
        </p:blipFill>
        <p:spPr>
          <a:xfrm>
            <a:off x="6336784" y="432283"/>
            <a:ext cx="6300906" cy="64257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DCB88C5-9FE2-4435-B34A-8B1135556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89" y="241087"/>
            <a:ext cx="4128564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The </a:t>
            </a:r>
            <a:r>
              <a:rPr lang="en-AU" sz="3600" dirty="0" err="1">
                <a:solidFill>
                  <a:schemeClr val="tx1"/>
                </a:solidFill>
              </a:rPr>
              <a:t>HepPEd</a:t>
            </a:r>
            <a:r>
              <a:rPr lang="en-AU" sz="3600" dirty="0">
                <a:solidFill>
                  <a:schemeClr val="tx1"/>
                </a:solidFill>
              </a:rPr>
              <a:t> prisoner program </a:t>
            </a:r>
            <a:br>
              <a:rPr lang="en-AU" sz="3600" dirty="0">
                <a:solidFill>
                  <a:schemeClr val="tx1"/>
                </a:solidFill>
              </a:rPr>
            </a:br>
            <a:r>
              <a:rPr lang="en-AU" dirty="0"/>
              <a:t>Video: No judgement</a:t>
            </a:r>
          </a:p>
        </p:txBody>
      </p:sp>
      <p:pic>
        <p:nvPicPr>
          <p:cNvPr id="5" name="3. No Judgement_sml">
            <a:hlinkClick r:id="" action="ppaction://media"/>
            <a:extLst>
              <a:ext uri="{FF2B5EF4-FFF2-40B4-BE49-F238E27FC236}">
                <a16:creationId xmlns:a16="http://schemas.microsoft.com/office/drawing/2014/main" id="{075D7CA3-CA9D-4045-A894-2A0679886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6000" y="2178000"/>
            <a:ext cx="8320000" cy="4680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C32E59-E821-4D39-BC2A-9DC5A47CB0E6}"/>
              </a:ext>
            </a:extLst>
          </p:cNvPr>
          <p:cNvGrpSpPr/>
          <p:nvPr/>
        </p:nvGrpSpPr>
        <p:grpSpPr>
          <a:xfrm rot="20521648" flipH="1">
            <a:off x="-66535" y="4045800"/>
            <a:ext cx="2168482" cy="1979146"/>
            <a:chOff x="4551228" y="2197092"/>
            <a:chExt cx="3469806" cy="3166847"/>
          </a:xfrm>
        </p:grpSpPr>
        <p:sp>
          <p:nvSpPr>
            <p:cNvPr id="12" name="Graphic 17">
              <a:extLst>
                <a:ext uri="{FF2B5EF4-FFF2-40B4-BE49-F238E27FC236}">
                  <a16:creationId xmlns:a16="http://schemas.microsoft.com/office/drawing/2014/main" id="{48E73E89-9681-428B-A771-AC8B8283CF3B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400">
                <a:solidFill>
                  <a:schemeClr val="bg2"/>
                </a:solidFill>
              </a:endParaRPr>
            </a:p>
          </p:txBody>
        </p:sp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841FB321-DDE5-4D0E-A16C-9969A4004C6E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81771" y="2446039"/>
              <a:ext cx="2769440" cy="260091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dirty="0">
                  <a:latin typeface="+mn-lt"/>
                </a:rPr>
                <a:t>Let’s talk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about hep C: test, treat,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cure, prevent</a:t>
              </a:r>
              <a:br>
                <a:rPr lang="en-AU" sz="2000" dirty="0">
                  <a:latin typeface="+mn-lt"/>
                </a:rPr>
              </a:br>
              <a:r>
                <a:rPr lang="en-AU" sz="2000" spc="-200" dirty="0"/>
                <a:t>– </a:t>
              </a:r>
              <a:r>
                <a:rPr lang="en-AU" sz="2000" dirty="0">
                  <a:latin typeface="+mn-lt"/>
                </a:rPr>
                <a:t>it's simple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53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29B1904-EF4F-4C39-9360-874BD47B45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1508">
            <a:off x="7699066" y="-1028431"/>
            <a:ext cx="4909511" cy="6858000"/>
          </a:xfrm>
          <a:prstGeom prst="rect">
            <a:avLst/>
          </a:prstGeom>
        </p:spPr>
      </p:pic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5F61615E-63CA-49ED-BC04-24863619C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114" r="8574"/>
          <a:stretch/>
        </p:blipFill>
        <p:spPr>
          <a:xfrm>
            <a:off x="3934326" y="0"/>
            <a:ext cx="6509085" cy="7873873"/>
          </a:xfrm>
          <a:prstGeom prst="rect">
            <a:avLst/>
          </a:prstGeom>
        </p:spPr>
      </p:pic>
      <p:pic>
        <p:nvPicPr>
          <p:cNvPr id="12" name="Picture 11" descr="A close-up of some money&#10;&#10;Description automatically generated with low confidence">
            <a:extLst>
              <a:ext uri="{FF2B5EF4-FFF2-40B4-BE49-F238E27FC236}">
                <a16:creationId xmlns:a16="http://schemas.microsoft.com/office/drawing/2014/main" id="{C973B690-4D71-4F10-ADA0-2553AD907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114" r="8574"/>
          <a:stretch/>
        </p:blipFill>
        <p:spPr>
          <a:xfrm>
            <a:off x="3934326" y="0"/>
            <a:ext cx="6509085" cy="787387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2800" dirty="0">
                <a:solidFill>
                  <a:schemeClr val="tx1"/>
                </a:solidFill>
              </a:rPr>
              <a:t>The </a:t>
            </a:r>
            <a:r>
              <a:rPr lang="en-AU" sz="2800" dirty="0" err="1">
                <a:solidFill>
                  <a:schemeClr val="tx1"/>
                </a:solidFill>
              </a:rPr>
              <a:t>HepPEd</a:t>
            </a:r>
            <a:r>
              <a:rPr lang="en-AU" sz="2800" dirty="0">
                <a:solidFill>
                  <a:schemeClr val="tx1"/>
                </a:solidFill>
              </a:rPr>
              <a:t> prisoner program </a:t>
            </a:r>
            <a:br>
              <a:rPr lang="en-AU" sz="3600" dirty="0">
                <a:solidFill>
                  <a:schemeClr val="tx1"/>
                </a:solidFill>
              </a:rPr>
            </a:br>
            <a:r>
              <a:rPr lang="en-AU" dirty="0"/>
              <a:t>Resources: </a:t>
            </a:r>
            <a:br>
              <a:rPr lang="en-AU" dirty="0"/>
            </a:br>
            <a:r>
              <a:rPr lang="en-AU" dirty="0"/>
              <a:t>comic books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9D0219-C816-44CA-B3D9-C28BA880755C}"/>
              </a:ext>
            </a:extLst>
          </p:cNvPr>
          <p:cNvGrpSpPr/>
          <p:nvPr/>
        </p:nvGrpSpPr>
        <p:grpSpPr>
          <a:xfrm rot="19800000" flipH="1">
            <a:off x="513165" y="4486092"/>
            <a:ext cx="2168482" cy="1979146"/>
            <a:chOff x="4551228" y="2197092"/>
            <a:chExt cx="3469806" cy="3166847"/>
          </a:xfrm>
        </p:grpSpPr>
        <p:sp>
          <p:nvSpPr>
            <p:cNvPr id="14" name="Graphic 17">
              <a:extLst>
                <a:ext uri="{FF2B5EF4-FFF2-40B4-BE49-F238E27FC236}">
                  <a16:creationId xmlns:a16="http://schemas.microsoft.com/office/drawing/2014/main" id="{1EA89D34-3ECE-42CD-8981-B965C6E697F0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400">
                <a:solidFill>
                  <a:schemeClr val="bg2"/>
                </a:solidFill>
              </a:endParaRPr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32DE0FD3-37C7-42AD-90B9-BE91D8470CD1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81771" y="2446039"/>
              <a:ext cx="2769440" cy="260091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dirty="0">
                  <a:latin typeface="+mn-lt"/>
                </a:rPr>
                <a:t>Let’s talk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about hep C: test, treat,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cure, prevent</a:t>
              </a:r>
              <a:br>
                <a:rPr lang="en-AU" sz="2000" dirty="0">
                  <a:latin typeface="+mn-lt"/>
                </a:rPr>
              </a:br>
              <a:r>
                <a:rPr lang="en-AU" sz="2000" spc="-200" dirty="0"/>
                <a:t>– </a:t>
              </a:r>
              <a:r>
                <a:rPr lang="en-AU" sz="2000" dirty="0">
                  <a:latin typeface="+mn-lt"/>
                </a:rPr>
                <a:t>it's simple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1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6E468DC-2429-49F4-BA48-FD6A01D4C844}"/>
              </a:ext>
            </a:extLst>
          </p:cNvPr>
          <p:cNvGrpSpPr/>
          <p:nvPr/>
        </p:nvGrpSpPr>
        <p:grpSpPr>
          <a:xfrm>
            <a:off x="7378793" y="-1058732"/>
            <a:ext cx="8390853" cy="6830728"/>
            <a:chOff x="7378793" y="-1058732"/>
            <a:chExt cx="8390853" cy="68307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4FD7F0-1CFD-4513-A8B4-95CF98FC5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33610">
              <a:off x="8635258" y="2811317"/>
              <a:ext cx="4189734" cy="296067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7A7EFC-6FB7-4298-9237-0E935516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33610">
              <a:off x="7378793" y="85064"/>
              <a:ext cx="4189734" cy="2960679"/>
            </a:xfrm>
            <a:prstGeom prst="rect">
              <a:avLst/>
            </a:prstGeom>
          </p:spPr>
        </p:pic>
        <p:pic>
          <p:nvPicPr>
            <p:cNvPr id="23" name="Picture 22" descr="Text, letter&#10;&#10;Description automatically generated">
              <a:extLst>
                <a:ext uri="{FF2B5EF4-FFF2-40B4-BE49-F238E27FC236}">
                  <a16:creationId xmlns:a16="http://schemas.microsoft.com/office/drawing/2014/main" id="{75274282-8A59-4918-8D79-8C52E82C5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95421">
              <a:off x="11521506" y="-1058732"/>
              <a:ext cx="4248140" cy="300195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F61615E-63CA-49ED-BC04-24863619C6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5114" r="8421"/>
          <a:stretch/>
        </p:blipFill>
        <p:spPr>
          <a:xfrm>
            <a:off x="3949775" y="0"/>
            <a:ext cx="6505667" cy="787387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2800" dirty="0">
                <a:solidFill>
                  <a:schemeClr val="tx1"/>
                </a:solidFill>
              </a:rPr>
              <a:t>The </a:t>
            </a:r>
            <a:r>
              <a:rPr lang="en-AU" sz="2800" dirty="0" err="1">
                <a:solidFill>
                  <a:schemeClr val="tx1"/>
                </a:solidFill>
              </a:rPr>
              <a:t>HepPEd</a:t>
            </a:r>
            <a:r>
              <a:rPr lang="en-AU" sz="2800" dirty="0">
                <a:solidFill>
                  <a:schemeClr val="tx1"/>
                </a:solidFill>
              </a:rPr>
              <a:t> prisoner program </a:t>
            </a:r>
            <a:br>
              <a:rPr lang="en-AU" sz="3600" dirty="0">
                <a:solidFill>
                  <a:schemeClr val="tx1"/>
                </a:solidFill>
              </a:rPr>
            </a:br>
            <a:r>
              <a:rPr lang="en-AU" dirty="0"/>
              <a:t>Resources: </a:t>
            </a:r>
            <a:br>
              <a:rPr lang="en-AU" dirty="0"/>
            </a:br>
            <a:r>
              <a:rPr lang="en-AU" dirty="0"/>
              <a:t>booklet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9D0219-C816-44CA-B3D9-C28BA880755C}"/>
              </a:ext>
            </a:extLst>
          </p:cNvPr>
          <p:cNvGrpSpPr/>
          <p:nvPr/>
        </p:nvGrpSpPr>
        <p:grpSpPr>
          <a:xfrm rot="19800000" flipH="1">
            <a:off x="513165" y="4486092"/>
            <a:ext cx="2168482" cy="1979146"/>
            <a:chOff x="4551228" y="2197092"/>
            <a:chExt cx="3469806" cy="3166847"/>
          </a:xfrm>
        </p:grpSpPr>
        <p:sp>
          <p:nvSpPr>
            <p:cNvPr id="14" name="Graphic 17">
              <a:extLst>
                <a:ext uri="{FF2B5EF4-FFF2-40B4-BE49-F238E27FC236}">
                  <a16:creationId xmlns:a16="http://schemas.microsoft.com/office/drawing/2014/main" id="{1EA89D34-3ECE-42CD-8981-B965C6E697F0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400">
                <a:solidFill>
                  <a:schemeClr val="bg2"/>
                </a:solidFill>
              </a:endParaRPr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32DE0FD3-37C7-42AD-90B9-BE91D8470CD1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81771" y="2446039"/>
              <a:ext cx="2769440" cy="260091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dirty="0">
                  <a:latin typeface="+mn-lt"/>
                </a:rPr>
                <a:t>Let’s talk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about hep C: test, treat,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cure, prevent</a:t>
              </a:r>
              <a:br>
                <a:rPr lang="en-AU" sz="2000" dirty="0">
                  <a:latin typeface="+mn-lt"/>
                </a:rPr>
              </a:br>
              <a:r>
                <a:rPr lang="en-AU" sz="2000" spc="-200" dirty="0"/>
                <a:t>– </a:t>
              </a:r>
              <a:r>
                <a:rPr lang="en-AU" sz="2000" dirty="0">
                  <a:latin typeface="+mn-lt"/>
                </a:rPr>
                <a:t>it's simple  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984504E-3909-4160-BBD8-4C51684951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5114" r="8421"/>
          <a:stretch/>
        </p:blipFill>
        <p:spPr>
          <a:xfrm>
            <a:off x="3949775" y="0"/>
            <a:ext cx="6505667" cy="787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67BB873-1A5A-41DA-AA27-D7C735DE9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t="1987" r="12581"/>
          <a:stretch/>
        </p:blipFill>
        <p:spPr>
          <a:xfrm>
            <a:off x="5045627" y="1975122"/>
            <a:ext cx="3528493" cy="494905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2800" dirty="0">
                <a:solidFill>
                  <a:schemeClr val="tx1"/>
                </a:solidFill>
              </a:rPr>
              <a:t>The </a:t>
            </a:r>
            <a:r>
              <a:rPr lang="en-AU" sz="2800" dirty="0" err="1">
                <a:solidFill>
                  <a:schemeClr val="tx1"/>
                </a:solidFill>
              </a:rPr>
              <a:t>HepPEd</a:t>
            </a:r>
            <a:r>
              <a:rPr lang="en-AU" sz="2800" dirty="0">
                <a:solidFill>
                  <a:schemeClr val="tx1"/>
                </a:solidFill>
              </a:rPr>
              <a:t> prisoner program </a:t>
            </a:r>
            <a:br>
              <a:rPr lang="en-AU" sz="3600" dirty="0">
                <a:solidFill>
                  <a:schemeClr val="tx1"/>
                </a:solidFill>
              </a:rPr>
            </a:br>
            <a:r>
              <a:rPr lang="en-AU" dirty="0"/>
              <a:t>Resources: </a:t>
            </a:r>
            <a:br>
              <a:rPr lang="en-AU" dirty="0"/>
            </a:br>
            <a:r>
              <a:rPr lang="en-AU" dirty="0"/>
              <a:t>posters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9D0219-C816-44CA-B3D9-C28BA880755C}"/>
              </a:ext>
            </a:extLst>
          </p:cNvPr>
          <p:cNvGrpSpPr/>
          <p:nvPr/>
        </p:nvGrpSpPr>
        <p:grpSpPr>
          <a:xfrm rot="19800000" flipH="1">
            <a:off x="513165" y="4486092"/>
            <a:ext cx="2168482" cy="1979146"/>
            <a:chOff x="4551228" y="2197092"/>
            <a:chExt cx="3469806" cy="3166847"/>
          </a:xfrm>
        </p:grpSpPr>
        <p:sp>
          <p:nvSpPr>
            <p:cNvPr id="14" name="Graphic 17">
              <a:extLst>
                <a:ext uri="{FF2B5EF4-FFF2-40B4-BE49-F238E27FC236}">
                  <a16:creationId xmlns:a16="http://schemas.microsoft.com/office/drawing/2014/main" id="{1EA89D34-3ECE-42CD-8981-B965C6E697F0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400">
                <a:solidFill>
                  <a:schemeClr val="bg2"/>
                </a:solidFill>
              </a:endParaRPr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32DE0FD3-37C7-42AD-90B9-BE91D8470CD1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81771" y="2446039"/>
              <a:ext cx="2769440" cy="260091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dirty="0">
                  <a:latin typeface="+mn-lt"/>
                </a:rPr>
                <a:t>Let’s talk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about hep C: test, treat,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cure, prevent</a:t>
              </a:r>
              <a:br>
                <a:rPr lang="en-AU" sz="2000" dirty="0">
                  <a:latin typeface="+mn-lt"/>
                </a:rPr>
              </a:br>
              <a:r>
                <a:rPr lang="en-AU" sz="2000" spc="-200" dirty="0"/>
                <a:t>– </a:t>
              </a:r>
              <a:r>
                <a:rPr lang="en-AU" sz="2000" dirty="0">
                  <a:latin typeface="+mn-lt"/>
                </a:rPr>
                <a:t>it's simple  </a:t>
              </a:r>
            </a:p>
          </p:txBody>
        </p:sp>
      </p:grp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1EE1B28B-787F-456A-A39D-6243E75C07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t="1987" r="11495"/>
          <a:stretch/>
        </p:blipFill>
        <p:spPr>
          <a:xfrm>
            <a:off x="3027243" y="1985210"/>
            <a:ext cx="3528492" cy="4949052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222AF28B-B06A-4A35-9418-60E30A4012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987" r="13453"/>
          <a:stretch/>
        </p:blipFill>
        <p:spPr>
          <a:xfrm>
            <a:off x="10270937" y="1985210"/>
            <a:ext cx="3528492" cy="4949051"/>
          </a:xfrm>
          <a:prstGeom prst="rect">
            <a:avLst/>
          </a:prstGeom>
        </p:spPr>
      </p:pic>
      <p:pic>
        <p:nvPicPr>
          <p:cNvPr id="27" name="Picture 26" descr="Calendar, qr code&#10;&#10;Description automatically generated">
            <a:extLst>
              <a:ext uri="{FF2B5EF4-FFF2-40B4-BE49-F238E27FC236}">
                <a16:creationId xmlns:a16="http://schemas.microsoft.com/office/drawing/2014/main" id="{2F6F1216-79E9-4A27-AA1E-D71126F65B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t="5443" r="16812"/>
          <a:stretch/>
        </p:blipFill>
        <p:spPr>
          <a:xfrm>
            <a:off x="6809874" y="0"/>
            <a:ext cx="5041231" cy="73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0AE36A4-F45F-475A-9C95-8B1B8C8540B3}"/>
              </a:ext>
            </a:extLst>
          </p:cNvPr>
          <p:cNvGrpSpPr/>
          <p:nvPr/>
        </p:nvGrpSpPr>
        <p:grpSpPr>
          <a:xfrm rot="20703800">
            <a:off x="610210" y="2422818"/>
            <a:ext cx="4870581" cy="3951735"/>
            <a:chOff x="3660710" y="312148"/>
            <a:chExt cx="4870581" cy="3951735"/>
          </a:xfrm>
        </p:grpSpPr>
        <p:sp>
          <p:nvSpPr>
            <p:cNvPr id="23" name="Graphic 17">
              <a:extLst>
                <a:ext uri="{FF2B5EF4-FFF2-40B4-BE49-F238E27FC236}">
                  <a16:creationId xmlns:a16="http://schemas.microsoft.com/office/drawing/2014/main" id="{584E0878-1E46-45EA-90A7-334F223E2EC9}"/>
                </a:ext>
              </a:extLst>
            </p:cNvPr>
            <p:cNvSpPr/>
            <p:nvPr/>
          </p:nvSpPr>
          <p:spPr>
            <a:xfrm>
              <a:off x="3660710" y="312148"/>
              <a:ext cx="4870581" cy="3951735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5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7D5DD685-0BDE-490F-A3AA-8E358B34F2E0}"/>
                </a:ext>
              </a:extLst>
            </p:cNvPr>
            <p:cNvSpPr txBox="1">
              <a:spLocks/>
            </p:cNvSpPr>
            <p:nvPr/>
          </p:nvSpPr>
          <p:spPr>
            <a:xfrm rot="21110683">
              <a:off x="3988614" y="727240"/>
              <a:ext cx="4306947" cy="31022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AU" sz="4400" spc="-200" dirty="0"/>
                <a:t>Let’s talk</a:t>
              </a:r>
              <a:br>
                <a:rPr lang="en-AU" sz="4400" spc="-200" dirty="0"/>
              </a:br>
              <a:r>
                <a:rPr lang="en-AU" sz="4400" spc="-200" dirty="0"/>
                <a:t>about hep C:</a:t>
              </a:r>
              <a:br>
                <a:rPr lang="en-AU" sz="4400" spc="-200" dirty="0"/>
              </a:br>
              <a:r>
                <a:rPr lang="en-AU" sz="4400" spc="-200" dirty="0"/>
                <a:t>test, treat,</a:t>
              </a:r>
              <a:br>
                <a:rPr lang="en-AU" sz="4400" spc="-200" dirty="0"/>
              </a:br>
              <a:r>
                <a:rPr lang="en-AU" sz="4400" spc="-200" dirty="0"/>
                <a:t>cure, prevent</a:t>
              </a:r>
              <a:br>
                <a:rPr lang="en-AU" sz="4400" spc="-200" dirty="0"/>
              </a:br>
              <a:r>
                <a:rPr lang="en-AU" sz="4400" spc="-200" dirty="0"/>
                <a:t>– it’s simple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2800" dirty="0">
                <a:solidFill>
                  <a:schemeClr val="tx1"/>
                </a:solidFill>
              </a:rPr>
              <a:t>The </a:t>
            </a:r>
            <a:r>
              <a:rPr lang="en-AU" sz="2800" dirty="0" err="1">
                <a:solidFill>
                  <a:schemeClr val="tx1"/>
                </a:solidFill>
              </a:rPr>
              <a:t>HepPEd</a:t>
            </a:r>
            <a:r>
              <a:rPr lang="en-AU" sz="2800" dirty="0">
                <a:solidFill>
                  <a:schemeClr val="tx1"/>
                </a:solidFill>
              </a:rPr>
              <a:t> prisoner program </a:t>
            </a:r>
            <a:br>
              <a:rPr lang="en-AU" sz="3600" dirty="0">
                <a:solidFill>
                  <a:schemeClr val="tx1"/>
                </a:solidFill>
              </a:rPr>
            </a:br>
            <a:r>
              <a:rPr lang="en-AU" dirty="0"/>
              <a:t>Resources: </a:t>
            </a:r>
            <a:br>
              <a:rPr lang="en-AU" dirty="0"/>
            </a:br>
            <a:r>
              <a:rPr lang="en-AU" dirty="0"/>
              <a:t>merchandise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21B6E9-0531-32F7-04B0-2382698AEBCA}"/>
              </a:ext>
            </a:extLst>
          </p:cNvPr>
          <p:cNvGrpSpPr/>
          <p:nvPr/>
        </p:nvGrpSpPr>
        <p:grpSpPr>
          <a:xfrm>
            <a:off x="6738289" y="1031069"/>
            <a:ext cx="3960889" cy="4443683"/>
            <a:chOff x="6738289" y="1031069"/>
            <a:chExt cx="3960889" cy="444368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C54E846-E2A0-404B-9FDE-36B2503B81F3}"/>
                </a:ext>
              </a:extLst>
            </p:cNvPr>
            <p:cNvGrpSpPr/>
            <p:nvPr/>
          </p:nvGrpSpPr>
          <p:grpSpPr>
            <a:xfrm rot="1598386">
              <a:off x="6738289" y="1031069"/>
              <a:ext cx="3960889" cy="4443683"/>
              <a:chOff x="6110550" y="2400725"/>
              <a:chExt cx="4094191" cy="395541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80DFC14-AA41-452C-8AF3-E9B55A7A47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3" t="9296" r="-1863" b="19234"/>
              <a:stretch/>
            </p:blipFill>
            <p:spPr>
              <a:xfrm rot="20700000">
                <a:off x="6646503" y="2955217"/>
                <a:ext cx="2444368" cy="2444367"/>
              </a:xfrm>
              <a:custGeom>
                <a:avLst/>
                <a:gdLst>
                  <a:gd name="connsiteX0" fmla="*/ 0 w 2444368"/>
                  <a:gd name="connsiteY0" fmla="*/ 0 h 2444367"/>
                  <a:gd name="connsiteX1" fmla="*/ 2444368 w 2444368"/>
                  <a:gd name="connsiteY1" fmla="*/ 0 h 2444367"/>
                  <a:gd name="connsiteX2" fmla="*/ 2444368 w 2444368"/>
                  <a:gd name="connsiteY2" fmla="*/ 2444367 h 2444367"/>
                  <a:gd name="connsiteX3" fmla="*/ 0 w 2444368"/>
                  <a:gd name="connsiteY3" fmla="*/ 2444367 h 2444367"/>
                  <a:gd name="connsiteX4" fmla="*/ 0 w 2444368"/>
                  <a:gd name="connsiteY4" fmla="*/ 0 h 244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4368" h="2444367" fill="none" extrusionOk="0">
                    <a:moveTo>
                      <a:pt x="0" y="0"/>
                    </a:moveTo>
                    <a:cubicBezTo>
                      <a:pt x="763808" y="-49533"/>
                      <a:pt x="1406867" y="-14809"/>
                      <a:pt x="2444368" y="0"/>
                    </a:cubicBezTo>
                    <a:cubicBezTo>
                      <a:pt x="2532007" y="437226"/>
                      <a:pt x="2371689" y="1803686"/>
                      <a:pt x="2444368" y="2444367"/>
                    </a:cubicBezTo>
                    <a:cubicBezTo>
                      <a:pt x="1338646" y="2396136"/>
                      <a:pt x="782328" y="2528822"/>
                      <a:pt x="0" y="2444367"/>
                    </a:cubicBezTo>
                    <a:cubicBezTo>
                      <a:pt x="-38581" y="2145365"/>
                      <a:pt x="63341" y="521495"/>
                      <a:pt x="0" y="0"/>
                    </a:cubicBezTo>
                    <a:close/>
                  </a:path>
                  <a:path w="2444368" h="2444367" stroke="0" extrusionOk="0">
                    <a:moveTo>
                      <a:pt x="0" y="0"/>
                    </a:moveTo>
                    <a:cubicBezTo>
                      <a:pt x="1015059" y="118645"/>
                      <a:pt x="1736093" y="116012"/>
                      <a:pt x="2444368" y="0"/>
                    </a:cubicBezTo>
                    <a:cubicBezTo>
                      <a:pt x="2311486" y="799693"/>
                      <a:pt x="2529319" y="1917177"/>
                      <a:pt x="2444368" y="2444367"/>
                    </a:cubicBezTo>
                    <a:cubicBezTo>
                      <a:pt x="1414287" y="2578967"/>
                      <a:pt x="1003513" y="2287171"/>
                      <a:pt x="0" y="2444367"/>
                    </a:cubicBezTo>
                    <a:cubicBezTo>
                      <a:pt x="-20187" y="1850700"/>
                      <a:pt x="-152480" y="1063992"/>
                      <a:pt x="0" y="0"/>
                    </a:cubicBezTo>
                    <a:close/>
                  </a:path>
                </a:pathLst>
              </a:custGeom>
              <a:ln w="25400" cap="rnd">
                <a:solidFill>
                  <a:schemeClr val="accent1">
                    <a:alpha val="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</p:pic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17B7E8D-4260-49DB-81E9-9198BE998186}"/>
                  </a:ext>
                </a:extLst>
              </p:cNvPr>
              <p:cNvSpPr/>
              <p:nvPr/>
            </p:nvSpPr>
            <p:spPr>
              <a:xfrm rot="20700000">
                <a:off x="6110550" y="2400725"/>
                <a:ext cx="4094191" cy="3955419"/>
              </a:xfrm>
              <a:custGeom>
                <a:avLst/>
                <a:gdLst>
                  <a:gd name="connsiteX0" fmla="*/ 834906 w 4094191"/>
                  <a:gd name="connsiteY0" fmla="*/ 292397 h 3955419"/>
                  <a:gd name="connsiteX1" fmla="*/ 392075 w 4094191"/>
                  <a:gd name="connsiteY1" fmla="*/ 309787 h 3955419"/>
                  <a:gd name="connsiteX2" fmla="*/ 392890 w 4094191"/>
                  <a:gd name="connsiteY2" fmla="*/ 525243 h 3955419"/>
                  <a:gd name="connsiteX3" fmla="*/ 392784 w 4094191"/>
                  <a:gd name="connsiteY3" fmla="*/ 639457 h 3955419"/>
                  <a:gd name="connsiteX4" fmla="*/ 386019 w 4094191"/>
                  <a:gd name="connsiteY4" fmla="*/ 734074 h 3955419"/>
                  <a:gd name="connsiteX5" fmla="*/ 368211 w 4094191"/>
                  <a:gd name="connsiteY5" fmla="*/ 1171851 h 3955419"/>
                  <a:gd name="connsiteX6" fmla="*/ 349623 w 4094191"/>
                  <a:gd name="connsiteY6" fmla="*/ 2149098 h 3955419"/>
                  <a:gd name="connsiteX7" fmla="*/ 349448 w 4094191"/>
                  <a:gd name="connsiteY7" fmla="*/ 2186754 h 3955419"/>
                  <a:gd name="connsiteX8" fmla="*/ 349280 w 4094191"/>
                  <a:gd name="connsiteY8" fmla="*/ 2198105 h 3955419"/>
                  <a:gd name="connsiteX9" fmla="*/ 346668 w 4094191"/>
                  <a:gd name="connsiteY9" fmla="*/ 2300040 h 3955419"/>
                  <a:gd name="connsiteX10" fmla="*/ 349730 w 4094191"/>
                  <a:gd name="connsiteY10" fmla="*/ 2300040 h 3955419"/>
                  <a:gd name="connsiteX11" fmla="*/ 323224 w 4094191"/>
                  <a:gd name="connsiteY11" fmla="*/ 3542880 h 3955419"/>
                  <a:gd name="connsiteX12" fmla="*/ 323330 w 4094191"/>
                  <a:gd name="connsiteY12" fmla="*/ 3543036 h 3955419"/>
                  <a:gd name="connsiteX13" fmla="*/ 726328 w 4094191"/>
                  <a:gd name="connsiteY13" fmla="*/ 3530473 h 3955419"/>
                  <a:gd name="connsiteX14" fmla="*/ 800987 w 4094191"/>
                  <a:gd name="connsiteY14" fmla="*/ 3527838 h 3955419"/>
                  <a:gd name="connsiteX15" fmla="*/ 1074717 w 4094191"/>
                  <a:gd name="connsiteY15" fmla="*/ 3532959 h 3955419"/>
                  <a:gd name="connsiteX16" fmla="*/ 1784301 w 4094191"/>
                  <a:gd name="connsiteY16" fmla="*/ 3530452 h 3955419"/>
                  <a:gd name="connsiteX17" fmla="*/ 3263928 w 4094191"/>
                  <a:gd name="connsiteY17" fmla="*/ 3600240 h 3955419"/>
                  <a:gd name="connsiteX18" fmla="*/ 3389561 w 4094191"/>
                  <a:gd name="connsiteY18" fmla="*/ 3606233 h 3955419"/>
                  <a:gd name="connsiteX19" fmla="*/ 3500662 w 4094191"/>
                  <a:gd name="connsiteY19" fmla="*/ 3613964 h 3955419"/>
                  <a:gd name="connsiteX20" fmla="*/ 3736626 w 4094191"/>
                  <a:gd name="connsiteY20" fmla="*/ 3630655 h 3955419"/>
                  <a:gd name="connsiteX21" fmla="*/ 3756726 w 4094191"/>
                  <a:gd name="connsiteY21" fmla="*/ 3084993 h 3955419"/>
                  <a:gd name="connsiteX22" fmla="*/ 3755833 w 4094191"/>
                  <a:gd name="connsiteY22" fmla="*/ 3041321 h 3955419"/>
                  <a:gd name="connsiteX23" fmla="*/ 3758063 w 4094191"/>
                  <a:gd name="connsiteY23" fmla="*/ 2930604 h 3955419"/>
                  <a:gd name="connsiteX24" fmla="*/ 3768518 w 4094191"/>
                  <a:gd name="connsiteY24" fmla="*/ 2281862 h 3955419"/>
                  <a:gd name="connsiteX25" fmla="*/ 3768604 w 4094191"/>
                  <a:gd name="connsiteY25" fmla="*/ 2291227 h 3955419"/>
                  <a:gd name="connsiteX26" fmla="*/ 3768435 w 4094191"/>
                  <a:gd name="connsiteY26" fmla="*/ 2302955 h 3955419"/>
                  <a:gd name="connsiteX27" fmla="*/ 3768466 w 4094191"/>
                  <a:gd name="connsiteY27" fmla="*/ 2324038 h 3955419"/>
                  <a:gd name="connsiteX28" fmla="*/ 3768731 w 4094191"/>
                  <a:gd name="connsiteY28" fmla="*/ 2336439 h 3955419"/>
                  <a:gd name="connsiteX29" fmla="*/ 3768736 w 4094191"/>
                  <a:gd name="connsiteY29" fmla="*/ 2337678 h 3955419"/>
                  <a:gd name="connsiteX30" fmla="*/ 3768886 w 4094191"/>
                  <a:gd name="connsiteY30" fmla="*/ 2340932 h 3955419"/>
                  <a:gd name="connsiteX31" fmla="*/ 3768886 w 4094191"/>
                  <a:gd name="connsiteY31" fmla="*/ 2339843 h 3955419"/>
                  <a:gd name="connsiteX32" fmla="*/ 3769163 w 4094191"/>
                  <a:gd name="connsiteY32" fmla="*/ 2344126 h 3955419"/>
                  <a:gd name="connsiteX33" fmla="*/ 3769344 w 4094191"/>
                  <a:gd name="connsiteY33" fmla="*/ 2311494 h 3955419"/>
                  <a:gd name="connsiteX34" fmla="*/ 3768760 w 4094191"/>
                  <a:gd name="connsiteY34" fmla="*/ 2290545 h 3955419"/>
                  <a:gd name="connsiteX35" fmla="*/ 3768835 w 4094191"/>
                  <a:gd name="connsiteY35" fmla="*/ 2275183 h 3955419"/>
                  <a:gd name="connsiteX36" fmla="*/ 3770735 w 4094191"/>
                  <a:gd name="connsiteY36" fmla="*/ 2231218 h 3955419"/>
                  <a:gd name="connsiteX37" fmla="*/ 3768518 w 4094191"/>
                  <a:gd name="connsiteY37" fmla="*/ 2230906 h 3955419"/>
                  <a:gd name="connsiteX38" fmla="*/ 3769996 w 4094191"/>
                  <a:gd name="connsiteY38" fmla="*/ 337596 h 3955419"/>
                  <a:gd name="connsiteX39" fmla="*/ 1193833 w 4094191"/>
                  <a:gd name="connsiteY39" fmla="*/ 296934 h 3955419"/>
                  <a:gd name="connsiteX40" fmla="*/ 1051790 w 4094191"/>
                  <a:gd name="connsiteY40" fmla="*/ 297249 h 3955419"/>
                  <a:gd name="connsiteX41" fmla="*/ 1006357 w 4094191"/>
                  <a:gd name="connsiteY41" fmla="*/ 295659 h 3955419"/>
                  <a:gd name="connsiteX42" fmla="*/ 834906 w 4094191"/>
                  <a:gd name="connsiteY42" fmla="*/ 292397 h 3955419"/>
                  <a:gd name="connsiteX43" fmla="*/ 42095 w 4094191"/>
                  <a:gd name="connsiteY43" fmla="*/ 0 h 3955419"/>
                  <a:gd name="connsiteX44" fmla="*/ 574804 w 4094191"/>
                  <a:gd name="connsiteY44" fmla="*/ 38676 h 3955419"/>
                  <a:gd name="connsiteX45" fmla="*/ 646695 w 4094191"/>
                  <a:gd name="connsiteY45" fmla="*/ 43083 h 3955419"/>
                  <a:gd name="connsiteX46" fmla="*/ 863605 w 4094191"/>
                  <a:gd name="connsiteY46" fmla="*/ 43071 h 3955419"/>
                  <a:gd name="connsiteX47" fmla="*/ 3626072 w 4094191"/>
                  <a:gd name="connsiteY47" fmla="*/ 118507 h 3955419"/>
                  <a:gd name="connsiteX48" fmla="*/ 3845795 w 4094191"/>
                  <a:gd name="connsiteY48" fmla="*/ 117343 h 3955419"/>
                  <a:gd name="connsiteX49" fmla="*/ 4092214 w 4094191"/>
                  <a:gd name="connsiteY49" fmla="*/ 103966 h 3955419"/>
                  <a:gd name="connsiteX50" fmla="*/ 4092339 w 4094191"/>
                  <a:gd name="connsiteY50" fmla="*/ 104151 h 3955419"/>
                  <a:gd name="connsiteX51" fmla="*/ 4060888 w 4094191"/>
                  <a:gd name="connsiteY51" fmla="*/ 1578868 h 3955419"/>
                  <a:gd name="connsiteX52" fmla="*/ 4064522 w 4094191"/>
                  <a:gd name="connsiteY52" fmla="*/ 1578868 h 3955419"/>
                  <a:gd name="connsiteX53" fmla="*/ 4054703 w 4094191"/>
                  <a:gd name="connsiteY53" fmla="*/ 2054866 h 3955419"/>
                  <a:gd name="connsiteX54" fmla="*/ 4053143 w 4094191"/>
                  <a:gd name="connsiteY54" fmla="*/ 2164784 h 3955419"/>
                  <a:gd name="connsiteX55" fmla="*/ 4052263 w 4094191"/>
                  <a:gd name="connsiteY55" fmla="*/ 2246504 h 3955419"/>
                  <a:gd name="connsiteX56" fmla="*/ 4038960 w 4094191"/>
                  <a:gd name="connsiteY56" fmla="*/ 2917545 h 3955419"/>
                  <a:gd name="connsiteX57" fmla="*/ 4010642 w 4094191"/>
                  <a:gd name="connsiteY57" fmla="*/ 3940447 h 3955419"/>
                  <a:gd name="connsiteX58" fmla="*/ 2885261 w 4094191"/>
                  <a:gd name="connsiteY58" fmla="*/ 3950367 h 3955419"/>
                  <a:gd name="connsiteX59" fmla="*/ 2865639 w 4094191"/>
                  <a:gd name="connsiteY59" fmla="*/ 3949819 h 3955419"/>
                  <a:gd name="connsiteX60" fmla="*/ 2649766 w 4094191"/>
                  <a:gd name="connsiteY60" fmla="*/ 3948696 h 3955419"/>
                  <a:gd name="connsiteX61" fmla="*/ 2500 w 4094191"/>
                  <a:gd name="connsiteY61" fmla="*/ 3907449 h 3955419"/>
                  <a:gd name="connsiteX62" fmla="*/ 565 w 4094191"/>
                  <a:gd name="connsiteY62" fmla="*/ 3712371 h 3955419"/>
                  <a:gd name="connsiteX63" fmla="*/ 563 w 4094191"/>
                  <a:gd name="connsiteY63" fmla="*/ 3705225 h 3955419"/>
                  <a:gd name="connsiteX64" fmla="*/ 179 w 4094191"/>
                  <a:gd name="connsiteY64" fmla="*/ 3599954 h 3955419"/>
                  <a:gd name="connsiteX65" fmla="*/ 4253 w 4094191"/>
                  <a:gd name="connsiteY65" fmla="*/ 1660901 h 3955419"/>
                  <a:gd name="connsiteX66" fmla="*/ 1623 w 4094191"/>
                  <a:gd name="connsiteY66" fmla="*/ 1660531 h 3955419"/>
                  <a:gd name="connsiteX67" fmla="*/ 3877 w 4094191"/>
                  <a:gd name="connsiteY67" fmla="*/ 1608364 h 3955419"/>
                  <a:gd name="connsiteX68" fmla="*/ 3944 w 4094191"/>
                  <a:gd name="connsiteY68" fmla="*/ 1580796 h 3955419"/>
                  <a:gd name="connsiteX69" fmla="*/ 3702 w 4094191"/>
                  <a:gd name="connsiteY69" fmla="*/ 1565513 h 3955419"/>
                  <a:gd name="connsiteX70" fmla="*/ 3639 w 4094191"/>
                  <a:gd name="connsiteY70" fmla="*/ 1529247 h 3955419"/>
                  <a:gd name="connsiteX71" fmla="*/ 3783 w 4094191"/>
                  <a:gd name="connsiteY71" fmla="*/ 1527809 h 3955419"/>
                  <a:gd name="connsiteX72" fmla="*/ 3788 w 4094191"/>
                  <a:gd name="connsiteY72" fmla="*/ 1527492 h 3955419"/>
                  <a:gd name="connsiteX73" fmla="*/ 3791 w 4094191"/>
                  <a:gd name="connsiteY73" fmla="*/ 1527730 h 3955419"/>
                  <a:gd name="connsiteX74" fmla="*/ 3885 w 4094191"/>
                  <a:gd name="connsiteY74" fmla="*/ 1526787 h 3955419"/>
                  <a:gd name="connsiteX75" fmla="*/ 4271 w 4094191"/>
                  <a:gd name="connsiteY75" fmla="*/ 1575376 h 3955419"/>
                  <a:gd name="connsiteX76" fmla="*/ 4129 w 4094191"/>
                  <a:gd name="connsiteY76" fmla="*/ 1587284 h 3955419"/>
                  <a:gd name="connsiteX77" fmla="*/ 4253 w 4094191"/>
                  <a:gd name="connsiteY77" fmla="*/ 1600438 h 3955419"/>
                  <a:gd name="connsiteX78" fmla="*/ 42095 w 4094191"/>
                  <a:gd name="connsiteY78" fmla="*/ 0 h 395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094191" h="3955419" fill="none" extrusionOk="0">
                    <a:moveTo>
                      <a:pt x="834906" y="292397"/>
                    </a:moveTo>
                    <a:cubicBezTo>
                      <a:pt x="691203" y="296054"/>
                      <a:pt x="507798" y="303357"/>
                      <a:pt x="392075" y="309787"/>
                    </a:cubicBezTo>
                    <a:cubicBezTo>
                      <a:pt x="390789" y="380876"/>
                      <a:pt x="400468" y="452824"/>
                      <a:pt x="392890" y="525243"/>
                    </a:cubicBezTo>
                    <a:cubicBezTo>
                      <a:pt x="398908" y="560403"/>
                      <a:pt x="391715" y="599773"/>
                      <a:pt x="392784" y="639457"/>
                    </a:cubicBezTo>
                    <a:cubicBezTo>
                      <a:pt x="384804" y="676293"/>
                      <a:pt x="378716" y="720298"/>
                      <a:pt x="386019" y="734074"/>
                    </a:cubicBezTo>
                    <a:cubicBezTo>
                      <a:pt x="366785" y="874525"/>
                      <a:pt x="359136" y="1035455"/>
                      <a:pt x="368211" y="1171851"/>
                    </a:cubicBezTo>
                    <a:cubicBezTo>
                      <a:pt x="318441" y="1317932"/>
                      <a:pt x="345233" y="1878626"/>
                      <a:pt x="349623" y="2149098"/>
                    </a:cubicBezTo>
                    <a:cubicBezTo>
                      <a:pt x="348977" y="2161511"/>
                      <a:pt x="348912" y="2174537"/>
                      <a:pt x="349448" y="2186754"/>
                    </a:cubicBezTo>
                    <a:cubicBezTo>
                      <a:pt x="349541" y="2190034"/>
                      <a:pt x="349077" y="2194169"/>
                      <a:pt x="349280" y="2198105"/>
                    </a:cubicBezTo>
                    <a:cubicBezTo>
                      <a:pt x="349360" y="2242495"/>
                      <a:pt x="348553" y="2276038"/>
                      <a:pt x="346668" y="2300040"/>
                    </a:cubicBezTo>
                    <a:cubicBezTo>
                      <a:pt x="348182" y="2300225"/>
                      <a:pt x="349412" y="2300024"/>
                      <a:pt x="349730" y="2300040"/>
                    </a:cubicBezTo>
                    <a:cubicBezTo>
                      <a:pt x="317008" y="2767607"/>
                      <a:pt x="343036" y="3241493"/>
                      <a:pt x="323224" y="3542880"/>
                    </a:cubicBezTo>
                    <a:cubicBezTo>
                      <a:pt x="323256" y="3542953"/>
                      <a:pt x="323314" y="3542982"/>
                      <a:pt x="323330" y="3543036"/>
                    </a:cubicBezTo>
                    <a:cubicBezTo>
                      <a:pt x="480245" y="3553953"/>
                      <a:pt x="604511" y="3527791"/>
                      <a:pt x="726328" y="3530473"/>
                    </a:cubicBezTo>
                    <a:cubicBezTo>
                      <a:pt x="745883" y="3523447"/>
                      <a:pt x="782284" y="3530583"/>
                      <a:pt x="800987" y="3527838"/>
                    </a:cubicBezTo>
                    <a:cubicBezTo>
                      <a:pt x="885126" y="3524256"/>
                      <a:pt x="980499" y="3513914"/>
                      <a:pt x="1074717" y="3532959"/>
                    </a:cubicBezTo>
                    <a:cubicBezTo>
                      <a:pt x="1327752" y="3540095"/>
                      <a:pt x="1562197" y="3527836"/>
                      <a:pt x="1784301" y="3530452"/>
                    </a:cubicBezTo>
                    <a:cubicBezTo>
                      <a:pt x="2322771" y="3564332"/>
                      <a:pt x="2786783" y="3677862"/>
                      <a:pt x="3263928" y="3600240"/>
                    </a:cubicBezTo>
                    <a:cubicBezTo>
                      <a:pt x="3291109" y="3593674"/>
                      <a:pt x="3351353" y="3606551"/>
                      <a:pt x="3389561" y="3606233"/>
                    </a:cubicBezTo>
                    <a:cubicBezTo>
                      <a:pt x="3420012" y="3613285"/>
                      <a:pt x="3484272" y="3614035"/>
                      <a:pt x="3500662" y="3613964"/>
                    </a:cubicBezTo>
                    <a:cubicBezTo>
                      <a:pt x="3598453" y="3636489"/>
                      <a:pt x="3660192" y="3621890"/>
                      <a:pt x="3736626" y="3630655"/>
                    </a:cubicBezTo>
                    <a:cubicBezTo>
                      <a:pt x="3746197" y="3436718"/>
                      <a:pt x="3731914" y="3244713"/>
                      <a:pt x="3756726" y="3084993"/>
                    </a:cubicBezTo>
                    <a:cubicBezTo>
                      <a:pt x="3756005" y="3068975"/>
                      <a:pt x="3756521" y="3056568"/>
                      <a:pt x="3755833" y="3041321"/>
                    </a:cubicBezTo>
                    <a:cubicBezTo>
                      <a:pt x="3752922" y="3007978"/>
                      <a:pt x="3757011" y="2971288"/>
                      <a:pt x="3758063" y="2930604"/>
                    </a:cubicBezTo>
                    <a:cubicBezTo>
                      <a:pt x="3735566" y="2696505"/>
                      <a:pt x="3764344" y="2441723"/>
                      <a:pt x="3768518" y="2281862"/>
                    </a:cubicBezTo>
                    <a:cubicBezTo>
                      <a:pt x="3768444" y="2285068"/>
                      <a:pt x="3768411" y="2288191"/>
                      <a:pt x="3768604" y="2291227"/>
                    </a:cubicBezTo>
                    <a:cubicBezTo>
                      <a:pt x="3768723" y="2295619"/>
                      <a:pt x="3768702" y="2298967"/>
                      <a:pt x="3768435" y="2302955"/>
                    </a:cubicBezTo>
                    <a:cubicBezTo>
                      <a:pt x="3768825" y="2310649"/>
                      <a:pt x="3769063" y="2318090"/>
                      <a:pt x="3768466" y="2324038"/>
                    </a:cubicBezTo>
                    <a:cubicBezTo>
                      <a:pt x="3768538" y="2328256"/>
                      <a:pt x="3769126" y="2332406"/>
                      <a:pt x="3768731" y="2336439"/>
                    </a:cubicBezTo>
                    <a:cubicBezTo>
                      <a:pt x="3768672" y="2336854"/>
                      <a:pt x="3768723" y="2337257"/>
                      <a:pt x="3768736" y="2337678"/>
                    </a:cubicBezTo>
                    <a:cubicBezTo>
                      <a:pt x="3768816" y="2344085"/>
                      <a:pt x="3768853" y="2345111"/>
                      <a:pt x="3768886" y="2340932"/>
                    </a:cubicBezTo>
                    <a:cubicBezTo>
                      <a:pt x="3768950" y="2340759"/>
                      <a:pt x="3768803" y="2340046"/>
                      <a:pt x="3768886" y="2339843"/>
                    </a:cubicBezTo>
                    <a:cubicBezTo>
                      <a:pt x="3768926" y="2341509"/>
                      <a:pt x="3768887" y="2342794"/>
                      <a:pt x="3769163" y="2344126"/>
                    </a:cubicBezTo>
                    <a:cubicBezTo>
                      <a:pt x="3769073" y="2345128"/>
                      <a:pt x="3769984" y="2336064"/>
                      <a:pt x="3769344" y="2311494"/>
                    </a:cubicBezTo>
                    <a:cubicBezTo>
                      <a:pt x="3768602" y="2304079"/>
                      <a:pt x="3770246" y="2297313"/>
                      <a:pt x="3768760" y="2290545"/>
                    </a:cubicBezTo>
                    <a:cubicBezTo>
                      <a:pt x="3769206" y="2284903"/>
                      <a:pt x="3768871" y="2280100"/>
                      <a:pt x="3768835" y="2275183"/>
                    </a:cubicBezTo>
                    <a:cubicBezTo>
                      <a:pt x="3771096" y="2258272"/>
                      <a:pt x="3770181" y="2245367"/>
                      <a:pt x="3770735" y="2231218"/>
                    </a:cubicBezTo>
                    <a:cubicBezTo>
                      <a:pt x="3770197" y="2231304"/>
                      <a:pt x="3769177" y="2231071"/>
                      <a:pt x="3768518" y="2230906"/>
                    </a:cubicBezTo>
                    <a:cubicBezTo>
                      <a:pt x="3811140" y="1905595"/>
                      <a:pt x="3791215" y="651333"/>
                      <a:pt x="3769996" y="337596"/>
                    </a:cubicBezTo>
                    <a:cubicBezTo>
                      <a:pt x="2957028" y="170809"/>
                      <a:pt x="1725787" y="423608"/>
                      <a:pt x="1193833" y="296934"/>
                    </a:cubicBezTo>
                    <a:cubicBezTo>
                      <a:pt x="1155343" y="299298"/>
                      <a:pt x="1093634" y="290882"/>
                      <a:pt x="1051790" y="297249"/>
                    </a:cubicBezTo>
                    <a:cubicBezTo>
                      <a:pt x="1039695" y="293898"/>
                      <a:pt x="1015232" y="299584"/>
                      <a:pt x="1006357" y="295659"/>
                    </a:cubicBezTo>
                    <a:cubicBezTo>
                      <a:pt x="932172" y="307775"/>
                      <a:pt x="878371" y="302412"/>
                      <a:pt x="834906" y="292397"/>
                    </a:cubicBezTo>
                    <a:close/>
                    <a:moveTo>
                      <a:pt x="42095" y="0"/>
                    </a:moveTo>
                    <a:cubicBezTo>
                      <a:pt x="228791" y="-4127"/>
                      <a:pt x="379755" y="2830"/>
                      <a:pt x="574804" y="38676"/>
                    </a:cubicBezTo>
                    <a:cubicBezTo>
                      <a:pt x="607766" y="44604"/>
                      <a:pt x="628132" y="47541"/>
                      <a:pt x="646695" y="43083"/>
                    </a:cubicBezTo>
                    <a:cubicBezTo>
                      <a:pt x="721956" y="57228"/>
                      <a:pt x="839987" y="53421"/>
                      <a:pt x="863605" y="43071"/>
                    </a:cubicBezTo>
                    <a:cubicBezTo>
                      <a:pt x="1254352" y="-52356"/>
                      <a:pt x="3305730" y="-412"/>
                      <a:pt x="3626072" y="118507"/>
                    </a:cubicBezTo>
                    <a:cubicBezTo>
                      <a:pt x="3671850" y="125972"/>
                      <a:pt x="3787149" y="100684"/>
                      <a:pt x="3845795" y="117343"/>
                    </a:cubicBezTo>
                    <a:cubicBezTo>
                      <a:pt x="3948433" y="128294"/>
                      <a:pt x="4006494" y="111015"/>
                      <a:pt x="4092214" y="103966"/>
                    </a:cubicBezTo>
                    <a:cubicBezTo>
                      <a:pt x="4092257" y="104014"/>
                      <a:pt x="4092306" y="104083"/>
                      <a:pt x="4092339" y="104151"/>
                    </a:cubicBezTo>
                    <a:cubicBezTo>
                      <a:pt x="4124637" y="358949"/>
                      <a:pt x="4095044" y="1085185"/>
                      <a:pt x="4060888" y="1578868"/>
                    </a:cubicBezTo>
                    <a:cubicBezTo>
                      <a:pt x="4062005" y="1579185"/>
                      <a:pt x="4063207" y="1578845"/>
                      <a:pt x="4064522" y="1578868"/>
                    </a:cubicBezTo>
                    <a:cubicBezTo>
                      <a:pt x="4038463" y="1656492"/>
                      <a:pt x="4064347" y="1860573"/>
                      <a:pt x="4054703" y="2054866"/>
                    </a:cubicBezTo>
                    <a:cubicBezTo>
                      <a:pt x="4055878" y="2068809"/>
                      <a:pt x="4060381" y="2124509"/>
                      <a:pt x="4053143" y="2164784"/>
                    </a:cubicBezTo>
                    <a:cubicBezTo>
                      <a:pt x="4051551" y="2193739"/>
                      <a:pt x="4051977" y="2219272"/>
                      <a:pt x="4052263" y="2246504"/>
                    </a:cubicBezTo>
                    <a:cubicBezTo>
                      <a:pt x="4050995" y="2513443"/>
                      <a:pt x="4063500" y="2800043"/>
                      <a:pt x="4038960" y="2917545"/>
                    </a:cubicBezTo>
                    <a:cubicBezTo>
                      <a:pt x="4069436" y="3285202"/>
                      <a:pt x="4002052" y="3562213"/>
                      <a:pt x="4010642" y="3940447"/>
                    </a:cubicBezTo>
                    <a:cubicBezTo>
                      <a:pt x="3688783" y="4025065"/>
                      <a:pt x="3316027" y="3936783"/>
                      <a:pt x="2885261" y="3950367"/>
                    </a:cubicBezTo>
                    <a:cubicBezTo>
                      <a:pt x="2878720" y="3948780"/>
                      <a:pt x="2867765" y="3948662"/>
                      <a:pt x="2865639" y="3949819"/>
                    </a:cubicBezTo>
                    <a:cubicBezTo>
                      <a:pt x="2842382" y="3943069"/>
                      <a:pt x="2726866" y="3957426"/>
                      <a:pt x="2649766" y="3948696"/>
                    </a:cubicBezTo>
                    <a:cubicBezTo>
                      <a:pt x="1374768" y="3967182"/>
                      <a:pt x="358478" y="3886478"/>
                      <a:pt x="2500" y="3907449"/>
                    </a:cubicBezTo>
                    <a:cubicBezTo>
                      <a:pt x="1075" y="3864824"/>
                      <a:pt x="-56" y="3794741"/>
                      <a:pt x="565" y="3712371"/>
                    </a:cubicBezTo>
                    <a:cubicBezTo>
                      <a:pt x="726" y="3709691"/>
                      <a:pt x="481" y="3707503"/>
                      <a:pt x="563" y="3705225"/>
                    </a:cubicBezTo>
                    <a:cubicBezTo>
                      <a:pt x="-5611" y="3681010"/>
                      <a:pt x="-6768" y="3629293"/>
                      <a:pt x="179" y="3599954"/>
                    </a:cubicBezTo>
                    <a:cubicBezTo>
                      <a:pt x="-39514" y="3018430"/>
                      <a:pt x="-41062" y="1992643"/>
                      <a:pt x="4253" y="1660901"/>
                    </a:cubicBezTo>
                    <a:cubicBezTo>
                      <a:pt x="3061" y="1660822"/>
                      <a:pt x="1942" y="1660573"/>
                      <a:pt x="1623" y="1660531"/>
                    </a:cubicBezTo>
                    <a:cubicBezTo>
                      <a:pt x="2602" y="1642400"/>
                      <a:pt x="821" y="1625481"/>
                      <a:pt x="3877" y="1608364"/>
                    </a:cubicBezTo>
                    <a:cubicBezTo>
                      <a:pt x="5001" y="1598352"/>
                      <a:pt x="2610" y="1589171"/>
                      <a:pt x="3944" y="1580796"/>
                    </a:cubicBezTo>
                    <a:cubicBezTo>
                      <a:pt x="4218" y="1575157"/>
                      <a:pt x="3795" y="1570513"/>
                      <a:pt x="3702" y="1565513"/>
                    </a:cubicBezTo>
                    <a:cubicBezTo>
                      <a:pt x="2828" y="1545521"/>
                      <a:pt x="3180" y="1534446"/>
                      <a:pt x="3639" y="1529247"/>
                    </a:cubicBezTo>
                    <a:cubicBezTo>
                      <a:pt x="3711" y="1528729"/>
                      <a:pt x="3725" y="1528285"/>
                      <a:pt x="3783" y="1527809"/>
                    </a:cubicBezTo>
                    <a:cubicBezTo>
                      <a:pt x="3804" y="1527698"/>
                      <a:pt x="3794" y="1527605"/>
                      <a:pt x="3788" y="1527492"/>
                    </a:cubicBezTo>
                    <a:cubicBezTo>
                      <a:pt x="3792" y="1527568"/>
                      <a:pt x="3789" y="1527660"/>
                      <a:pt x="3791" y="1527730"/>
                    </a:cubicBezTo>
                    <a:cubicBezTo>
                      <a:pt x="3815" y="1527412"/>
                      <a:pt x="3899" y="1527141"/>
                      <a:pt x="3885" y="1526787"/>
                    </a:cubicBezTo>
                    <a:cubicBezTo>
                      <a:pt x="6575" y="1527181"/>
                      <a:pt x="4599" y="1547147"/>
                      <a:pt x="4271" y="1575376"/>
                    </a:cubicBezTo>
                    <a:cubicBezTo>
                      <a:pt x="4389" y="1579455"/>
                      <a:pt x="4821" y="1583111"/>
                      <a:pt x="4129" y="1587284"/>
                    </a:cubicBezTo>
                    <a:cubicBezTo>
                      <a:pt x="4218" y="1591582"/>
                      <a:pt x="3657" y="1595652"/>
                      <a:pt x="4253" y="1600438"/>
                    </a:cubicBezTo>
                    <a:cubicBezTo>
                      <a:pt x="34026" y="1113288"/>
                      <a:pt x="11766" y="583563"/>
                      <a:pt x="42095" y="0"/>
                    </a:cubicBezTo>
                    <a:close/>
                  </a:path>
                  <a:path w="4094191" h="3955419" stroke="0" extrusionOk="0">
                    <a:moveTo>
                      <a:pt x="834906" y="292397"/>
                    </a:moveTo>
                    <a:cubicBezTo>
                      <a:pt x="667032" y="289674"/>
                      <a:pt x="517063" y="296890"/>
                      <a:pt x="392075" y="309787"/>
                    </a:cubicBezTo>
                    <a:cubicBezTo>
                      <a:pt x="402870" y="381150"/>
                      <a:pt x="382853" y="451662"/>
                      <a:pt x="392890" y="525243"/>
                    </a:cubicBezTo>
                    <a:cubicBezTo>
                      <a:pt x="389107" y="566975"/>
                      <a:pt x="391882" y="606571"/>
                      <a:pt x="392784" y="639457"/>
                    </a:cubicBezTo>
                    <a:cubicBezTo>
                      <a:pt x="398180" y="667532"/>
                      <a:pt x="382814" y="717813"/>
                      <a:pt x="386019" y="734074"/>
                    </a:cubicBezTo>
                    <a:cubicBezTo>
                      <a:pt x="378851" y="874469"/>
                      <a:pt x="364012" y="1002241"/>
                      <a:pt x="368211" y="1171851"/>
                    </a:cubicBezTo>
                    <a:cubicBezTo>
                      <a:pt x="299633" y="1309219"/>
                      <a:pt x="342755" y="1866725"/>
                      <a:pt x="349623" y="2149098"/>
                    </a:cubicBezTo>
                    <a:cubicBezTo>
                      <a:pt x="349406" y="2160139"/>
                      <a:pt x="348884" y="2175067"/>
                      <a:pt x="349448" y="2186754"/>
                    </a:cubicBezTo>
                    <a:cubicBezTo>
                      <a:pt x="349730" y="2190726"/>
                      <a:pt x="350004" y="2194482"/>
                      <a:pt x="349280" y="2198105"/>
                    </a:cubicBezTo>
                    <a:cubicBezTo>
                      <a:pt x="344258" y="2238349"/>
                      <a:pt x="350107" y="2275702"/>
                      <a:pt x="346668" y="2300040"/>
                    </a:cubicBezTo>
                    <a:cubicBezTo>
                      <a:pt x="348148" y="2300257"/>
                      <a:pt x="349423" y="2300029"/>
                      <a:pt x="349730" y="2300040"/>
                    </a:cubicBezTo>
                    <a:cubicBezTo>
                      <a:pt x="324125" y="2779735"/>
                      <a:pt x="332491" y="3271710"/>
                      <a:pt x="323224" y="3542880"/>
                    </a:cubicBezTo>
                    <a:cubicBezTo>
                      <a:pt x="323269" y="3542944"/>
                      <a:pt x="323308" y="3542972"/>
                      <a:pt x="323330" y="3543036"/>
                    </a:cubicBezTo>
                    <a:cubicBezTo>
                      <a:pt x="450855" y="3541816"/>
                      <a:pt x="584510" y="3527913"/>
                      <a:pt x="726328" y="3530473"/>
                    </a:cubicBezTo>
                    <a:cubicBezTo>
                      <a:pt x="755555" y="3523170"/>
                      <a:pt x="774123" y="3534662"/>
                      <a:pt x="800987" y="3527838"/>
                    </a:cubicBezTo>
                    <a:cubicBezTo>
                      <a:pt x="852045" y="3518035"/>
                      <a:pt x="953460" y="3521299"/>
                      <a:pt x="1074717" y="3532959"/>
                    </a:cubicBezTo>
                    <a:cubicBezTo>
                      <a:pt x="1306312" y="3560435"/>
                      <a:pt x="1588822" y="3576149"/>
                      <a:pt x="1784301" y="3530452"/>
                    </a:cubicBezTo>
                    <a:cubicBezTo>
                      <a:pt x="2267951" y="3621400"/>
                      <a:pt x="2844993" y="3544611"/>
                      <a:pt x="3263928" y="3600240"/>
                    </a:cubicBezTo>
                    <a:cubicBezTo>
                      <a:pt x="3323268" y="3609233"/>
                      <a:pt x="3348377" y="3593848"/>
                      <a:pt x="3389561" y="3606233"/>
                    </a:cubicBezTo>
                    <a:cubicBezTo>
                      <a:pt x="3411897" y="3604807"/>
                      <a:pt x="3483968" y="3604693"/>
                      <a:pt x="3500662" y="3613964"/>
                    </a:cubicBezTo>
                    <a:cubicBezTo>
                      <a:pt x="3576305" y="3605764"/>
                      <a:pt x="3673333" y="3613187"/>
                      <a:pt x="3736626" y="3630655"/>
                    </a:cubicBezTo>
                    <a:cubicBezTo>
                      <a:pt x="3766499" y="3442368"/>
                      <a:pt x="3748932" y="3285392"/>
                      <a:pt x="3756726" y="3084993"/>
                    </a:cubicBezTo>
                    <a:cubicBezTo>
                      <a:pt x="3756236" y="3070821"/>
                      <a:pt x="3755571" y="3055136"/>
                      <a:pt x="3755833" y="3041321"/>
                    </a:cubicBezTo>
                    <a:cubicBezTo>
                      <a:pt x="3763167" y="3006481"/>
                      <a:pt x="3756990" y="2960670"/>
                      <a:pt x="3758063" y="2930604"/>
                    </a:cubicBezTo>
                    <a:cubicBezTo>
                      <a:pt x="3780058" y="2712224"/>
                      <a:pt x="3744633" y="2482776"/>
                      <a:pt x="3768518" y="2281862"/>
                    </a:cubicBezTo>
                    <a:cubicBezTo>
                      <a:pt x="3768358" y="2285571"/>
                      <a:pt x="3768487" y="2287825"/>
                      <a:pt x="3768604" y="2291227"/>
                    </a:cubicBezTo>
                    <a:cubicBezTo>
                      <a:pt x="3768635" y="2295071"/>
                      <a:pt x="3768530" y="2298978"/>
                      <a:pt x="3768435" y="2302955"/>
                    </a:cubicBezTo>
                    <a:cubicBezTo>
                      <a:pt x="3767550" y="2310806"/>
                      <a:pt x="3768598" y="2317988"/>
                      <a:pt x="3768466" y="2324038"/>
                    </a:cubicBezTo>
                    <a:cubicBezTo>
                      <a:pt x="3768283" y="2328323"/>
                      <a:pt x="3768697" y="2332456"/>
                      <a:pt x="3768731" y="2336439"/>
                    </a:cubicBezTo>
                    <a:cubicBezTo>
                      <a:pt x="3768755" y="2336848"/>
                      <a:pt x="3768715" y="2337341"/>
                      <a:pt x="3768736" y="2337678"/>
                    </a:cubicBezTo>
                    <a:cubicBezTo>
                      <a:pt x="3768840" y="2344111"/>
                      <a:pt x="3768797" y="2345123"/>
                      <a:pt x="3768886" y="2340932"/>
                    </a:cubicBezTo>
                    <a:cubicBezTo>
                      <a:pt x="3768957" y="2340570"/>
                      <a:pt x="3768930" y="2340138"/>
                      <a:pt x="3768886" y="2339843"/>
                    </a:cubicBezTo>
                    <a:cubicBezTo>
                      <a:pt x="3769071" y="2341360"/>
                      <a:pt x="3769083" y="2342727"/>
                      <a:pt x="3769163" y="2344126"/>
                    </a:cubicBezTo>
                    <a:cubicBezTo>
                      <a:pt x="3770488" y="2347224"/>
                      <a:pt x="3768731" y="2334669"/>
                      <a:pt x="3769344" y="2311494"/>
                    </a:cubicBezTo>
                    <a:cubicBezTo>
                      <a:pt x="3768165" y="2305487"/>
                      <a:pt x="3769199" y="2297583"/>
                      <a:pt x="3768760" y="2290545"/>
                    </a:cubicBezTo>
                    <a:cubicBezTo>
                      <a:pt x="3769226" y="2284953"/>
                      <a:pt x="3768597" y="2279924"/>
                      <a:pt x="3768835" y="2275183"/>
                    </a:cubicBezTo>
                    <a:cubicBezTo>
                      <a:pt x="3770028" y="2258928"/>
                      <a:pt x="3771356" y="2246948"/>
                      <a:pt x="3770735" y="2231218"/>
                    </a:cubicBezTo>
                    <a:cubicBezTo>
                      <a:pt x="3770208" y="2231308"/>
                      <a:pt x="3769223" y="2231013"/>
                      <a:pt x="3768518" y="2230906"/>
                    </a:cubicBezTo>
                    <a:cubicBezTo>
                      <a:pt x="3774779" y="1900040"/>
                      <a:pt x="3814582" y="634813"/>
                      <a:pt x="3769996" y="337596"/>
                    </a:cubicBezTo>
                    <a:cubicBezTo>
                      <a:pt x="2668095" y="334564"/>
                      <a:pt x="1767407" y="294734"/>
                      <a:pt x="1193833" y="296934"/>
                    </a:cubicBezTo>
                    <a:cubicBezTo>
                      <a:pt x="1128852" y="309038"/>
                      <a:pt x="1067709" y="288397"/>
                      <a:pt x="1051790" y="297249"/>
                    </a:cubicBezTo>
                    <a:cubicBezTo>
                      <a:pt x="1036220" y="292827"/>
                      <a:pt x="1013127" y="292886"/>
                      <a:pt x="1006357" y="295659"/>
                    </a:cubicBezTo>
                    <a:cubicBezTo>
                      <a:pt x="975675" y="305500"/>
                      <a:pt x="864533" y="290331"/>
                      <a:pt x="834906" y="292397"/>
                    </a:cubicBezTo>
                    <a:close/>
                    <a:moveTo>
                      <a:pt x="42095" y="0"/>
                    </a:moveTo>
                    <a:cubicBezTo>
                      <a:pt x="285011" y="64151"/>
                      <a:pt x="476867" y="8821"/>
                      <a:pt x="574804" y="38676"/>
                    </a:cubicBezTo>
                    <a:cubicBezTo>
                      <a:pt x="610064" y="42367"/>
                      <a:pt x="636453" y="37504"/>
                      <a:pt x="646695" y="43083"/>
                    </a:cubicBezTo>
                    <a:cubicBezTo>
                      <a:pt x="672230" y="53536"/>
                      <a:pt x="760353" y="41208"/>
                      <a:pt x="863605" y="43071"/>
                    </a:cubicBezTo>
                    <a:cubicBezTo>
                      <a:pt x="1901187" y="12936"/>
                      <a:pt x="2282937" y="69180"/>
                      <a:pt x="3626072" y="118507"/>
                    </a:cubicBezTo>
                    <a:cubicBezTo>
                      <a:pt x="3680885" y="114318"/>
                      <a:pt x="3816525" y="115143"/>
                      <a:pt x="3845795" y="117343"/>
                    </a:cubicBezTo>
                    <a:cubicBezTo>
                      <a:pt x="3951417" y="122444"/>
                      <a:pt x="4000248" y="115942"/>
                      <a:pt x="4092214" y="103966"/>
                    </a:cubicBezTo>
                    <a:cubicBezTo>
                      <a:pt x="4092255" y="104019"/>
                      <a:pt x="4092301" y="104085"/>
                      <a:pt x="4092339" y="104151"/>
                    </a:cubicBezTo>
                    <a:cubicBezTo>
                      <a:pt x="4072503" y="371527"/>
                      <a:pt x="4087790" y="1021970"/>
                      <a:pt x="4060888" y="1578868"/>
                    </a:cubicBezTo>
                    <a:cubicBezTo>
                      <a:pt x="4061941" y="1578993"/>
                      <a:pt x="4063105" y="1578738"/>
                      <a:pt x="4064522" y="1578868"/>
                    </a:cubicBezTo>
                    <a:cubicBezTo>
                      <a:pt x="4056039" y="1673511"/>
                      <a:pt x="4062566" y="1866997"/>
                      <a:pt x="4054703" y="2054866"/>
                    </a:cubicBezTo>
                    <a:cubicBezTo>
                      <a:pt x="4063843" y="2093101"/>
                      <a:pt x="4056789" y="2126126"/>
                      <a:pt x="4053143" y="2164784"/>
                    </a:cubicBezTo>
                    <a:cubicBezTo>
                      <a:pt x="4053087" y="2191571"/>
                      <a:pt x="4055037" y="2216684"/>
                      <a:pt x="4052263" y="2246504"/>
                    </a:cubicBezTo>
                    <a:cubicBezTo>
                      <a:pt x="4054801" y="2523239"/>
                      <a:pt x="4053154" y="2802210"/>
                      <a:pt x="4038960" y="2917545"/>
                    </a:cubicBezTo>
                    <a:cubicBezTo>
                      <a:pt x="4069308" y="3301186"/>
                      <a:pt x="4027247" y="3573864"/>
                      <a:pt x="4010642" y="3940447"/>
                    </a:cubicBezTo>
                    <a:cubicBezTo>
                      <a:pt x="3706490" y="3960019"/>
                      <a:pt x="3281737" y="3890250"/>
                      <a:pt x="2885261" y="3950367"/>
                    </a:cubicBezTo>
                    <a:cubicBezTo>
                      <a:pt x="2881350" y="3950204"/>
                      <a:pt x="2868774" y="3949706"/>
                      <a:pt x="2865639" y="3949819"/>
                    </a:cubicBezTo>
                    <a:cubicBezTo>
                      <a:pt x="2799089" y="3954395"/>
                      <a:pt x="2727157" y="3960450"/>
                      <a:pt x="2649766" y="3948696"/>
                    </a:cubicBezTo>
                    <a:cubicBezTo>
                      <a:pt x="1375177" y="3920028"/>
                      <a:pt x="389482" y="3895768"/>
                      <a:pt x="2500" y="3907449"/>
                    </a:cubicBezTo>
                    <a:cubicBezTo>
                      <a:pt x="7301" y="3848516"/>
                      <a:pt x="13064" y="3787286"/>
                      <a:pt x="565" y="3712371"/>
                    </a:cubicBezTo>
                    <a:cubicBezTo>
                      <a:pt x="713" y="3710016"/>
                      <a:pt x="600" y="3708068"/>
                      <a:pt x="563" y="3705225"/>
                    </a:cubicBezTo>
                    <a:cubicBezTo>
                      <a:pt x="-5133" y="3656146"/>
                      <a:pt x="2605" y="3616876"/>
                      <a:pt x="179" y="3599954"/>
                    </a:cubicBezTo>
                    <a:cubicBezTo>
                      <a:pt x="-2524" y="2972151"/>
                      <a:pt x="17173" y="2001804"/>
                      <a:pt x="4253" y="1660901"/>
                    </a:cubicBezTo>
                    <a:cubicBezTo>
                      <a:pt x="3084" y="1660842"/>
                      <a:pt x="1986" y="1660539"/>
                      <a:pt x="1623" y="1660531"/>
                    </a:cubicBezTo>
                    <a:cubicBezTo>
                      <a:pt x="2191" y="1641691"/>
                      <a:pt x="2674" y="1626115"/>
                      <a:pt x="3877" y="1608364"/>
                    </a:cubicBezTo>
                    <a:cubicBezTo>
                      <a:pt x="4749" y="1599560"/>
                      <a:pt x="4405" y="1589567"/>
                      <a:pt x="3944" y="1580796"/>
                    </a:cubicBezTo>
                    <a:cubicBezTo>
                      <a:pt x="4733" y="1576008"/>
                      <a:pt x="3946" y="1569633"/>
                      <a:pt x="3702" y="1565513"/>
                    </a:cubicBezTo>
                    <a:cubicBezTo>
                      <a:pt x="3270" y="1545629"/>
                      <a:pt x="3520" y="1534320"/>
                      <a:pt x="3639" y="1529247"/>
                    </a:cubicBezTo>
                    <a:cubicBezTo>
                      <a:pt x="3664" y="1528761"/>
                      <a:pt x="3734" y="1528253"/>
                      <a:pt x="3783" y="1527809"/>
                    </a:cubicBezTo>
                    <a:cubicBezTo>
                      <a:pt x="3776" y="1527695"/>
                      <a:pt x="3779" y="1527608"/>
                      <a:pt x="3788" y="1527492"/>
                    </a:cubicBezTo>
                    <a:cubicBezTo>
                      <a:pt x="3794" y="1527575"/>
                      <a:pt x="3803" y="1527648"/>
                      <a:pt x="3791" y="1527730"/>
                    </a:cubicBezTo>
                    <a:cubicBezTo>
                      <a:pt x="3841" y="1527424"/>
                      <a:pt x="3880" y="1527118"/>
                      <a:pt x="3885" y="1526787"/>
                    </a:cubicBezTo>
                    <a:cubicBezTo>
                      <a:pt x="3543" y="1531139"/>
                      <a:pt x="6667" y="1545054"/>
                      <a:pt x="4271" y="1575376"/>
                    </a:cubicBezTo>
                    <a:cubicBezTo>
                      <a:pt x="3663" y="1579082"/>
                      <a:pt x="4104" y="1583199"/>
                      <a:pt x="4129" y="1587284"/>
                    </a:cubicBezTo>
                    <a:cubicBezTo>
                      <a:pt x="4103" y="1592159"/>
                      <a:pt x="4494" y="1596287"/>
                      <a:pt x="4253" y="1600438"/>
                    </a:cubicBezTo>
                    <a:cubicBezTo>
                      <a:pt x="36035" y="1046209"/>
                      <a:pt x="1671" y="539450"/>
                      <a:pt x="42095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25400" cap="flat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914048 w 4482281"/>
                          <a:gd name="connsiteY0" fmla="*/ 320114 h 4330356"/>
                          <a:gd name="connsiteX1" fmla="*/ 429241 w 4482281"/>
                          <a:gd name="connsiteY1" fmla="*/ 339152 h 4330356"/>
                          <a:gd name="connsiteX2" fmla="*/ 430133 w 4482281"/>
                          <a:gd name="connsiteY2" fmla="*/ 575032 h 4330356"/>
                          <a:gd name="connsiteX3" fmla="*/ 430017 w 4482281"/>
                          <a:gd name="connsiteY3" fmla="*/ 700072 h 4330356"/>
                          <a:gd name="connsiteX4" fmla="*/ 422610 w 4482281"/>
                          <a:gd name="connsiteY4" fmla="*/ 803658 h 4330356"/>
                          <a:gd name="connsiteX5" fmla="*/ 403114 w 4482281"/>
                          <a:gd name="connsiteY5" fmla="*/ 1282932 h 4330356"/>
                          <a:gd name="connsiteX6" fmla="*/ 382764 w 4482281"/>
                          <a:gd name="connsiteY6" fmla="*/ 2352813 h 4330356"/>
                          <a:gd name="connsiteX7" fmla="*/ 382573 w 4482281"/>
                          <a:gd name="connsiteY7" fmla="*/ 2394038 h 4330356"/>
                          <a:gd name="connsiteX8" fmla="*/ 382389 w 4482281"/>
                          <a:gd name="connsiteY8" fmla="*/ 2406465 h 4330356"/>
                          <a:gd name="connsiteX9" fmla="*/ 379529 w 4482281"/>
                          <a:gd name="connsiteY9" fmla="*/ 2518063 h 4330356"/>
                          <a:gd name="connsiteX10" fmla="*/ 382882 w 4482281"/>
                          <a:gd name="connsiteY10" fmla="*/ 2518063 h 4330356"/>
                          <a:gd name="connsiteX11" fmla="*/ 353863 w 4482281"/>
                          <a:gd name="connsiteY11" fmla="*/ 3878713 h 4330356"/>
                          <a:gd name="connsiteX12" fmla="*/ 353979 w 4482281"/>
                          <a:gd name="connsiteY12" fmla="*/ 3878883 h 4330356"/>
                          <a:gd name="connsiteX13" fmla="*/ 795177 w 4482281"/>
                          <a:gd name="connsiteY13" fmla="*/ 3865130 h 4330356"/>
                          <a:gd name="connsiteX14" fmla="*/ 876913 w 4482281"/>
                          <a:gd name="connsiteY14" fmla="*/ 3862245 h 4330356"/>
                          <a:gd name="connsiteX15" fmla="*/ 1176590 w 4482281"/>
                          <a:gd name="connsiteY15" fmla="*/ 3867851 h 4330356"/>
                          <a:gd name="connsiteX16" fmla="*/ 1953436 w 4482281"/>
                          <a:gd name="connsiteY16" fmla="*/ 3865107 h 4330356"/>
                          <a:gd name="connsiteX17" fmla="*/ 3573318 w 4482281"/>
                          <a:gd name="connsiteY17" fmla="*/ 3941510 h 4330356"/>
                          <a:gd name="connsiteX18" fmla="*/ 3710859 w 4482281"/>
                          <a:gd name="connsiteY18" fmla="*/ 3948071 h 4330356"/>
                          <a:gd name="connsiteX19" fmla="*/ 3832492 w 4482281"/>
                          <a:gd name="connsiteY19" fmla="*/ 3956535 h 4330356"/>
                          <a:gd name="connsiteX20" fmla="*/ 4090823 w 4482281"/>
                          <a:gd name="connsiteY20" fmla="*/ 3974808 h 4330356"/>
                          <a:gd name="connsiteX21" fmla="*/ 4112828 w 4482281"/>
                          <a:gd name="connsiteY21" fmla="*/ 3377422 h 4330356"/>
                          <a:gd name="connsiteX22" fmla="*/ 4111851 w 4482281"/>
                          <a:gd name="connsiteY22" fmla="*/ 3329611 h 4330356"/>
                          <a:gd name="connsiteX23" fmla="*/ 4114292 w 4482281"/>
                          <a:gd name="connsiteY23" fmla="*/ 3208399 h 4330356"/>
                          <a:gd name="connsiteX24" fmla="*/ 4125738 w 4482281"/>
                          <a:gd name="connsiteY24" fmla="*/ 2498162 h 4330356"/>
                          <a:gd name="connsiteX25" fmla="*/ 4125832 w 4482281"/>
                          <a:gd name="connsiteY25" fmla="*/ 2508415 h 4330356"/>
                          <a:gd name="connsiteX26" fmla="*/ 4125647 w 4482281"/>
                          <a:gd name="connsiteY26" fmla="*/ 2521254 h 4330356"/>
                          <a:gd name="connsiteX27" fmla="*/ 4125681 w 4482281"/>
                          <a:gd name="connsiteY27" fmla="*/ 2544336 h 4330356"/>
                          <a:gd name="connsiteX28" fmla="*/ 4125971 w 4482281"/>
                          <a:gd name="connsiteY28" fmla="*/ 2557912 h 4330356"/>
                          <a:gd name="connsiteX29" fmla="*/ 4125977 w 4482281"/>
                          <a:gd name="connsiteY29" fmla="*/ 2559269 h 4330356"/>
                          <a:gd name="connsiteX30" fmla="*/ 4126141 w 4482281"/>
                          <a:gd name="connsiteY30" fmla="*/ 2562831 h 4330356"/>
                          <a:gd name="connsiteX31" fmla="*/ 4126141 w 4482281"/>
                          <a:gd name="connsiteY31" fmla="*/ 2561639 h 4330356"/>
                          <a:gd name="connsiteX32" fmla="*/ 4126444 w 4482281"/>
                          <a:gd name="connsiteY32" fmla="*/ 2566328 h 4330356"/>
                          <a:gd name="connsiteX33" fmla="*/ 4126642 w 4482281"/>
                          <a:gd name="connsiteY33" fmla="*/ 2530603 h 4330356"/>
                          <a:gd name="connsiteX34" fmla="*/ 4126003 w 4482281"/>
                          <a:gd name="connsiteY34" fmla="*/ 2507668 h 4330356"/>
                          <a:gd name="connsiteX35" fmla="*/ 4126085 w 4482281"/>
                          <a:gd name="connsiteY35" fmla="*/ 2490850 h 4330356"/>
                          <a:gd name="connsiteX36" fmla="*/ 4128165 w 4482281"/>
                          <a:gd name="connsiteY36" fmla="*/ 2442717 h 4330356"/>
                          <a:gd name="connsiteX37" fmla="*/ 4125738 w 4482281"/>
                          <a:gd name="connsiteY37" fmla="*/ 2442376 h 4330356"/>
                          <a:gd name="connsiteX38" fmla="*/ 4127356 w 4482281"/>
                          <a:gd name="connsiteY38" fmla="*/ 369597 h 4330356"/>
                          <a:gd name="connsiteX39" fmla="*/ 1306997 w 4482281"/>
                          <a:gd name="connsiteY39" fmla="*/ 325081 h 4330356"/>
                          <a:gd name="connsiteX40" fmla="*/ 1151490 w 4482281"/>
                          <a:gd name="connsiteY40" fmla="*/ 325426 h 4330356"/>
                          <a:gd name="connsiteX41" fmla="*/ 1101750 w 4482281"/>
                          <a:gd name="connsiteY41" fmla="*/ 323685 h 4330356"/>
                          <a:gd name="connsiteX42" fmla="*/ 914048 w 4482281"/>
                          <a:gd name="connsiteY42" fmla="*/ 320114 h 4330356"/>
                          <a:gd name="connsiteX43" fmla="*/ 46086 w 4482281"/>
                          <a:gd name="connsiteY43" fmla="*/ 0 h 4330356"/>
                          <a:gd name="connsiteX44" fmla="*/ 629290 w 4482281"/>
                          <a:gd name="connsiteY44" fmla="*/ 42343 h 4330356"/>
                          <a:gd name="connsiteX45" fmla="*/ 707996 w 4482281"/>
                          <a:gd name="connsiteY45" fmla="*/ 47167 h 4330356"/>
                          <a:gd name="connsiteX46" fmla="*/ 945467 w 4482281"/>
                          <a:gd name="connsiteY46" fmla="*/ 47154 h 4330356"/>
                          <a:gd name="connsiteX47" fmla="*/ 2582248 w 4482281"/>
                          <a:gd name="connsiteY47" fmla="*/ 130169 h 4330356"/>
                          <a:gd name="connsiteX48" fmla="*/ 3969789 w 4482281"/>
                          <a:gd name="connsiteY48" fmla="*/ 129741 h 4330356"/>
                          <a:gd name="connsiteX49" fmla="*/ 4210340 w 4482281"/>
                          <a:gd name="connsiteY49" fmla="*/ 128467 h 4330356"/>
                          <a:gd name="connsiteX50" fmla="*/ 4480117 w 4482281"/>
                          <a:gd name="connsiteY50" fmla="*/ 113822 h 4330356"/>
                          <a:gd name="connsiteX51" fmla="*/ 4480254 w 4482281"/>
                          <a:gd name="connsiteY51" fmla="*/ 114024 h 4330356"/>
                          <a:gd name="connsiteX52" fmla="*/ 4445822 w 4482281"/>
                          <a:gd name="connsiteY52" fmla="*/ 1728531 h 4330356"/>
                          <a:gd name="connsiteX53" fmla="*/ 4449800 w 4482281"/>
                          <a:gd name="connsiteY53" fmla="*/ 1728531 h 4330356"/>
                          <a:gd name="connsiteX54" fmla="*/ 4439050 w 4482281"/>
                          <a:gd name="connsiteY54" fmla="*/ 2249649 h 4330356"/>
                          <a:gd name="connsiteX55" fmla="*/ 4437343 w 4482281"/>
                          <a:gd name="connsiteY55" fmla="*/ 2369986 h 4330356"/>
                          <a:gd name="connsiteX56" fmla="*/ 4436379 w 4482281"/>
                          <a:gd name="connsiteY56" fmla="*/ 2459452 h 4330356"/>
                          <a:gd name="connsiteX57" fmla="*/ 4421815 w 4482281"/>
                          <a:gd name="connsiteY57" fmla="*/ 3194102 h 4330356"/>
                          <a:gd name="connsiteX58" fmla="*/ 4390813 w 4482281"/>
                          <a:gd name="connsiteY58" fmla="*/ 4313965 h 4330356"/>
                          <a:gd name="connsiteX59" fmla="*/ 3158757 w 4482281"/>
                          <a:gd name="connsiteY59" fmla="*/ 4324826 h 4330356"/>
                          <a:gd name="connsiteX60" fmla="*/ 3137275 w 4482281"/>
                          <a:gd name="connsiteY60" fmla="*/ 4324226 h 4330356"/>
                          <a:gd name="connsiteX61" fmla="*/ 2900939 w 4482281"/>
                          <a:gd name="connsiteY61" fmla="*/ 4322996 h 4330356"/>
                          <a:gd name="connsiteX62" fmla="*/ 2737 w 4482281"/>
                          <a:gd name="connsiteY62" fmla="*/ 4277839 h 4330356"/>
                          <a:gd name="connsiteX63" fmla="*/ 619 w 4482281"/>
                          <a:gd name="connsiteY63" fmla="*/ 4064270 h 4330356"/>
                          <a:gd name="connsiteX64" fmla="*/ 617 w 4482281"/>
                          <a:gd name="connsiteY64" fmla="*/ 4056446 h 4330356"/>
                          <a:gd name="connsiteX65" fmla="*/ 197 w 4482281"/>
                          <a:gd name="connsiteY65" fmla="*/ 3941197 h 4330356"/>
                          <a:gd name="connsiteX66" fmla="*/ 4657 w 4482281"/>
                          <a:gd name="connsiteY66" fmla="*/ 1818340 h 4330356"/>
                          <a:gd name="connsiteX67" fmla="*/ 1777 w 4482281"/>
                          <a:gd name="connsiteY67" fmla="*/ 1817935 h 4330356"/>
                          <a:gd name="connsiteX68" fmla="*/ 4245 w 4482281"/>
                          <a:gd name="connsiteY68" fmla="*/ 1760822 h 4330356"/>
                          <a:gd name="connsiteX69" fmla="*/ 4318 w 4482281"/>
                          <a:gd name="connsiteY69" fmla="*/ 1730641 h 4330356"/>
                          <a:gd name="connsiteX70" fmla="*/ 4053 w 4482281"/>
                          <a:gd name="connsiteY70" fmla="*/ 1713910 h 4330356"/>
                          <a:gd name="connsiteX71" fmla="*/ 3985 w 4482281"/>
                          <a:gd name="connsiteY71" fmla="*/ 1674206 h 4330356"/>
                          <a:gd name="connsiteX72" fmla="*/ 4142 w 4482281"/>
                          <a:gd name="connsiteY72" fmla="*/ 1672632 h 4330356"/>
                          <a:gd name="connsiteX73" fmla="*/ 4148 w 4482281"/>
                          <a:gd name="connsiteY73" fmla="*/ 1672285 h 4330356"/>
                          <a:gd name="connsiteX74" fmla="*/ 4151 w 4482281"/>
                          <a:gd name="connsiteY74" fmla="*/ 1672545 h 4330356"/>
                          <a:gd name="connsiteX75" fmla="*/ 4254 w 4482281"/>
                          <a:gd name="connsiteY75" fmla="*/ 1671513 h 4330356"/>
                          <a:gd name="connsiteX76" fmla="*/ 4676 w 4482281"/>
                          <a:gd name="connsiteY76" fmla="*/ 1724708 h 4330356"/>
                          <a:gd name="connsiteX77" fmla="*/ 4521 w 4482281"/>
                          <a:gd name="connsiteY77" fmla="*/ 1737744 h 4330356"/>
                          <a:gd name="connsiteX78" fmla="*/ 4657 w 4482281"/>
                          <a:gd name="connsiteY78" fmla="*/ 1752145 h 4330356"/>
                          <a:gd name="connsiteX79" fmla="*/ 46086 w 4482281"/>
                          <a:gd name="connsiteY79" fmla="*/ 0 h 4330356"/>
                          <a:gd name="connsiteX0" fmla="*/ 914048 w 4482281"/>
                          <a:gd name="connsiteY0" fmla="*/ 320114 h 4330356"/>
                          <a:gd name="connsiteX1" fmla="*/ 429241 w 4482281"/>
                          <a:gd name="connsiteY1" fmla="*/ 339152 h 4330356"/>
                          <a:gd name="connsiteX2" fmla="*/ 430133 w 4482281"/>
                          <a:gd name="connsiteY2" fmla="*/ 575032 h 4330356"/>
                          <a:gd name="connsiteX3" fmla="*/ 430017 w 4482281"/>
                          <a:gd name="connsiteY3" fmla="*/ 700072 h 4330356"/>
                          <a:gd name="connsiteX4" fmla="*/ 422610 w 4482281"/>
                          <a:gd name="connsiteY4" fmla="*/ 803658 h 4330356"/>
                          <a:gd name="connsiteX5" fmla="*/ 403114 w 4482281"/>
                          <a:gd name="connsiteY5" fmla="*/ 1282932 h 4330356"/>
                          <a:gd name="connsiteX6" fmla="*/ 382764 w 4482281"/>
                          <a:gd name="connsiteY6" fmla="*/ 2352813 h 4330356"/>
                          <a:gd name="connsiteX7" fmla="*/ 382573 w 4482281"/>
                          <a:gd name="connsiteY7" fmla="*/ 2394038 h 4330356"/>
                          <a:gd name="connsiteX8" fmla="*/ 382389 w 4482281"/>
                          <a:gd name="connsiteY8" fmla="*/ 2406465 h 4330356"/>
                          <a:gd name="connsiteX9" fmla="*/ 379529 w 4482281"/>
                          <a:gd name="connsiteY9" fmla="*/ 2518063 h 4330356"/>
                          <a:gd name="connsiteX10" fmla="*/ 382882 w 4482281"/>
                          <a:gd name="connsiteY10" fmla="*/ 2518063 h 4330356"/>
                          <a:gd name="connsiteX11" fmla="*/ 353863 w 4482281"/>
                          <a:gd name="connsiteY11" fmla="*/ 3878713 h 4330356"/>
                          <a:gd name="connsiteX12" fmla="*/ 353979 w 4482281"/>
                          <a:gd name="connsiteY12" fmla="*/ 3878883 h 4330356"/>
                          <a:gd name="connsiteX13" fmla="*/ 795177 w 4482281"/>
                          <a:gd name="connsiteY13" fmla="*/ 3865130 h 4330356"/>
                          <a:gd name="connsiteX14" fmla="*/ 876913 w 4482281"/>
                          <a:gd name="connsiteY14" fmla="*/ 3862245 h 4330356"/>
                          <a:gd name="connsiteX15" fmla="*/ 1176590 w 4482281"/>
                          <a:gd name="connsiteY15" fmla="*/ 3867851 h 4330356"/>
                          <a:gd name="connsiteX16" fmla="*/ 1953436 w 4482281"/>
                          <a:gd name="connsiteY16" fmla="*/ 3865107 h 4330356"/>
                          <a:gd name="connsiteX17" fmla="*/ 3573318 w 4482281"/>
                          <a:gd name="connsiteY17" fmla="*/ 3941510 h 4330356"/>
                          <a:gd name="connsiteX18" fmla="*/ 3710859 w 4482281"/>
                          <a:gd name="connsiteY18" fmla="*/ 3948071 h 4330356"/>
                          <a:gd name="connsiteX19" fmla="*/ 3832492 w 4482281"/>
                          <a:gd name="connsiteY19" fmla="*/ 3956535 h 4330356"/>
                          <a:gd name="connsiteX20" fmla="*/ 4090823 w 4482281"/>
                          <a:gd name="connsiteY20" fmla="*/ 3974808 h 4330356"/>
                          <a:gd name="connsiteX21" fmla="*/ 4112828 w 4482281"/>
                          <a:gd name="connsiteY21" fmla="*/ 3377422 h 4330356"/>
                          <a:gd name="connsiteX22" fmla="*/ 4111851 w 4482281"/>
                          <a:gd name="connsiteY22" fmla="*/ 3329611 h 4330356"/>
                          <a:gd name="connsiteX23" fmla="*/ 4114292 w 4482281"/>
                          <a:gd name="connsiteY23" fmla="*/ 3208399 h 4330356"/>
                          <a:gd name="connsiteX24" fmla="*/ 4125738 w 4482281"/>
                          <a:gd name="connsiteY24" fmla="*/ 2498162 h 4330356"/>
                          <a:gd name="connsiteX25" fmla="*/ 4125832 w 4482281"/>
                          <a:gd name="connsiteY25" fmla="*/ 2508415 h 4330356"/>
                          <a:gd name="connsiteX26" fmla="*/ 4125647 w 4482281"/>
                          <a:gd name="connsiteY26" fmla="*/ 2521254 h 4330356"/>
                          <a:gd name="connsiteX27" fmla="*/ 4125681 w 4482281"/>
                          <a:gd name="connsiteY27" fmla="*/ 2544336 h 4330356"/>
                          <a:gd name="connsiteX28" fmla="*/ 4125971 w 4482281"/>
                          <a:gd name="connsiteY28" fmla="*/ 2557912 h 4330356"/>
                          <a:gd name="connsiteX29" fmla="*/ 4125977 w 4482281"/>
                          <a:gd name="connsiteY29" fmla="*/ 2559269 h 4330356"/>
                          <a:gd name="connsiteX30" fmla="*/ 4126141 w 4482281"/>
                          <a:gd name="connsiteY30" fmla="*/ 2562831 h 4330356"/>
                          <a:gd name="connsiteX31" fmla="*/ 4126141 w 4482281"/>
                          <a:gd name="connsiteY31" fmla="*/ 2561639 h 4330356"/>
                          <a:gd name="connsiteX32" fmla="*/ 4126444 w 4482281"/>
                          <a:gd name="connsiteY32" fmla="*/ 2566328 h 4330356"/>
                          <a:gd name="connsiteX33" fmla="*/ 4126642 w 4482281"/>
                          <a:gd name="connsiteY33" fmla="*/ 2530603 h 4330356"/>
                          <a:gd name="connsiteX34" fmla="*/ 4126003 w 4482281"/>
                          <a:gd name="connsiteY34" fmla="*/ 2507668 h 4330356"/>
                          <a:gd name="connsiteX35" fmla="*/ 4126085 w 4482281"/>
                          <a:gd name="connsiteY35" fmla="*/ 2490850 h 4330356"/>
                          <a:gd name="connsiteX36" fmla="*/ 4128165 w 4482281"/>
                          <a:gd name="connsiteY36" fmla="*/ 2442717 h 4330356"/>
                          <a:gd name="connsiteX37" fmla="*/ 4125738 w 4482281"/>
                          <a:gd name="connsiteY37" fmla="*/ 2442376 h 4330356"/>
                          <a:gd name="connsiteX38" fmla="*/ 4127356 w 4482281"/>
                          <a:gd name="connsiteY38" fmla="*/ 369597 h 4330356"/>
                          <a:gd name="connsiteX39" fmla="*/ 1306997 w 4482281"/>
                          <a:gd name="connsiteY39" fmla="*/ 325081 h 4330356"/>
                          <a:gd name="connsiteX40" fmla="*/ 1151490 w 4482281"/>
                          <a:gd name="connsiteY40" fmla="*/ 325426 h 4330356"/>
                          <a:gd name="connsiteX41" fmla="*/ 1101750 w 4482281"/>
                          <a:gd name="connsiteY41" fmla="*/ 323685 h 4330356"/>
                          <a:gd name="connsiteX42" fmla="*/ 914048 w 4482281"/>
                          <a:gd name="connsiteY42" fmla="*/ 320114 h 4330356"/>
                          <a:gd name="connsiteX43" fmla="*/ 46086 w 4482281"/>
                          <a:gd name="connsiteY43" fmla="*/ 0 h 4330356"/>
                          <a:gd name="connsiteX44" fmla="*/ 629290 w 4482281"/>
                          <a:gd name="connsiteY44" fmla="*/ 42343 h 4330356"/>
                          <a:gd name="connsiteX45" fmla="*/ 707996 w 4482281"/>
                          <a:gd name="connsiteY45" fmla="*/ 47167 h 4330356"/>
                          <a:gd name="connsiteX46" fmla="*/ 945467 w 4482281"/>
                          <a:gd name="connsiteY46" fmla="*/ 47154 h 4330356"/>
                          <a:gd name="connsiteX47" fmla="*/ 3969789 w 4482281"/>
                          <a:gd name="connsiteY47" fmla="*/ 129741 h 4330356"/>
                          <a:gd name="connsiteX48" fmla="*/ 4210340 w 4482281"/>
                          <a:gd name="connsiteY48" fmla="*/ 128467 h 4330356"/>
                          <a:gd name="connsiteX49" fmla="*/ 4480117 w 4482281"/>
                          <a:gd name="connsiteY49" fmla="*/ 113822 h 4330356"/>
                          <a:gd name="connsiteX50" fmla="*/ 4480254 w 4482281"/>
                          <a:gd name="connsiteY50" fmla="*/ 114024 h 4330356"/>
                          <a:gd name="connsiteX51" fmla="*/ 4445822 w 4482281"/>
                          <a:gd name="connsiteY51" fmla="*/ 1728531 h 4330356"/>
                          <a:gd name="connsiteX52" fmla="*/ 4449800 w 4482281"/>
                          <a:gd name="connsiteY52" fmla="*/ 1728531 h 4330356"/>
                          <a:gd name="connsiteX53" fmla="*/ 4439050 w 4482281"/>
                          <a:gd name="connsiteY53" fmla="*/ 2249649 h 4330356"/>
                          <a:gd name="connsiteX54" fmla="*/ 4437343 w 4482281"/>
                          <a:gd name="connsiteY54" fmla="*/ 2369986 h 4330356"/>
                          <a:gd name="connsiteX55" fmla="*/ 4436379 w 4482281"/>
                          <a:gd name="connsiteY55" fmla="*/ 2459452 h 4330356"/>
                          <a:gd name="connsiteX56" fmla="*/ 4421815 w 4482281"/>
                          <a:gd name="connsiteY56" fmla="*/ 3194102 h 4330356"/>
                          <a:gd name="connsiteX57" fmla="*/ 4390813 w 4482281"/>
                          <a:gd name="connsiteY57" fmla="*/ 4313965 h 4330356"/>
                          <a:gd name="connsiteX58" fmla="*/ 3158757 w 4482281"/>
                          <a:gd name="connsiteY58" fmla="*/ 4324826 h 4330356"/>
                          <a:gd name="connsiteX59" fmla="*/ 3137275 w 4482281"/>
                          <a:gd name="connsiteY59" fmla="*/ 4324226 h 4330356"/>
                          <a:gd name="connsiteX60" fmla="*/ 2900939 w 4482281"/>
                          <a:gd name="connsiteY60" fmla="*/ 4322996 h 4330356"/>
                          <a:gd name="connsiteX61" fmla="*/ 2737 w 4482281"/>
                          <a:gd name="connsiteY61" fmla="*/ 4277839 h 4330356"/>
                          <a:gd name="connsiteX62" fmla="*/ 619 w 4482281"/>
                          <a:gd name="connsiteY62" fmla="*/ 4064270 h 4330356"/>
                          <a:gd name="connsiteX63" fmla="*/ 617 w 4482281"/>
                          <a:gd name="connsiteY63" fmla="*/ 4056446 h 4330356"/>
                          <a:gd name="connsiteX64" fmla="*/ 197 w 4482281"/>
                          <a:gd name="connsiteY64" fmla="*/ 3941197 h 4330356"/>
                          <a:gd name="connsiteX65" fmla="*/ 4657 w 4482281"/>
                          <a:gd name="connsiteY65" fmla="*/ 1818340 h 4330356"/>
                          <a:gd name="connsiteX66" fmla="*/ 1777 w 4482281"/>
                          <a:gd name="connsiteY66" fmla="*/ 1817935 h 4330356"/>
                          <a:gd name="connsiteX67" fmla="*/ 4245 w 4482281"/>
                          <a:gd name="connsiteY67" fmla="*/ 1760822 h 4330356"/>
                          <a:gd name="connsiteX68" fmla="*/ 4318 w 4482281"/>
                          <a:gd name="connsiteY68" fmla="*/ 1730641 h 4330356"/>
                          <a:gd name="connsiteX69" fmla="*/ 4053 w 4482281"/>
                          <a:gd name="connsiteY69" fmla="*/ 1713910 h 4330356"/>
                          <a:gd name="connsiteX70" fmla="*/ 3985 w 4482281"/>
                          <a:gd name="connsiteY70" fmla="*/ 1674206 h 4330356"/>
                          <a:gd name="connsiteX71" fmla="*/ 4142 w 4482281"/>
                          <a:gd name="connsiteY71" fmla="*/ 1672632 h 4330356"/>
                          <a:gd name="connsiteX72" fmla="*/ 4148 w 4482281"/>
                          <a:gd name="connsiteY72" fmla="*/ 1672285 h 4330356"/>
                          <a:gd name="connsiteX73" fmla="*/ 4151 w 4482281"/>
                          <a:gd name="connsiteY73" fmla="*/ 1672545 h 4330356"/>
                          <a:gd name="connsiteX74" fmla="*/ 4254 w 4482281"/>
                          <a:gd name="connsiteY74" fmla="*/ 1671513 h 4330356"/>
                          <a:gd name="connsiteX75" fmla="*/ 4676 w 4482281"/>
                          <a:gd name="connsiteY75" fmla="*/ 1724708 h 4330356"/>
                          <a:gd name="connsiteX76" fmla="*/ 4521 w 4482281"/>
                          <a:gd name="connsiteY76" fmla="*/ 1737744 h 4330356"/>
                          <a:gd name="connsiteX77" fmla="*/ 4657 w 4482281"/>
                          <a:gd name="connsiteY77" fmla="*/ 1752145 h 4330356"/>
                          <a:gd name="connsiteX78" fmla="*/ 46086 w 4482281"/>
                          <a:gd name="connsiteY78" fmla="*/ 0 h 43303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</a:cxnLst>
                        <a:rect l="l" t="t" r="r" b="b"/>
                        <a:pathLst>
                          <a:path w="4482281" h="4330356">
                            <a:moveTo>
                              <a:pt x="914048" y="320114"/>
                            </a:moveTo>
                            <a:cubicBezTo>
                              <a:pt x="732577" y="318562"/>
                              <a:pt x="570092" y="323525"/>
                              <a:pt x="429241" y="339152"/>
                            </a:cubicBezTo>
                            <a:cubicBezTo>
                              <a:pt x="429086" y="414760"/>
                              <a:pt x="429703" y="494140"/>
                              <a:pt x="430133" y="575032"/>
                            </a:cubicBezTo>
                            <a:cubicBezTo>
                              <a:pt x="430094" y="616712"/>
                              <a:pt x="430056" y="658392"/>
                              <a:pt x="430017" y="700072"/>
                            </a:cubicBezTo>
                            <a:lnTo>
                              <a:pt x="422610" y="803658"/>
                            </a:lnTo>
                            <a:cubicBezTo>
                              <a:pt x="408067" y="956566"/>
                              <a:pt x="391379" y="1111935"/>
                              <a:pt x="403114" y="1282932"/>
                            </a:cubicBezTo>
                            <a:cubicBezTo>
                              <a:pt x="368021" y="1439444"/>
                              <a:pt x="382845" y="2036518"/>
                              <a:pt x="382764" y="2352813"/>
                            </a:cubicBezTo>
                            <a:cubicBezTo>
                              <a:pt x="382700" y="2366555"/>
                              <a:pt x="382637" y="2380296"/>
                              <a:pt x="382573" y="2394038"/>
                            </a:cubicBezTo>
                            <a:cubicBezTo>
                              <a:pt x="382512" y="2398180"/>
                              <a:pt x="382450" y="2402323"/>
                              <a:pt x="382389" y="2406465"/>
                            </a:cubicBezTo>
                            <a:cubicBezTo>
                              <a:pt x="381611" y="2451287"/>
                              <a:pt x="380684" y="2489284"/>
                              <a:pt x="379529" y="2518063"/>
                            </a:cubicBezTo>
                            <a:cubicBezTo>
                              <a:pt x="381141" y="2518288"/>
                              <a:pt x="382539" y="2517987"/>
                              <a:pt x="382882" y="2518063"/>
                            </a:cubicBezTo>
                            <a:cubicBezTo>
                              <a:pt x="336770" y="3015380"/>
                              <a:pt x="354158" y="3569771"/>
                              <a:pt x="353863" y="3878713"/>
                            </a:cubicBezTo>
                            <a:cubicBezTo>
                              <a:pt x="353903" y="3878792"/>
                              <a:pt x="353953" y="3878822"/>
                              <a:pt x="353979" y="3878883"/>
                            </a:cubicBezTo>
                            <a:cubicBezTo>
                              <a:pt x="504439" y="3875767"/>
                              <a:pt x="651805" y="3870529"/>
                              <a:pt x="795177" y="3865130"/>
                            </a:cubicBezTo>
                            <a:lnTo>
                              <a:pt x="876913" y="3862245"/>
                            </a:lnTo>
                            <a:lnTo>
                              <a:pt x="1176590" y="3867851"/>
                            </a:lnTo>
                            <a:cubicBezTo>
                              <a:pt x="1442257" y="3876264"/>
                              <a:pt x="1700296" y="3886058"/>
                              <a:pt x="1953436" y="3865107"/>
                            </a:cubicBezTo>
                            <a:cubicBezTo>
                              <a:pt x="2484185" y="3934875"/>
                              <a:pt x="3043686" y="3922713"/>
                              <a:pt x="3573318" y="3941510"/>
                            </a:cubicBezTo>
                            <a:lnTo>
                              <a:pt x="3710859" y="3948071"/>
                            </a:lnTo>
                            <a:lnTo>
                              <a:pt x="3832492" y="3956535"/>
                            </a:lnTo>
                            <a:lnTo>
                              <a:pt x="4090823" y="3974808"/>
                            </a:lnTo>
                            <a:cubicBezTo>
                              <a:pt x="4112975" y="3759588"/>
                              <a:pt x="4115422" y="3563220"/>
                              <a:pt x="4112828" y="3377422"/>
                            </a:cubicBezTo>
                            <a:cubicBezTo>
                              <a:pt x="4112502" y="3361485"/>
                              <a:pt x="4112177" y="3345548"/>
                              <a:pt x="4111851" y="3329611"/>
                            </a:cubicBezTo>
                            <a:cubicBezTo>
                              <a:pt x="4112665" y="3289207"/>
                              <a:pt x="4113478" y="3248803"/>
                              <a:pt x="4114292" y="3208399"/>
                            </a:cubicBezTo>
                            <a:cubicBezTo>
                              <a:pt x="4117869" y="2956401"/>
                              <a:pt x="4119442" y="2713764"/>
                              <a:pt x="4125738" y="2498162"/>
                            </a:cubicBezTo>
                            <a:cubicBezTo>
                              <a:pt x="4125769" y="2501580"/>
                              <a:pt x="4125801" y="2504997"/>
                              <a:pt x="4125832" y="2508415"/>
                            </a:cubicBezTo>
                            <a:cubicBezTo>
                              <a:pt x="4125770" y="2512695"/>
                              <a:pt x="4125709" y="2516974"/>
                              <a:pt x="4125647" y="2521254"/>
                            </a:cubicBezTo>
                            <a:cubicBezTo>
                              <a:pt x="4125590" y="2530199"/>
                              <a:pt x="4125611" y="2537924"/>
                              <a:pt x="4125681" y="2544336"/>
                            </a:cubicBezTo>
                            <a:cubicBezTo>
                              <a:pt x="4125778" y="2548861"/>
                              <a:pt x="4125874" y="2553387"/>
                              <a:pt x="4125971" y="2557912"/>
                            </a:cubicBezTo>
                            <a:cubicBezTo>
                              <a:pt x="4125973" y="2558364"/>
                              <a:pt x="4125975" y="2558817"/>
                              <a:pt x="4125977" y="2559269"/>
                            </a:cubicBezTo>
                            <a:cubicBezTo>
                              <a:pt x="4126033" y="2566295"/>
                              <a:pt x="4126110" y="2567636"/>
                              <a:pt x="4126141" y="2562831"/>
                            </a:cubicBezTo>
                            <a:lnTo>
                              <a:pt x="4126141" y="2561639"/>
                            </a:lnTo>
                            <a:lnTo>
                              <a:pt x="4126444" y="2566328"/>
                            </a:lnTo>
                            <a:cubicBezTo>
                              <a:pt x="4126879" y="2568715"/>
                              <a:pt x="4127213" y="2557634"/>
                              <a:pt x="4126642" y="2530603"/>
                            </a:cubicBezTo>
                            <a:lnTo>
                              <a:pt x="4126003" y="2507668"/>
                            </a:lnTo>
                            <a:cubicBezTo>
                              <a:pt x="4126030" y="2502062"/>
                              <a:pt x="4126058" y="2496456"/>
                              <a:pt x="4126085" y="2490850"/>
                            </a:cubicBezTo>
                            <a:cubicBezTo>
                              <a:pt x="4128296" y="2472634"/>
                              <a:pt x="4128757" y="2458628"/>
                              <a:pt x="4128165" y="2442717"/>
                            </a:cubicBezTo>
                            <a:cubicBezTo>
                              <a:pt x="4127616" y="2442848"/>
                              <a:pt x="4126446" y="2442561"/>
                              <a:pt x="4125738" y="2442376"/>
                            </a:cubicBezTo>
                            <a:cubicBezTo>
                              <a:pt x="4127664" y="2074087"/>
                              <a:pt x="4148108" y="690177"/>
                              <a:pt x="4127356" y="369597"/>
                            </a:cubicBezTo>
                            <a:lnTo>
                              <a:pt x="1306997" y="325081"/>
                            </a:lnTo>
                            <a:lnTo>
                              <a:pt x="1151490" y="325426"/>
                            </a:lnTo>
                            <a:lnTo>
                              <a:pt x="1101750" y="323685"/>
                            </a:lnTo>
                            <a:lnTo>
                              <a:pt x="914048" y="320114"/>
                            </a:lnTo>
                            <a:close/>
                            <a:moveTo>
                              <a:pt x="46086" y="0"/>
                            </a:moveTo>
                            <a:lnTo>
                              <a:pt x="629290" y="42343"/>
                            </a:lnTo>
                            <a:lnTo>
                              <a:pt x="707996" y="47167"/>
                            </a:lnTo>
                            <a:lnTo>
                              <a:pt x="945467" y="47154"/>
                            </a:lnTo>
                            <a:lnTo>
                              <a:pt x="3969789" y="129741"/>
                            </a:lnTo>
                            <a:lnTo>
                              <a:pt x="4210340" y="128467"/>
                            </a:lnTo>
                            <a:lnTo>
                              <a:pt x="4480117" y="113822"/>
                            </a:lnTo>
                            <a:cubicBezTo>
                              <a:pt x="4480168" y="113881"/>
                              <a:pt x="4480217" y="113950"/>
                              <a:pt x="4480254" y="114024"/>
                            </a:cubicBezTo>
                            <a:cubicBezTo>
                              <a:pt x="4488250" y="441352"/>
                              <a:pt x="4471738" y="1163644"/>
                              <a:pt x="4445822" y="1728531"/>
                            </a:cubicBezTo>
                            <a:cubicBezTo>
                              <a:pt x="4447003" y="1728627"/>
                              <a:pt x="4448262" y="1728357"/>
                              <a:pt x="4449800" y="1728531"/>
                            </a:cubicBezTo>
                            <a:cubicBezTo>
                              <a:pt x="4445683" y="1830902"/>
                              <a:pt x="4442281" y="2029223"/>
                              <a:pt x="4439050" y="2249649"/>
                            </a:cubicBezTo>
                            <a:lnTo>
                              <a:pt x="4437343" y="2369986"/>
                            </a:lnTo>
                            <a:cubicBezTo>
                              <a:pt x="4437022" y="2399808"/>
                              <a:pt x="4436700" y="2429630"/>
                              <a:pt x="4436379" y="2459452"/>
                            </a:cubicBezTo>
                            <a:cubicBezTo>
                              <a:pt x="4433157" y="2766552"/>
                              <a:pt x="4429743" y="3074274"/>
                              <a:pt x="4421815" y="3194102"/>
                            </a:cubicBezTo>
                            <a:cubicBezTo>
                              <a:pt x="4453008" y="3602638"/>
                              <a:pt x="4382004" y="3937899"/>
                              <a:pt x="4390813" y="4313965"/>
                            </a:cubicBezTo>
                            <a:cubicBezTo>
                              <a:pt x="4024310" y="4333331"/>
                              <a:pt x="3598829" y="4333567"/>
                              <a:pt x="3158757" y="4324826"/>
                            </a:cubicBezTo>
                            <a:lnTo>
                              <a:pt x="3137275" y="4324226"/>
                            </a:lnTo>
                            <a:lnTo>
                              <a:pt x="2900939" y="4322996"/>
                            </a:lnTo>
                            <a:cubicBezTo>
                              <a:pt x="1497322" y="4311306"/>
                              <a:pt x="397171" y="4252149"/>
                              <a:pt x="2737" y="4277839"/>
                            </a:cubicBezTo>
                            <a:cubicBezTo>
                              <a:pt x="1502" y="4223512"/>
                              <a:pt x="848" y="4150774"/>
                              <a:pt x="619" y="4064270"/>
                            </a:cubicBezTo>
                            <a:cubicBezTo>
                              <a:pt x="618" y="4061662"/>
                              <a:pt x="618" y="4059054"/>
                              <a:pt x="617" y="4056446"/>
                            </a:cubicBezTo>
                            <a:lnTo>
                              <a:pt x="197" y="3941197"/>
                            </a:lnTo>
                            <a:cubicBezTo>
                              <a:pt x="-1245" y="3318791"/>
                              <a:pt x="5701" y="2201060"/>
                              <a:pt x="4657" y="1818340"/>
                            </a:cubicBezTo>
                            <a:cubicBezTo>
                              <a:pt x="3361" y="1818242"/>
                              <a:pt x="2166" y="1817943"/>
                              <a:pt x="1777" y="1817935"/>
                            </a:cubicBezTo>
                            <a:cubicBezTo>
                              <a:pt x="676" y="1799076"/>
                              <a:pt x="2789" y="1780582"/>
                              <a:pt x="4245" y="1760822"/>
                            </a:cubicBezTo>
                            <a:cubicBezTo>
                              <a:pt x="4269" y="1750762"/>
                              <a:pt x="4294" y="1740701"/>
                              <a:pt x="4318" y="1730641"/>
                            </a:cubicBezTo>
                            <a:cubicBezTo>
                              <a:pt x="4230" y="1725064"/>
                              <a:pt x="4141" y="1719487"/>
                              <a:pt x="4053" y="1713910"/>
                            </a:cubicBezTo>
                            <a:cubicBezTo>
                              <a:pt x="3807" y="1692641"/>
                              <a:pt x="3843" y="1679679"/>
                              <a:pt x="3985" y="1674206"/>
                            </a:cubicBezTo>
                            <a:cubicBezTo>
                              <a:pt x="4037" y="1673681"/>
                              <a:pt x="4090" y="1673157"/>
                              <a:pt x="4142" y="1672632"/>
                            </a:cubicBezTo>
                            <a:cubicBezTo>
                              <a:pt x="4144" y="1672516"/>
                              <a:pt x="4146" y="1672401"/>
                              <a:pt x="4148" y="1672285"/>
                            </a:cubicBezTo>
                            <a:cubicBezTo>
                              <a:pt x="4149" y="1672372"/>
                              <a:pt x="4150" y="1672458"/>
                              <a:pt x="4151" y="1672545"/>
                            </a:cubicBezTo>
                            <a:cubicBezTo>
                              <a:pt x="4185" y="1672201"/>
                              <a:pt x="4220" y="1671857"/>
                              <a:pt x="4254" y="1671513"/>
                            </a:cubicBezTo>
                            <a:cubicBezTo>
                              <a:pt x="4557" y="1674232"/>
                              <a:pt x="4898" y="1692883"/>
                              <a:pt x="4676" y="1724708"/>
                            </a:cubicBezTo>
                            <a:cubicBezTo>
                              <a:pt x="4624" y="1729053"/>
                              <a:pt x="4573" y="1733399"/>
                              <a:pt x="4521" y="1737744"/>
                            </a:cubicBezTo>
                            <a:cubicBezTo>
                              <a:pt x="4566" y="1742544"/>
                              <a:pt x="4612" y="1747345"/>
                              <a:pt x="4657" y="1752145"/>
                            </a:cubicBezTo>
                            <a:cubicBezTo>
                              <a:pt x="26954" y="1199830"/>
                              <a:pt x="-22405" y="634242"/>
                              <a:pt x="46086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 dirty="0"/>
              </a:p>
            </p:txBody>
          </p:sp>
        </p:grpSp>
        <p:pic>
          <p:nvPicPr>
            <p:cNvPr id="4" name="Picture 3" descr="A book with a logo on it&#10;&#10;Description automatically generated">
              <a:extLst>
                <a:ext uri="{FF2B5EF4-FFF2-40B4-BE49-F238E27FC236}">
                  <a16:creationId xmlns:a16="http://schemas.microsoft.com/office/drawing/2014/main" id="{8EDEAB9E-49AB-04F6-5A48-725E9DDE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5579">
              <a:off x="7027586" y="1218966"/>
              <a:ext cx="3382295" cy="4067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2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087E-A52A-362E-E244-E78D637AE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Practice activities</a:t>
            </a:r>
            <a:br>
              <a:rPr lang="en-AU" dirty="0"/>
            </a:br>
            <a:r>
              <a:rPr lang="en-AU" dirty="0"/>
              <a:t>Working out </a:t>
            </a:r>
            <a:br>
              <a:rPr lang="en-AU" dirty="0"/>
            </a:br>
            <a:r>
              <a:rPr lang="en-AU" dirty="0"/>
              <a:t>your style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E202AA7-A5DE-4764-B8AF-C2B53F35B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7894" y="1280158"/>
            <a:ext cx="4784392" cy="598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087E-A52A-362E-E244-E78D637AE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Practice activities</a:t>
            </a:r>
            <a:br>
              <a:rPr lang="en-AU" dirty="0"/>
            </a:br>
            <a:r>
              <a:rPr lang="en-AU" dirty="0"/>
              <a:t>Working out </a:t>
            </a:r>
            <a:br>
              <a:rPr lang="en-AU" dirty="0"/>
            </a:br>
            <a:r>
              <a:rPr lang="en-AU" dirty="0"/>
              <a:t>your settings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C1C607-8323-4D17-8640-12F4314ED2BD}"/>
              </a:ext>
            </a:extLst>
          </p:cNvPr>
          <p:cNvGrpSpPr/>
          <p:nvPr/>
        </p:nvGrpSpPr>
        <p:grpSpPr>
          <a:xfrm>
            <a:off x="6037152" y="2516887"/>
            <a:ext cx="3350669" cy="3237099"/>
            <a:chOff x="6037152" y="2516887"/>
            <a:chExt cx="3350669" cy="32370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4E080F-5856-4098-A28B-E8480EF2D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 rot="20700000">
              <a:off x="6235742" y="2609808"/>
              <a:ext cx="2978265" cy="2978265"/>
            </a:xfrm>
            <a:custGeom>
              <a:avLst/>
              <a:gdLst>
                <a:gd name="connsiteX0" fmla="*/ 0 w 2978265"/>
                <a:gd name="connsiteY0" fmla="*/ 0 h 2978265"/>
                <a:gd name="connsiteX1" fmla="*/ 2978265 w 2978265"/>
                <a:gd name="connsiteY1" fmla="*/ 0 h 2978265"/>
                <a:gd name="connsiteX2" fmla="*/ 2978265 w 2978265"/>
                <a:gd name="connsiteY2" fmla="*/ 2978265 h 2978265"/>
                <a:gd name="connsiteX3" fmla="*/ 0 w 2978265"/>
                <a:gd name="connsiteY3" fmla="*/ 2978265 h 2978265"/>
                <a:gd name="connsiteX4" fmla="*/ 0 w 2978265"/>
                <a:gd name="connsiteY4" fmla="*/ 0 h 297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265" h="2978265" fill="none" extrusionOk="0">
                  <a:moveTo>
                    <a:pt x="0" y="0"/>
                  </a:moveTo>
                  <a:cubicBezTo>
                    <a:pt x="1048052" y="-49533"/>
                    <a:pt x="1687068" y="-14809"/>
                    <a:pt x="2978265" y="0"/>
                  </a:cubicBezTo>
                  <a:cubicBezTo>
                    <a:pt x="3065904" y="980191"/>
                    <a:pt x="2905586" y="2087574"/>
                    <a:pt x="2978265" y="2978265"/>
                  </a:cubicBezTo>
                  <a:cubicBezTo>
                    <a:pt x="2424223" y="2930034"/>
                    <a:pt x="1477281" y="3062720"/>
                    <a:pt x="0" y="2978265"/>
                  </a:cubicBezTo>
                  <a:cubicBezTo>
                    <a:pt x="-38581" y="2555363"/>
                    <a:pt x="63341" y="1330761"/>
                    <a:pt x="0" y="0"/>
                  </a:cubicBezTo>
                  <a:close/>
                </a:path>
                <a:path w="2978265" h="2978265" stroke="0" extrusionOk="0">
                  <a:moveTo>
                    <a:pt x="0" y="0"/>
                  </a:moveTo>
                  <a:cubicBezTo>
                    <a:pt x="1046094" y="118645"/>
                    <a:pt x="1946333" y="116012"/>
                    <a:pt x="2978265" y="0"/>
                  </a:cubicBezTo>
                  <a:cubicBezTo>
                    <a:pt x="2845383" y="1026268"/>
                    <a:pt x="3063216" y="2502074"/>
                    <a:pt x="2978265" y="2978265"/>
                  </a:cubicBezTo>
                  <a:cubicBezTo>
                    <a:pt x="1808922" y="3112865"/>
                    <a:pt x="562355" y="2821069"/>
                    <a:pt x="0" y="2978265"/>
                  </a:cubicBezTo>
                  <a:cubicBezTo>
                    <a:pt x="-20187" y="2522373"/>
                    <a:pt x="-152480" y="391697"/>
                    <a:pt x="0" y="0"/>
                  </a:cubicBezTo>
                  <a:close/>
                </a:path>
              </a:pathLst>
            </a:custGeom>
            <a:ln w="25400" cap="rnd">
              <a:solidFill>
                <a:schemeClr val="accent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4D28AD0-DECD-4454-AFA9-83F3FB597507}"/>
                </a:ext>
              </a:extLst>
            </p:cNvPr>
            <p:cNvSpPr/>
            <p:nvPr/>
          </p:nvSpPr>
          <p:spPr>
            <a:xfrm rot="20700000">
              <a:off x="6037152" y="2516887"/>
              <a:ext cx="3350669" cy="3237099"/>
            </a:xfrm>
            <a:custGeom>
              <a:avLst/>
              <a:gdLst>
                <a:gd name="connsiteX0" fmla="*/ 683284 w 3350669"/>
                <a:gd name="connsiteY0" fmla="*/ 239296 h 3237099"/>
                <a:gd name="connsiteX1" fmla="*/ 320873 w 3350669"/>
                <a:gd name="connsiteY1" fmla="*/ 253528 h 3237099"/>
                <a:gd name="connsiteX2" fmla="*/ 321540 w 3350669"/>
                <a:gd name="connsiteY2" fmla="*/ 429857 h 3237099"/>
                <a:gd name="connsiteX3" fmla="*/ 321453 w 3350669"/>
                <a:gd name="connsiteY3" fmla="*/ 523329 h 3237099"/>
                <a:gd name="connsiteX4" fmla="*/ 315916 w 3350669"/>
                <a:gd name="connsiteY4" fmla="*/ 600763 h 3237099"/>
                <a:gd name="connsiteX5" fmla="*/ 301342 w 3350669"/>
                <a:gd name="connsiteY5" fmla="*/ 959038 h 3237099"/>
                <a:gd name="connsiteX6" fmla="*/ 286130 w 3350669"/>
                <a:gd name="connsiteY6" fmla="*/ 1758813 h 3237099"/>
                <a:gd name="connsiteX7" fmla="*/ 285987 w 3350669"/>
                <a:gd name="connsiteY7" fmla="*/ 1789630 h 3237099"/>
                <a:gd name="connsiteX8" fmla="*/ 285849 w 3350669"/>
                <a:gd name="connsiteY8" fmla="*/ 1798920 h 3237099"/>
                <a:gd name="connsiteX9" fmla="*/ 283711 w 3350669"/>
                <a:gd name="connsiteY9" fmla="*/ 1882343 h 3237099"/>
                <a:gd name="connsiteX10" fmla="*/ 286218 w 3350669"/>
                <a:gd name="connsiteY10" fmla="*/ 1882343 h 3237099"/>
                <a:gd name="connsiteX11" fmla="*/ 264525 w 3350669"/>
                <a:gd name="connsiteY11" fmla="*/ 2899479 h 3237099"/>
                <a:gd name="connsiteX12" fmla="*/ 264612 w 3350669"/>
                <a:gd name="connsiteY12" fmla="*/ 2899606 h 3237099"/>
                <a:gd name="connsiteX13" fmla="*/ 594423 w 3350669"/>
                <a:gd name="connsiteY13" fmla="*/ 2889325 h 3237099"/>
                <a:gd name="connsiteX14" fmla="*/ 655524 w 3350669"/>
                <a:gd name="connsiteY14" fmla="*/ 2887168 h 3237099"/>
                <a:gd name="connsiteX15" fmla="*/ 879544 w 3350669"/>
                <a:gd name="connsiteY15" fmla="*/ 2891359 h 3237099"/>
                <a:gd name="connsiteX16" fmla="*/ 1460264 w 3350669"/>
                <a:gd name="connsiteY16" fmla="*/ 2889308 h 3237099"/>
                <a:gd name="connsiteX17" fmla="*/ 2671185 w 3350669"/>
                <a:gd name="connsiteY17" fmla="*/ 2946422 h 3237099"/>
                <a:gd name="connsiteX18" fmla="*/ 2774002 w 3350669"/>
                <a:gd name="connsiteY18" fmla="*/ 2951327 h 3237099"/>
                <a:gd name="connsiteX19" fmla="*/ 2864927 w 3350669"/>
                <a:gd name="connsiteY19" fmla="*/ 2957654 h 3237099"/>
                <a:gd name="connsiteX20" fmla="*/ 3058039 w 3350669"/>
                <a:gd name="connsiteY20" fmla="*/ 2971313 h 3237099"/>
                <a:gd name="connsiteX21" fmla="*/ 3074489 w 3350669"/>
                <a:gd name="connsiteY21" fmla="*/ 2524746 h 3237099"/>
                <a:gd name="connsiteX22" fmla="*/ 3073759 w 3350669"/>
                <a:gd name="connsiteY22" fmla="*/ 2489005 h 3237099"/>
                <a:gd name="connsiteX23" fmla="*/ 3075583 w 3350669"/>
                <a:gd name="connsiteY23" fmla="*/ 2398395 h 3237099"/>
                <a:gd name="connsiteX24" fmla="*/ 3084140 w 3350669"/>
                <a:gd name="connsiteY24" fmla="*/ 1867467 h 3237099"/>
                <a:gd name="connsiteX25" fmla="*/ 3084210 w 3350669"/>
                <a:gd name="connsiteY25" fmla="*/ 1875131 h 3237099"/>
                <a:gd name="connsiteX26" fmla="*/ 3084072 w 3350669"/>
                <a:gd name="connsiteY26" fmla="*/ 1884729 h 3237099"/>
                <a:gd name="connsiteX27" fmla="*/ 3084097 w 3350669"/>
                <a:gd name="connsiteY27" fmla="*/ 1901983 h 3237099"/>
                <a:gd name="connsiteX28" fmla="*/ 3084314 w 3350669"/>
                <a:gd name="connsiteY28" fmla="*/ 1912132 h 3237099"/>
                <a:gd name="connsiteX29" fmla="*/ 3084318 w 3350669"/>
                <a:gd name="connsiteY29" fmla="*/ 1913146 h 3237099"/>
                <a:gd name="connsiteX30" fmla="*/ 3084441 w 3350669"/>
                <a:gd name="connsiteY30" fmla="*/ 1915809 h 3237099"/>
                <a:gd name="connsiteX31" fmla="*/ 3084441 w 3350669"/>
                <a:gd name="connsiteY31" fmla="*/ 1914918 h 3237099"/>
                <a:gd name="connsiteX32" fmla="*/ 3084667 w 3350669"/>
                <a:gd name="connsiteY32" fmla="*/ 1918423 h 3237099"/>
                <a:gd name="connsiteX33" fmla="*/ 3084815 w 3350669"/>
                <a:gd name="connsiteY33" fmla="*/ 1891718 h 3237099"/>
                <a:gd name="connsiteX34" fmla="*/ 3084338 w 3350669"/>
                <a:gd name="connsiteY34" fmla="*/ 1874573 h 3237099"/>
                <a:gd name="connsiteX35" fmla="*/ 3084399 w 3350669"/>
                <a:gd name="connsiteY35" fmla="*/ 1862001 h 3237099"/>
                <a:gd name="connsiteX36" fmla="*/ 3085954 w 3350669"/>
                <a:gd name="connsiteY36" fmla="*/ 1826020 h 3237099"/>
                <a:gd name="connsiteX37" fmla="*/ 3084140 w 3350669"/>
                <a:gd name="connsiteY37" fmla="*/ 1825765 h 3237099"/>
                <a:gd name="connsiteX38" fmla="*/ 3085349 w 3350669"/>
                <a:gd name="connsiteY38" fmla="*/ 276287 h 3237099"/>
                <a:gd name="connsiteX39" fmla="*/ 977028 w 3350669"/>
                <a:gd name="connsiteY39" fmla="*/ 243009 h 3237099"/>
                <a:gd name="connsiteX40" fmla="*/ 860780 w 3350669"/>
                <a:gd name="connsiteY40" fmla="*/ 243267 h 3237099"/>
                <a:gd name="connsiteX41" fmla="*/ 823598 w 3350669"/>
                <a:gd name="connsiteY41" fmla="*/ 241966 h 3237099"/>
                <a:gd name="connsiteX42" fmla="*/ 683284 w 3350669"/>
                <a:gd name="connsiteY42" fmla="*/ 239296 h 3237099"/>
                <a:gd name="connsiteX43" fmla="*/ 34450 w 3350669"/>
                <a:gd name="connsiteY43" fmla="*/ 0 h 3237099"/>
                <a:gd name="connsiteX44" fmla="*/ 470417 w 3350669"/>
                <a:gd name="connsiteY44" fmla="*/ 31652 h 3237099"/>
                <a:gd name="connsiteX45" fmla="*/ 529252 w 3350669"/>
                <a:gd name="connsiteY45" fmla="*/ 35259 h 3237099"/>
                <a:gd name="connsiteX46" fmla="*/ 706771 w 3350669"/>
                <a:gd name="connsiteY46" fmla="*/ 35249 h 3237099"/>
                <a:gd name="connsiteX47" fmla="*/ 2967562 w 3350669"/>
                <a:gd name="connsiteY47" fmla="*/ 96986 h 3237099"/>
                <a:gd name="connsiteX48" fmla="*/ 3147383 w 3350669"/>
                <a:gd name="connsiteY48" fmla="*/ 96033 h 3237099"/>
                <a:gd name="connsiteX49" fmla="*/ 3349051 w 3350669"/>
                <a:gd name="connsiteY49" fmla="*/ 85086 h 3237099"/>
                <a:gd name="connsiteX50" fmla="*/ 3349153 w 3350669"/>
                <a:gd name="connsiteY50" fmla="*/ 85237 h 3237099"/>
                <a:gd name="connsiteX51" fmla="*/ 3323414 w 3350669"/>
                <a:gd name="connsiteY51" fmla="*/ 1292139 h 3237099"/>
                <a:gd name="connsiteX52" fmla="*/ 3326388 w 3350669"/>
                <a:gd name="connsiteY52" fmla="*/ 1292139 h 3237099"/>
                <a:gd name="connsiteX53" fmla="*/ 3318352 w 3350669"/>
                <a:gd name="connsiteY53" fmla="*/ 1681694 h 3237099"/>
                <a:gd name="connsiteX54" fmla="*/ 3317076 w 3350669"/>
                <a:gd name="connsiteY54" fmla="*/ 1771650 h 3237099"/>
                <a:gd name="connsiteX55" fmla="*/ 3316355 w 3350669"/>
                <a:gd name="connsiteY55" fmla="*/ 1838530 h 3237099"/>
                <a:gd name="connsiteX56" fmla="*/ 3305468 w 3350669"/>
                <a:gd name="connsiteY56" fmla="*/ 2387707 h 3237099"/>
                <a:gd name="connsiteX57" fmla="*/ 3282293 w 3350669"/>
                <a:gd name="connsiteY57" fmla="*/ 3224846 h 3237099"/>
                <a:gd name="connsiteX58" fmla="*/ 2361286 w 3350669"/>
                <a:gd name="connsiteY58" fmla="*/ 3232965 h 3237099"/>
                <a:gd name="connsiteX59" fmla="*/ 2345227 w 3350669"/>
                <a:gd name="connsiteY59" fmla="*/ 3232516 h 3237099"/>
                <a:gd name="connsiteX60" fmla="*/ 2168558 w 3350669"/>
                <a:gd name="connsiteY60" fmla="*/ 3231597 h 3237099"/>
                <a:gd name="connsiteX61" fmla="*/ 2046 w 3350669"/>
                <a:gd name="connsiteY61" fmla="*/ 3197840 h 3237099"/>
                <a:gd name="connsiteX62" fmla="*/ 462 w 3350669"/>
                <a:gd name="connsiteY62" fmla="*/ 3038190 h 3237099"/>
                <a:gd name="connsiteX63" fmla="*/ 461 w 3350669"/>
                <a:gd name="connsiteY63" fmla="*/ 3032341 h 3237099"/>
                <a:gd name="connsiteX64" fmla="*/ 147 w 3350669"/>
                <a:gd name="connsiteY64" fmla="*/ 2946188 h 3237099"/>
                <a:gd name="connsiteX65" fmla="*/ 3481 w 3350669"/>
                <a:gd name="connsiteY65" fmla="*/ 1359275 h 3237099"/>
                <a:gd name="connsiteX66" fmla="*/ 1328 w 3350669"/>
                <a:gd name="connsiteY66" fmla="*/ 1358972 h 3237099"/>
                <a:gd name="connsiteX67" fmla="*/ 3173 w 3350669"/>
                <a:gd name="connsiteY67" fmla="*/ 1316278 h 3237099"/>
                <a:gd name="connsiteX68" fmla="*/ 3227 w 3350669"/>
                <a:gd name="connsiteY68" fmla="*/ 1293717 h 3237099"/>
                <a:gd name="connsiteX69" fmla="*/ 3029 w 3350669"/>
                <a:gd name="connsiteY69" fmla="*/ 1281210 h 3237099"/>
                <a:gd name="connsiteX70" fmla="*/ 2978 w 3350669"/>
                <a:gd name="connsiteY70" fmla="*/ 1251530 h 3237099"/>
                <a:gd name="connsiteX71" fmla="*/ 3096 w 3350669"/>
                <a:gd name="connsiteY71" fmla="*/ 1250353 h 3237099"/>
                <a:gd name="connsiteX72" fmla="*/ 3100 w 3350669"/>
                <a:gd name="connsiteY72" fmla="*/ 1250094 h 3237099"/>
                <a:gd name="connsiteX73" fmla="*/ 3103 w 3350669"/>
                <a:gd name="connsiteY73" fmla="*/ 1250288 h 3237099"/>
                <a:gd name="connsiteX74" fmla="*/ 3180 w 3350669"/>
                <a:gd name="connsiteY74" fmla="*/ 1249516 h 3237099"/>
                <a:gd name="connsiteX75" fmla="*/ 3495 w 3350669"/>
                <a:gd name="connsiteY75" fmla="*/ 1289282 h 3237099"/>
                <a:gd name="connsiteX76" fmla="*/ 3379 w 3350669"/>
                <a:gd name="connsiteY76" fmla="*/ 1299027 h 3237099"/>
                <a:gd name="connsiteX77" fmla="*/ 3481 w 3350669"/>
                <a:gd name="connsiteY77" fmla="*/ 1309792 h 3237099"/>
                <a:gd name="connsiteX78" fmla="*/ 34450 w 3350669"/>
                <a:gd name="connsiteY78" fmla="*/ 0 h 323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350669" h="3237099" fill="none" extrusionOk="0">
                  <a:moveTo>
                    <a:pt x="683284" y="239296"/>
                  </a:moveTo>
                  <a:cubicBezTo>
                    <a:pt x="549268" y="238513"/>
                    <a:pt x="424887" y="242621"/>
                    <a:pt x="320873" y="253528"/>
                  </a:cubicBezTo>
                  <a:cubicBezTo>
                    <a:pt x="320205" y="311025"/>
                    <a:pt x="321940" y="369520"/>
                    <a:pt x="321540" y="429857"/>
                  </a:cubicBezTo>
                  <a:cubicBezTo>
                    <a:pt x="323141" y="460230"/>
                    <a:pt x="318420" y="487701"/>
                    <a:pt x="321453" y="523329"/>
                  </a:cubicBezTo>
                  <a:cubicBezTo>
                    <a:pt x="316733" y="532220"/>
                    <a:pt x="321795" y="577461"/>
                    <a:pt x="315916" y="600763"/>
                  </a:cubicBezTo>
                  <a:cubicBezTo>
                    <a:pt x="299074" y="715852"/>
                    <a:pt x="293647" y="844179"/>
                    <a:pt x="301342" y="959038"/>
                  </a:cubicBezTo>
                  <a:cubicBezTo>
                    <a:pt x="229659" y="1084042"/>
                    <a:pt x="278918" y="1552402"/>
                    <a:pt x="286130" y="1758813"/>
                  </a:cubicBezTo>
                  <a:cubicBezTo>
                    <a:pt x="285932" y="1769050"/>
                    <a:pt x="284814" y="1780048"/>
                    <a:pt x="285987" y="1789630"/>
                  </a:cubicBezTo>
                  <a:cubicBezTo>
                    <a:pt x="285990" y="1792560"/>
                    <a:pt x="285430" y="1795550"/>
                    <a:pt x="285849" y="1798920"/>
                  </a:cubicBezTo>
                  <a:cubicBezTo>
                    <a:pt x="286006" y="1835644"/>
                    <a:pt x="284760" y="1861341"/>
                    <a:pt x="283711" y="1882343"/>
                  </a:cubicBezTo>
                  <a:cubicBezTo>
                    <a:pt x="284953" y="1882494"/>
                    <a:pt x="285959" y="1882310"/>
                    <a:pt x="286218" y="1882343"/>
                  </a:cubicBezTo>
                  <a:cubicBezTo>
                    <a:pt x="269730" y="2279575"/>
                    <a:pt x="291047" y="2642700"/>
                    <a:pt x="264525" y="2899479"/>
                  </a:cubicBezTo>
                  <a:cubicBezTo>
                    <a:pt x="264552" y="2899539"/>
                    <a:pt x="264597" y="2899561"/>
                    <a:pt x="264612" y="2899606"/>
                  </a:cubicBezTo>
                  <a:cubicBezTo>
                    <a:pt x="385133" y="2902962"/>
                    <a:pt x="503302" y="2879991"/>
                    <a:pt x="594423" y="2889325"/>
                  </a:cubicBezTo>
                  <a:cubicBezTo>
                    <a:pt x="618609" y="2889823"/>
                    <a:pt x="628137" y="2884322"/>
                    <a:pt x="655524" y="2887168"/>
                  </a:cubicBezTo>
                  <a:cubicBezTo>
                    <a:pt x="701756" y="2868406"/>
                    <a:pt x="828058" y="2908577"/>
                    <a:pt x="879544" y="2891359"/>
                  </a:cubicBezTo>
                  <a:cubicBezTo>
                    <a:pt x="1104036" y="2896280"/>
                    <a:pt x="1280865" y="2881514"/>
                    <a:pt x="1460264" y="2889308"/>
                  </a:cubicBezTo>
                  <a:cubicBezTo>
                    <a:pt x="1900210" y="2917444"/>
                    <a:pt x="2278884" y="2984106"/>
                    <a:pt x="2671185" y="2946422"/>
                  </a:cubicBezTo>
                  <a:cubicBezTo>
                    <a:pt x="2720215" y="2953645"/>
                    <a:pt x="2756622" y="2954852"/>
                    <a:pt x="2774002" y="2951327"/>
                  </a:cubicBezTo>
                  <a:cubicBezTo>
                    <a:pt x="2800439" y="2945090"/>
                    <a:pt x="2846065" y="2950548"/>
                    <a:pt x="2864927" y="2957654"/>
                  </a:cubicBezTo>
                  <a:cubicBezTo>
                    <a:pt x="2944210" y="2973291"/>
                    <a:pt x="3035156" y="2956361"/>
                    <a:pt x="3058039" y="2971313"/>
                  </a:cubicBezTo>
                  <a:cubicBezTo>
                    <a:pt x="3066490" y="2812443"/>
                    <a:pt x="3061685" y="2658217"/>
                    <a:pt x="3074489" y="2524746"/>
                  </a:cubicBezTo>
                  <a:cubicBezTo>
                    <a:pt x="3074145" y="2512486"/>
                    <a:pt x="3074087" y="2501070"/>
                    <a:pt x="3073759" y="2489005"/>
                  </a:cubicBezTo>
                  <a:cubicBezTo>
                    <a:pt x="3067350" y="2458342"/>
                    <a:pt x="3067909" y="2430148"/>
                    <a:pt x="3075583" y="2398395"/>
                  </a:cubicBezTo>
                  <a:cubicBezTo>
                    <a:pt x="3076225" y="2209708"/>
                    <a:pt x="3079610" y="2024473"/>
                    <a:pt x="3084140" y="1867467"/>
                  </a:cubicBezTo>
                  <a:cubicBezTo>
                    <a:pt x="3084049" y="1870116"/>
                    <a:pt x="3083812" y="1872772"/>
                    <a:pt x="3084210" y="1875131"/>
                  </a:cubicBezTo>
                  <a:cubicBezTo>
                    <a:pt x="3084325" y="1878774"/>
                    <a:pt x="3084160" y="1881513"/>
                    <a:pt x="3084072" y="1884729"/>
                  </a:cubicBezTo>
                  <a:cubicBezTo>
                    <a:pt x="3084274" y="1891152"/>
                    <a:pt x="3084775" y="1897089"/>
                    <a:pt x="3084097" y="1901983"/>
                  </a:cubicBezTo>
                  <a:cubicBezTo>
                    <a:pt x="3084057" y="1905910"/>
                    <a:pt x="3084817" y="1908868"/>
                    <a:pt x="3084314" y="1912132"/>
                  </a:cubicBezTo>
                  <a:cubicBezTo>
                    <a:pt x="3084271" y="1912472"/>
                    <a:pt x="3084294" y="1912794"/>
                    <a:pt x="3084318" y="1913146"/>
                  </a:cubicBezTo>
                  <a:cubicBezTo>
                    <a:pt x="3084493" y="1918346"/>
                    <a:pt x="3084414" y="1919236"/>
                    <a:pt x="3084441" y="1915809"/>
                  </a:cubicBezTo>
                  <a:cubicBezTo>
                    <a:pt x="3084398" y="1915682"/>
                    <a:pt x="3084394" y="1915332"/>
                    <a:pt x="3084441" y="1914918"/>
                  </a:cubicBezTo>
                  <a:cubicBezTo>
                    <a:pt x="3084513" y="1916101"/>
                    <a:pt x="3084464" y="1917322"/>
                    <a:pt x="3084667" y="1918423"/>
                  </a:cubicBezTo>
                  <a:cubicBezTo>
                    <a:pt x="3084626" y="1919320"/>
                    <a:pt x="3086249" y="1910901"/>
                    <a:pt x="3084815" y="1891718"/>
                  </a:cubicBezTo>
                  <a:cubicBezTo>
                    <a:pt x="3083548" y="1884734"/>
                    <a:pt x="3085613" y="1879318"/>
                    <a:pt x="3084338" y="1874573"/>
                  </a:cubicBezTo>
                  <a:cubicBezTo>
                    <a:pt x="3084733" y="1869918"/>
                    <a:pt x="3084546" y="1865636"/>
                    <a:pt x="3084399" y="1862001"/>
                  </a:cubicBezTo>
                  <a:cubicBezTo>
                    <a:pt x="3086290" y="1848115"/>
                    <a:pt x="3085960" y="1837761"/>
                    <a:pt x="3085954" y="1826020"/>
                  </a:cubicBezTo>
                  <a:cubicBezTo>
                    <a:pt x="3085518" y="1826095"/>
                    <a:pt x="3084752" y="1825875"/>
                    <a:pt x="3084140" y="1825765"/>
                  </a:cubicBezTo>
                  <a:cubicBezTo>
                    <a:pt x="3124881" y="1561121"/>
                    <a:pt x="3101824" y="524824"/>
                    <a:pt x="3085349" y="276287"/>
                  </a:cubicBezTo>
                  <a:cubicBezTo>
                    <a:pt x="2357693" y="110846"/>
                    <a:pt x="1954797" y="376720"/>
                    <a:pt x="977028" y="243009"/>
                  </a:cubicBezTo>
                  <a:cubicBezTo>
                    <a:pt x="955261" y="234210"/>
                    <a:pt x="913831" y="232750"/>
                    <a:pt x="860780" y="243267"/>
                  </a:cubicBezTo>
                  <a:cubicBezTo>
                    <a:pt x="853791" y="240963"/>
                    <a:pt x="837626" y="245201"/>
                    <a:pt x="823598" y="241966"/>
                  </a:cubicBezTo>
                  <a:cubicBezTo>
                    <a:pt x="772962" y="232025"/>
                    <a:pt x="716464" y="236612"/>
                    <a:pt x="683284" y="239296"/>
                  </a:cubicBezTo>
                  <a:close/>
                  <a:moveTo>
                    <a:pt x="34450" y="0"/>
                  </a:moveTo>
                  <a:cubicBezTo>
                    <a:pt x="134966" y="32711"/>
                    <a:pt x="395399" y="34098"/>
                    <a:pt x="470417" y="31652"/>
                  </a:cubicBezTo>
                  <a:cubicBezTo>
                    <a:pt x="490109" y="30555"/>
                    <a:pt x="520830" y="35076"/>
                    <a:pt x="529252" y="35259"/>
                  </a:cubicBezTo>
                  <a:cubicBezTo>
                    <a:pt x="584388" y="37127"/>
                    <a:pt x="621147" y="19781"/>
                    <a:pt x="706771" y="35249"/>
                  </a:cubicBezTo>
                  <a:cubicBezTo>
                    <a:pt x="1799127" y="-41019"/>
                    <a:pt x="2424628" y="-28011"/>
                    <a:pt x="2967562" y="96986"/>
                  </a:cubicBezTo>
                  <a:cubicBezTo>
                    <a:pt x="3010267" y="102605"/>
                    <a:pt x="3079503" y="100292"/>
                    <a:pt x="3147383" y="96033"/>
                  </a:cubicBezTo>
                  <a:cubicBezTo>
                    <a:pt x="3188959" y="78008"/>
                    <a:pt x="3294428" y="105278"/>
                    <a:pt x="3349051" y="85086"/>
                  </a:cubicBezTo>
                  <a:cubicBezTo>
                    <a:pt x="3349084" y="85121"/>
                    <a:pt x="3349135" y="85178"/>
                    <a:pt x="3349153" y="85237"/>
                  </a:cubicBezTo>
                  <a:cubicBezTo>
                    <a:pt x="3395383" y="258762"/>
                    <a:pt x="3368029" y="923540"/>
                    <a:pt x="3323414" y="1292139"/>
                  </a:cubicBezTo>
                  <a:cubicBezTo>
                    <a:pt x="3324324" y="1292373"/>
                    <a:pt x="3325275" y="1292064"/>
                    <a:pt x="3326388" y="1292139"/>
                  </a:cubicBezTo>
                  <a:cubicBezTo>
                    <a:pt x="3304180" y="1355039"/>
                    <a:pt x="3322409" y="1518647"/>
                    <a:pt x="3318352" y="1681694"/>
                  </a:cubicBezTo>
                  <a:cubicBezTo>
                    <a:pt x="3322085" y="1713223"/>
                    <a:pt x="3322160" y="1742790"/>
                    <a:pt x="3317076" y="1771650"/>
                  </a:cubicBezTo>
                  <a:cubicBezTo>
                    <a:pt x="3314144" y="1797497"/>
                    <a:pt x="3313495" y="1816282"/>
                    <a:pt x="3316355" y="1838530"/>
                  </a:cubicBezTo>
                  <a:cubicBezTo>
                    <a:pt x="3316069" y="2050902"/>
                    <a:pt x="3322696" y="2292873"/>
                    <a:pt x="3305468" y="2387707"/>
                  </a:cubicBezTo>
                  <a:cubicBezTo>
                    <a:pt x="3340547" y="2660460"/>
                    <a:pt x="3275634" y="2939006"/>
                    <a:pt x="3282293" y="3224846"/>
                  </a:cubicBezTo>
                  <a:cubicBezTo>
                    <a:pt x="3019997" y="3299865"/>
                    <a:pt x="2706318" y="3227468"/>
                    <a:pt x="2361286" y="3232965"/>
                  </a:cubicBezTo>
                  <a:cubicBezTo>
                    <a:pt x="2357947" y="3233230"/>
                    <a:pt x="2350507" y="3231793"/>
                    <a:pt x="2345227" y="3232516"/>
                  </a:cubicBezTo>
                  <a:cubicBezTo>
                    <a:pt x="2287780" y="3228306"/>
                    <a:pt x="2254238" y="3217504"/>
                    <a:pt x="2168558" y="3231597"/>
                  </a:cubicBezTo>
                  <a:cubicBezTo>
                    <a:pt x="1121367" y="3231354"/>
                    <a:pt x="260301" y="3199852"/>
                    <a:pt x="2046" y="3197840"/>
                  </a:cubicBezTo>
                  <a:cubicBezTo>
                    <a:pt x="909" y="3162263"/>
                    <a:pt x="-692" y="3108209"/>
                    <a:pt x="462" y="3038190"/>
                  </a:cubicBezTo>
                  <a:cubicBezTo>
                    <a:pt x="527" y="3036119"/>
                    <a:pt x="430" y="3034252"/>
                    <a:pt x="461" y="3032341"/>
                  </a:cubicBezTo>
                  <a:cubicBezTo>
                    <a:pt x="5008" y="3001368"/>
                    <a:pt x="-2107" y="2975430"/>
                    <a:pt x="147" y="2946188"/>
                  </a:cubicBezTo>
                  <a:cubicBezTo>
                    <a:pt x="-16245" y="2475726"/>
                    <a:pt x="-3374" y="1642428"/>
                    <a:pt x="3481" y="1359275"/>
                  </a:cubicBezTo>
                  <a:cubicBezTo>
                    <a:pt x="2496" y="1359223"/>
                    <a:pt x="1590" y="1359005"/>
                    <a:pt x="1328" y="1358972"/>
                  </a:cubicBezTo>
                  <a:cubicBezTo>
                    <a:pt x="2139" y="1344129"/>
                    <a:pt x="470" y="1330178"/>
                    <a:pt x="3173" y="1316278"/>
                  </a:cubicBezTo>
                  <a:cubicBezTo>
                    <a:pt x="4309" y="1307922"/>
                    <a:pt x="2388" y="1300727"/>
                    <a:pt x="3227" y="1293717"/>
                  </a:cubicBezTo>
                  <a:cubicBezTo>
                    <a:pt x="3461" y="1289089"/>
                    <a:pt x="3115" y="1285234"/>
                    <a:pt x="3029" y="1281210"/>
                  </a:cubicBezTo>
                  <a:cubicBezTo>
                    <a:pt x="2783" y="1265256"/>
                    <a:pt x="2367" y="1255927"/>
                    <a:pt x="2978" y="1251530"/>
                  </a:cubicBezTo>
                  <a:cubicBezTo>
                    <a:pt x="3044" y="1251094"/>
                    <a:pt x="3021" y="1250730"/>
                    <a:pt x="3096" y="1250353"/>
                  </a:cubicBezTo>
                  <a:cubicBezTo>
                    <a:pt x="3106" y="1250264"/>
                    <a:pt x="3111" y="1250193"/>
                    <a:pt x="3100" y="1250094"/>
                  </a:cubicBezTo>
                  <a:cubicBezTo>
                    <a:pt x="3109" y="1250149"/>
                    <a:pt x="3101" y="1250232"/>
                    <a:pt x="3103" y="1250288"/>
                  </a:cubicBezTo>
                  <a:cubicBezTo>
                    <a:pt x="3121" y="1250027"/>
                    <a:pt x="3166" y="1249785"/>
                    <a:pt x="3180" y="1249516"/>
                  </a:cubicBezTo>
                  <a:cubicBezTo>
                    <a:pt x="5274" y="1249931"/>
                    <a:pt x="3900" y="1267079"/>
                    <a:pt x="3495" y="1289282"/>
                  </a:cubicBezTo>
                  <a:cubicBezTo>
                    <a:pt x="3950" y="1292858"/>
                    <a:pt x="3666" y="1295699"/>
                    <a:pt x="3379" y="1299027"/>
                  </a:cubicBezTo>
                  <a:cubicBezTo>
                    <a:pt x="4084" y="1303857"/>
                    <a:pt x="4311" y="1306751"/>
                    <a:pt x="3481" y="1309792"/>
                  </a:cubicBezTo>
                  <a:cubicBezTo>
                    <a:pt x="37305" y="928551"/>
                    <a:pt x="21864" y="479194"/>
                    <a:pt x="34450" y="0"/>
                  </a:cubicBezTo>
                  <a:close/>
                </a:path>
                <a:path w="3350669" h="3237099" stroke="0" extrusionOk="0">
                  <a:moveTo>
                    <a:pt x="683284" y="239296"/>
                  </a:moveTo>
                  <a:cubicBezTo>
                    <a:pt x="541340" y="234257"/>
                    <a:pt x="421371" y="243645"/>
                    <a:pt x="320873" y="253528"/>
                  </a:cubicBezTo>
                  <a:cubicBezTo>
                    <a:pt x="323970" y="310724"/>
                    <a:pt x="313493" y="369633"/>
                    <a:pt x="321540" y="429857"/>
                  </a:cubicBezTo>
                  <a:cubicBezTo>
                    <a:pt x="320547" y="461954"/>
                    <a:pt x="321189" y="493794"/>
                    <a:pt x="321453" y="523329"/>
                  </a:cubicBezTo>
                  <a:cubicBezTo>
                    <a:pt x="313359" y="539600"/>
                    <a:pt x="313861" y="569841"/>
                    <a:pt x="315916" y="600763"/>
                  </a:cubicBezTo>
                  <a:cubicBezTo>
                    <a:pt x="306761" y="715271"/>
                    <a:pt x="301201" y="813449"/>
                    <a:pt x="301342" y="959038"/>
                  </a:cubicBezTo>
                  <a:cubicBezTo>
                    <a:pt x="246898" y="1071716"/>
                    <a:pt x="261730" y="1545400"/>
                    <a:pt x="286130" y="1758813"/>
                  </a:cubicBezTo>
                  <a:cubicBezTo>
                    <a:pt x="286061" y="1768881"/>
                    <a:pt x="285741" y="1779766"/>
                    <a:pt x="285987" y="1789630"/>
                  </a:cubicBezTo>
                  <a:cubicBezTo>
                    <a:pt x="286021" y="1792771"/>
                    <a:pt x="286116" y="1795877"/>
                    <a:pt x="285849" y="1798920"/>
                  </a:cubicBezTo>
                  <a:cubicBezTo>
                    <a:pt x="283222" y="1832095"/>
                    <a:pt x="287684" y="1863373"/>
                    <a:pt x="283711" y="1882343"/>
                  </a:cubicBezTo>
                  <a:cubicBezTo>
                    <a:pt x="284932" y="1882536"/>
                    <a:pt x="285962" y="1882297"/>
                    <a:pt x="286218" y="1882343"/>
                  </a:cubicBezTo>
                  <a:cubicBezTo>
                    <a:pt x="273719" y="2287951"/>
                    <a:pt x="269370" y="2674197"/>
                    <a:pt x="264525" y="2899479"/>
                  </a:cubicBezTo>
                  <a:cubicBezTo>
                    <a:pt x="264558" y="2899535"/>
                    <a:pt x="264593" y="2899556"/>
                    <a:pt x="264612" y="2899606"/>
                  </a:cubicBezTo>
                  <a:cubicBezTo>
                    <a:pt x="369204" y="2898571"/>
                    <a:pt x="478481" y="2887312"/>
                    <a:pt x="594423" y="2889325"/>
                  </a:cubicBezTo>
                  <a:cubicBezTo>
                    <a:pt x="617515" y="2883136"/>
                    <a:pt x="635776" y="2890918"/>
                    <a:pt x="655524" y="2887168"/>
                  </a:cubicBezTo>
                  <a:cubicBezTo>
                    <a:pt x="747117" y="2886961"/>
                    <a:pt x="800323" y="2874754"/>
                    <a:pt x="879544" y="2891359"/>
                  </a:cubicBezTo>
                  <a:cubicBezTo>
                    <a:pt x="1068677" y="2914566"/>
                    <a:pt x="1272904" y="2906360"/>
                    <a:pt x="1460264" y="2889308"/>
                  </a:cubicBezTo>
                  <a:cubicBezTo>
                    <a:pt x="1854631" y="2998233"/>
                    <a:pt x="2317306" y="2907433"/>
                    <a:pt x="2671185" y="2946422"/>
                  </a:cubicBezTo>
                  <a:cubicBezTo>
                    <a:pt x="2697064" y="2943670"/>
                    <a:pt x="2741588" y="2952372"/>
                    <a:pt x="2774002" y="2951327"/>
                  </a:cubicBezTo>
                  <a:cubicBezTo>
                    <a:pt x="2814321" y="2959846"/>
                    <a:pt x="2848512" y="2951216"/>
                    <a:pt x="2864927" y="2957654"/>
                  </a:cubicBezTo>
                  <a:cubicBezTo>
                    <a:pt x="2892664" y="2957681"/>
                    <a:pt x="2994350" y="2979788"/>
                    <a:pt x="3058039" y="2971313"/>
                  </a:cubicBezTo>
                  <a:cubicBezTo>
                    <a:pt x="3078812" y="2814056"/>
                    <a:pt x="3073970" y="2671059"/>
                    <a:pt x="3074489" y="2524746"/>
                  </a:cubicBezTo>
                  <a:cubicBezTo>
                    <a:pt x="3073183" y="2514963"/>
                    <a:pt x="3073616" y="2500407"/>
                    <a:pt x="3073759" y="2489005"/>
                  </a:cubicBezTo>
                  <a:cubicBezTo>
                    <a:pt x="3068905" y="2444973"/>
                    <a:pt x="3076798" y="2435565"/>
                    <a:pt x="3075583" y="2398395"/>
                  </a:cubicBezTo>
                  <a:cubicBezTo>
                    <a:pt x="3095510" y="2220886"/>
                    <a:pt x="3059342" y="2033046"/>
                    <a:pt x="3084140" y="1867467"/>
                  </a:cubicBezTo>
                  <a:cubicBezTo>
                    <a:pt x="3084078" y="1870287"/>
                    <a:pt x="3084118" y="1872360"/>
                    <a:pt x="3084210" y="1875131"/>
                  </a:cubicBezTo>
                  <a:cubicBezTo>
                    <a:pt x="3084323" y="1878211"/>
                    <a:pt x="3084417" y="1881010"/>
                    <a:pt x="3084072" y="1884729"/>
                  </a:cubicBezTo>
                  <a:cubicBezTo>
                    <a:pt x="3083432" y="1891187"/>
                    <a:pt x="3084108" y="1897128"/>
                    <a:pt x="3084097" y="1901983"/>
                  </a:cubicBezTo>
                  <a:cubicBezTo>
                    <a:pt x="3084026" y="1905446"/>
                    <a:pt x="3084447" y="1909308"/>
                    <a:pt x="3084314" y="1912132"/>
                  </a:cubicBezTo>
                  <a:cubicBezTo>
                    <a:pt x="3084334" y="1912466"/>
                    <a:pt x="3084307" y="1912848"/>
                    <a:pt x="3084318" y="1913146"/>
                  </a:cubicBezTo>
                  <a:cubicBezTo>
                    <a:pt x="3084535" y="1918449"/>
                    <a:pt x="3084409" y="1919370"/>
                    <a:pt x="3084441" y="1915809"/>
                  </a:cubicBezTo>
                  <a:cubicBezTo>
                    <a:pt x="3084423" y="1915455"/>
                    <a:pt x="3084503" y="1915157"/>
                    <a:pt x="3084441" y="1914918"/>
                  </a:cubicBezTo>
                  <a:cubicBezTo>
                    <a:pt x="3084657" y="1916221"/>
                    <a:pt x="3084618" y="1917318"/>
                    <a:pt x="3084667" y="1918423"/>
                  </a:cubicBezTo>
                  <a:cubicBezTo>
                    <a:pt x="3086154" y="1921357"/>
                    <a:pt x="3084942" y="1911522"/>
                    <a:pt x="3084815" y="1891718"/>
                  </a:cubicBezTo>
                  <a:cubicBezTo>
                    <a:pt x="3083308" y="1885342"/>
                    <a:pt x="3084002" y="1882635"/>
                    <a:pt x="3084338" y="1874573"/>
                  </a:cubicBezTo>
                  <a:cubicBezTo>
                    <a:pt x="3084866" y="1869839"/>
                    <a:pt x="3084039" y="1865583"/>
                    <a:pt x="3084399" y="1862001"/>
                  </a:cubicBezTo>
                  <a:cubicBezTo>
                    <a:pt x="3084860" y="1848938"/>
                    <a:pt x="3086510" y="1839629"/>
                    <a:pt x="3085954" y="1826020"/>
                  </a:cubicBezTo>
                  <a:cubicBezTo>
                    <a:pt x="3085516" y="1826086"/>
                    <a:pt x="3084711" y="1825857"/>
                    <a:pt x="3084140" y="1825765"/>
                  </a:cubicBezTo>
                  <a:cubicBezTo>
                    <a:pt x="3091424" y="1557641"/>
                    <a:pt x="3138512" y="522386"/>
                    <a:pt x="3085349" y="276287"/>
                  </a:cubicBezTo>
                  <a:cubicBezTo>
                    <a:pt x="2789870" y="285984"/>
                    <a:pt x="1330199" y="237330"/>
                    <a:pt x="977028" y="243009"/>
                  </a:cubicBezTo>
                  <a:cubicBezTo>
                    <a:pt x="925062" y="241494"/>
                    <a:pt x="916188" y="245372"/>
                    <a:pt x="860780" y="243267"/>
                  </a:cubicBezTo>
                  <a:cubicBezTo>
                    <a:pt x="843353" y="241139"/>
                    <a:pt x="838648" y="240918"/>
                    <a:pt x="823598" y="241966"/>
                  </a:cubicBezTo>
                  <a:cubicBezTo>
                    <a:pt x="779868" y="250398"/>
                    <a:pt x="705588" y="241322"/>
                    <a:pt x="683284" y="239296"/>
                  </a:cubicBezTo>
                  <a:close/>
                  <a:moveTo>
                    <a:pt x="34450" y="0"/>
                  </a:moveTo>
                  <a:cubicBezTo>
                    <a:pt x="170955" y="44017"/>
                    <a:pt x="289142" y="40221"/>
                    <a:pt x="470417" y="31652"/>
                  </a:cubicBezTo>
                  <a:cubicBezTo>
                    <a:pt x="484170" y="32619"/>
                    <a:pt x="507663" y="34744"/>
                    <a:pt x="529252" y="35259"/>
                  </a:cubicBezTo>
                  <a:cubicBezTo>
                    <a:pt x="560505" y="36781"/>
                    <a:pt x="665168" y="30113"/>
                    <a:pt x="706771" y="35249"/>
                  </a:cubicBezTo>
                  <a:cubicBezTo>
                    <a:pt x="1596271" y="1070"/>
                    <a:pt x="1985265" y="57512"/>
                    <a:pt x="2967562" y="96986"/>
                  </a:cubicBezTo>
                  <a:cubicBezTo>
                    <a:pt x="2997640" y="108244"/>
                    <a:pt x="3099397" y="107917"/>
                    <a:pt x="3147383" y="96033"/>
                  </a:cubicBezTo>
                  <a:cubicBezTo>
                    <a:pt x="3227057" y="96416"/>
                    <a:pt x="3263282" y="100929"/>
                    <a:pt x="3349051" y="85086"/>
                  </a:cubicBezTo>
                  <a:cubicBezTo>
                    <a:pt x="3349085" y="85130"/>
                    <a:pt x="3349118" y="85185"/>
                    <a:pt x="3349153" y="85237"/>
                  </a:cubicBezTo>
                  <a:cubicBezTo>
                    <a:pt x="3314507" y="282610"/>
                    <a:pt x="3345631" y="833840"/>
                    <a:pt x="3323414" y="1292139"/>
                  </a:cubicBezTo>
                  <a:cubicBezTo>
                    <a:pt x="3324191" y="1292365"/>
                    <a:pt x="3325229" y="1292032"/>
                    <a:pt x="3326388" y="1292139"/>
                  </a:cubicBezTo>
                  <a:cubicBezTo>
                    <a:pt x="3308700" y="1372176"/>
                    <a:pt x="3323277" y="1523803"/>
                    <a:pt x="3318352" y="1681694"/>
                  </a:cubicBezTo>
                  <a:cubicBezTo>
                    <a:pt x="3317325" y="1711575"/>
                    <a:pt x="3317459" y="1740586"/>
                    <a:pt x="3317076" y="1771650"/>
                  </a:cubicBezTo>
                  <a:cubicBezTo>
                    <a:pt x="3318355" y="1791035"/>
                    <a:pt x="3317923" y="1814855"/>
                    <a:pt x="3316355" y="1838530"/>
                  </a:cubicBezTo>
                  <a:cubicBezTo>
                    <a:pt x="3319833" y="2064044"/>
                    <a:pt x="3322417" y="2288807"/>
                    <a:pt x="3305468" y="2387707"/>
                  </a:cubicBezTo>
                  <a:cubicBezTo>
                    <a:pt x="3331178" y="2706605"/>
                    <a:pt x="3307073" y="2914360"/>
                    <a:pt x="3282293" y="3224846"/>
                  </a:cubicBezTo>
                  <a:cubicBezTo>
                    <a:pt x="3069252" y="3243069"/>
                    <a:pt x="2688141" y="3213282"/>
                    <a:pt x="2361286" y="3232965"/>
                  </a:cubicBezTo>
                  <a:cubicBezTo>
                    <a:pt x="2359654" y="3233737"/>
                    <a:pt x="2349865" y="3233243"/>
                    <a:pt x="2345227" y="3232516"/>
                  </a:cubicBezTo>
                  <a:cubicBezTo>
                    <a:pt x="2327136" y="3225844"/>
                    <a:pt x="2202557" y="3224971"/>
                    <a:pt x="2168558" y="3231597"/>
                  </a:cubicBezTo>
                  <a:cubicBezTo>
                    <a:pt x="1137791" y="3178495"/>
                    <a:pt x="301914" y="3180850"/>
                    <a:pt x="2046" y="3197840"/>
                  </a:cubicBezTo>
                  <a:cubicBezTo>
                    <a:pt x="2549" y="3154989"/>
                    <a:pt x="7709" y="3100494"/>
                    <a:pt x="462" y="3038190"/>
                  </a:cubicBezTo>
                  <a:cubicBezTo>
                    <a:pt x="766" y="3036295"/>
                    <a:pt x="478" y="3034510"/>
                    <a:pt x="461" y="3032341"/>
                  </a:cubicBezTo>
                  <a:cubicBezTo>
                    <a:pt x="-1686" y="3002856"/>
                    <a:pt x="5092" y="2974587"/>
                    <a:pt x="147" y="2946188"/>
                  </a:cubicBezTo>
                  <a:cubicBezTo>
                    <a:pt x="-1596" y="2452469"/>
                    <a:pt x="34786" y="1623228"/>
                    <a:pt x="3481" y="1359275"/>
                  </a:cubicBezTo>
                  <a:cubicBezTo>
                    <a:pt x="2521" y="1359220"/>
                    <a:pt x="1636" y="1358978"/>
                    <a:pt x="1328" y="1358972"/>
                  </a:cubicBezTo>
                  <a:cubicBezTo>
                    <a:pt x="1953" y="1343389"/>
                    <a:pt x="2218" y="1330735"/>
                    <a:pt x="3173" y="1316278"/>
                  </a:cubicBezTo>
                  <a:cubicBezTo>
                    <a:pt x="3813" y="1309040"/>
                    <a:pt x="3578" y="1300917"/>
                    <a:pt x="3227" y="1293717"/>
                  </a:cubicBezTo>
                  <a:cubicBezTo>
                    <a:pt x="3861" y="1289794"/>
                    <a:pt x="3168" y="1284943"/>
                    <a:pt x="3029" y="1281210"/>
                  </a:cubicBezTo>
                  <a:cubicBezTo>
                    <a:pt x="2555" y="1264671"/>
                    <a:pt x="2884" y="1255711"/>
                    <a:pt x="2978" y="1251530"/>
                  </a:cubicBezTo>
                  <a:cubicBezTo>
                    <a:pt x="2961" y="1251124"/>
                    <a:pt x="3056" y="1250710"/>
                    <a:pt x="3096" y="1250353"/>
                  </a:cubicBezTo>
                  <a:cubicBezTo>
                    <a:pt x="3091" y="1250261"/>
                    <a:pt x="3089" y="1250192"/>
                    <a:pt x="3100" y="1250094"/>
                  </a:cubicBezTo>
                  <a:cubicBezTo>
                    <a:pt x="3109" y="1250164"/>
                    <a:pt x="3114" y="1250221"/>
                    <a:pt x="3103" y="1250288"/>
                  </a:cubicBezTo>
                  <a:cubicBezTo>
                    <a:pt x="3134" y="1250034"/>
                    <a:pt x="3174" y="1249787"/>
                    <a:pt x="3180" y="1249516"/>
                  </a:cubicBezTo>
                  <a:cubicBezTo>
                    <a:pt x="3089" y="1252506"/>
                    <a:pt x="5002" y="1264725"/>
                    <a:pt x="3495" y="1289282"/>
                  </a:cubicBezTo>
                  <a:cubicBezTo>
                    <a:pt x="3016" y="1292324"/>
                    <a:pt x="3141" y="1295338"/>
                    <a:pt x="3379" y="1299027"/>
                  </a:cubicBezTo>
                  <a:cubicBezTo>
                    <a:pt x="3705" y="1301774"/>
                    <a:pt x="2561" y="1306298"/>
                    <a:pt x="3481" y="1309792"/>
                  </a:cubicBezTo>
                  <a:cubicBezTo>
                    <a:pt x="37637" y="820719"/>
                    <a:pt x="1249" y="441699"/>
                    <a:pt x="34450" y="0"/>
                  </a:cubicBezTo>
                  <a:close/>
                </a:path>
              </a:pathLst>
            </a:custGeom>
            <a:solidFill>
              <a:schemeClr val="tx2"/>
            </a:solidFill>
            <a:ln w="25400" cap="flat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914048 w 4482281"/>
                        <a:gd name="connsiteY0" fmla="*/ 320114 h 4330356"/>
                        <a:gd name="connsiteX1" fmla="*/ 429241 w 4482281"/>
                        <a:gd name="connsiteY1" fmla="*/ 339152 h 4330356"/>
                        <a:gd name="connsiteX2" fmla="*/ 430133 w 4482281"/>
                        <a:gd name="connsiteY2" fmla="*/ 575032 h 4330356"/>
                        <a:gd name="connsiteX3" fmla="*/ 430017 w 4482281"/>
                        <a:gd name="connsiteY3" fmla="*/ 700072 h 4330356"/>
                        <a:gd name="connsiteX4" fmla="*/ 422610 w 4482281"/>
                        <a:gd name="connsiteY4" fmla="*/ 803658 h 4330356"/>
                        <a:gd name="connsiteX5" fmla="*/ 403114 w 4482281"/>
                        <a:gd name="connsiteY5" fmla="*/ 1282932 h 4330356"/>
                        <a:gd name="connsiteX6" fmla="*/ 382764 w 4482281"/>
                        <a:gd name="connsiteY6" fmla="*/ 2352813 h 4330356"/>
                        <a:gd name="connsiteX7" fmla="*/ 382573 w 4482281"/>
                        <a:gd name="connsiteY7" fmla="*/ 2394038 h 4330356"/>
                        <a:gd name="connsiteX8" fmla="*/ 382389 w 4482281"/>
                        <a:gd name="connsiteY8" fmla="*/ 2406465 h 4330356"/>
                        <a:gd name="connsiteX9" fmla="*/ 379529 w 4482281"/>
                        <a:gd name="connsiteY9" fmla="*/ 2518063 h 4330356"/>
                        <a:gd name="connsiteX10" fmla="*/ 382882 w 4482281"/>
                        <a:gd name="connsiteY10" fmla="*/ 2518063 h 4330356"/>
                        <a:gd name="connsiteX11" fmla="*/ 353863 w 4482281"/>
                        <a:gd name="connsiteY11" fmla="*/ 3878713 h 4330356"/>
                        <a:gd name="connsiteX12" fmla="*/ 353979 w 4482281"/>
                        <a:gd name="connsiteY12" fmla="*/ 3878883 h 4330356"/>
                        <a:gd name="connsiteX13" fmla="*/ 795177 w 4482281"/>
                        <a:gd name="connsiteY13" fmla="*/ 3865130 h 4330356"/>
                        <a:gd name="connsiteX14" fmla="*/ 876913 w 4482281"/>
                        <a:gd name="connsiteY14" fmla="*/ 3862245 h 4330356"/>
                        <a:gd name="connsiteX15" fmla="*/ 1176590 w 4482281"/>
                        <a:gd name="connsiteY15" fmla="*/ 3867851 h 4330356"/>
                        <a:gd name="connsiteX16" fmla="*/ 1953436 w 4482281"/>
                        <a:gd name="connsiteY16" fmla="*/ 3865107 h 4330356"/>
                        <a:gd name="connsiteX17" fmla="*/ 3573318 w 4482281"/>
                        <a:gd name="connsiteY17" fmla="*/ 3941510 h 4330356"/>
                        <a:gd name="connsiteX18" fmla="*/ 3710859 w 4482281"/>
                        <a:gd name="connsiteY18" fmla="*/ 3948071 h 4330356"/>
                        <a:gd name="connsiteX19" fmla="*/ 3832492 w 4482281"/>
                        <a:gd name="connsiteY19" fmla="*/ 3956535 h 4330356"/>
                        <a:gd name="connsiteX20" fmla="*/ 4090823 w 4482281"/>
                        <a:gd name="connsiteY20" fmla="*/ 3974808 h 4330356"/>
                        <a:gd name="connsiteX21" fmla="*/ 4112828 w 4482281"/>
                        <a:gd name="connsiteY21" fmla="*/ 3377422 h 4330356"/>
                        <a:gd name="connsiteX22" fmla="*/ 4111851 w 4482281"/>
                        <a:gd name="connsiteY22" fmla="*/ 3329611 h 4330356"/>
                        <a:gd name="connsiteX23" fmla="*/ 4114292 w 4482281"/>
                        <a:gd name="connsiteY23" fmla="*/ 3208399 h 4330356"/>
                        <a:gd name="connsiteX24" fmla="*/ 4125738 w 4482281"/>
                        <a:gd name="connsiteY24" fmla="*/ 2498162 h 4330356"/>
                        <a:gd name="connsiteX25" fmla="*/ 4125832 w 4482281"/>
                        <a:gd name="connsiteY25" fmla="*/ 2508415 h 4330356"/>
                        <a:gd name="connsiteX26" fmla="*/ 4125647 w 4482281"/>
                        <a:gd name="connsiteY26" fmla="*/ 2521254 h 4330356"/>
                        <a:gd name="connsiteX27" fmla="*/ 4125681 w 4482281"/>
                        <a:gd name="connsiteY27" fmla="*/ 2544336 h 4330356"/>
                        <a:gd name="connsiteX28" fmla="*/ 4125971 w 4482281"/>
                        <a:gd name="connsiteY28" fmla="*/ 2557912 h 4330356"/>
                        <a:gd name="connsiteX29" fmla="*/ 4125977 w 4482281"/>
                        <a:gd name="connsiteY29" fmla="*/ 2559269 h 4330356"/>
                        <a:gd name="connsiteX30" fmla="*/ 4126141 w 4482281"/>
                        <a:gd name="connsiteY30" fmla="*/ 2562831 h 4330356"/>
                        <a:gd name="connsiteX31" fmla="*/ 4126141 w 4482281"/>
                        <a:gd name="connsiteY31" fmla="*/ 2561639 h 4330356"/>
                        <a:gd name="connsiteX32" fmla="*/ 4126444 w 4482281"/>
                        <a:gd name="connsiteY32" fmla="*/ 2566328 h 4330356"/>
                        <a:gd name="connsiteX33" fmla="*/ 4126642 w 4482281"/>
                        <a:gd name="connsiteY33" fmla="*/ 2530603 h 4330356"/>
                        <a:gd name="connsiteX34" fmla="*/ 4126003 w 4482281"/>
                        <a:gd name="connsiteY34" fmla="*/ 2507668 h 4330356"/>
                        <a:gd name="connsiteX35" fmla="*/ 4126085 w 4482281"/>
                        <a:gd name="connsiteY35" fmla="*/ 2490850 h 4330356"/>
                        <a:gd name="connsiteX36" fmla="*/ 4128165 w 4482281"/>
                        <a:gd name="connsiteY36" fmla="*/ 2442717 h 4330356"/>
                        <a:gd name="connsiteX37" fmla="*/ 4125738 w 4482281"/>
                        <a:gd name="connsiteY37" fmla="*/ 2442376 h 4330356"/>
                        <a:gd name="connsiteX38" fmla="*/ 4127356 w 4482281"/>
                        <a:gd name="connsiteY38" fmla="*/ 369597 h 4330356"/>
                        <a:gd name="connsiteX39" fmla="*/ 1306997 w 4482281"/>
                        <a:gd name="connsiteY39" fmla="*/ 325081 h 4330356"/>
                        <a:gd name="connsiteX40" fmla="*/ 1151490 w 4482281"/>
                        <a:gd name="connsiteY40" fmla="*/ 325426 h 4330356"/>
                        <a:gd name="connsiteX41" fmla="*/ 1101750 w 4482281"/>
                        <a:gd name="connsiteY41" fmla="*/ 323685 h 4330356"/>
                        <a:gd name="connsiteX42" fmla="*/ 914048 w 4482281"/>
                        <a:gd name="connsiteY42" fmla="*/ 320114 h 4330356"/>
                        <a:gd name="connsiteX43" fmla="*/ 46086 w 4482281"/>
                        <a:gd name="connsiteY43" fmla="*/ 0 h 4330356"/>
                        <a:gd name="connsiteX44" fmla="*/ 629290 w 4482281"/>
                        <a:gd name="connsiteY44" fmla="*/ 42343 h 4330356"/>
                        <a:gd name="connsiteX45" fmla="*/ 707996 w 4482281"/>
                        <a:gd name="connsiteY45" fmla="*/ 47167 h 4330356"/>
                        <a:gd name="connsiteX46" fmla="*/ 945467 w 4482281"/>
                        <a:gd name="connsiteY46" fmla="*/ 47154 h 4330356"/>
                        <a:gd name="connsiteX47" fmla="*/ 2582248 w 4482281"/>
                        <a:gd name="connsiteY47" fmla="*/ 130169 h 4330356"/>
                        <a:gd name="connsiteX48" fmla="*/ 3969789 w 4482281"/>
                        <a:gd name="connsiteY48" fmla="*/ 129741 h 4330356"/>
                        <a:gd name="connsiteX49" fmla="*/ 4210340 w 4482281"/>
                        <a:gd name="connsiteY49" fmla="*/ 128467 h 4330356"/>
                        <a:gd name="connsiteX50" fmla="*/ 4480117 w 4482281"/>
                        <a:gd name="connsiteY50" fmla="*/ 113822 h 4330356"/>
                        <a:gd name="connsiteX51" fmla="*/ 4480254 w 4482281"/>
                        <a:gd name="connsiteY51" fmla="*/ 114024 h 4330356"/>
                        <a:gd name="connsiteX52" fmla="*/ 4445822 w 4482281"/>
                        <a:gd name="connsiteY52" fmla="*/ 1728531 h 4330356"/>
                        <a:gd name="connsiteX53" fmla="*/ 4449800 w 4482281"/>
                        <a:gd name="connsiteY53" fmla="*/ 1728531 h 4330356"/>
                        <a:gd name="connsiteX54" fmla="*/ 4439050 w 4482281"/>
                        <a:gd name="connsiteY54" fmla="*/ 2249649 h 4330356"/>
                        <a:gd name="connsiteX55" fmla="*/ 4437343 w 4482281"/>
                        <a:gd name="connsiteY55" fmla="*/ 2369986 h 4330356"/>
                        <a:gd name="connsiteX56" fmla="*/ 4436379 w 4482281"/>
                        <a:gd name="connsiteY56" fmla="*/ 2459452 h 4330356"/>
                        <a:gd name="connsiteX57" fmla="*/ 4421815 w 4482281"/>
                        <a:gd name="connsiteY57" fmla="*/ 3194102 h 4330356"/>
                        <a:gd name="connsiteX58" fmla="*/ 4390813 w 4482281"/>
                        <a:gd name="connsiteY58" fmla="*/ 4313965 h 4330356"/>
                        <a:gd name="connsiteX59" fmla="*/ 3158757 w 4482281"/>
                        <a:gd name="connsiteY59" fmla="*/ 4324826 h 4330356"/>
                        <a:gd name="connsiteX60" fmla="*/ 3137275 w 4482281"/>
                        <a:gd name="connsiteY60" fmla="*/ 4324226 h 4330356"/>
                        <a:gd name="connsiteX61" fmla="*/ 2900939 w 4482281"/>
                        <a:gd name="connsiteY61" fmla="*/ 4322996 h 4330356"/>
                        <a:gd name="connsiteX62" fmla="*/ 2737 w 4482281"/>
                        <a:gd name="connsiteY62" fmla="*/ 4277839 h 4330356"/>
                        <a:gd name="connsiteX63" fmla="*/ 619 w 4482281"/>
                        <a:gd name="connsiteY63" fmla="*/ 4064270 h 4330356"/>
                        <a:gd name="connsiteX64" fmla="*/ 617 w 4482281"/>
                        <a:gd name="connsiteY64" fmla="*/ 4056446 h 4330356"/>
                        <a:gd name="connsiteX65" fmla="*/ 197 w 4482281"/>
                        <a:gd name="connsiteY65" fmla="*/ 3941197 h 4330356"/>
                        <a:gd name="connsiteX66" fmla="*/ 4657 w 4482281"/>
                        <a:gd name="connsiteY66" fmla="*/ 1818340 h 4330356"/>
                        <a:gd name="connsiteX67" fmla="*/ 1777 w 4482281"/>
                        <a:gd name="connsiteY67" fmla="*/ 1817935 h 4330356"/>
                        <a:gd name="connsiteX68" fmla="*/ 4245 w 4482281"/>
                        <a:gd name="connsiteY68" fmla="*/ 1760822 h 4330356"/>
                        <a:gd name="connsiteX69" fmla="*/ 4318 w 4482281"/>
                        <a:gd name="connsiteY69" fmla="*/ 1730641 h 4330356"/>
                        <a:gd name="connsiteX70" fmla="*/ 4053 w 4482281"/>
                        <a:gd name="connsiteY70" fmla="*/ 1713910 h 4330356"/>
                        <a:gd name="connsiteX71" fmla="*/ 3985 w 4482281"/>
                        <a:gd name="connsiteY71" fmla="*/ 1674206 h 4330356"/>
                        <a:gd name="connsiteX72" fmla="*/ 4142 w 4482281"/>
                        <a:gd name="connsiteY72" fmla="*/ 1672632 h 4330356"/>
                        <a:gd name="connsiteX73" fmla="*/ 4148 w 4482281"/>
                        <a:gd name="connsiteY73" fmla="*/ 1672285 h 4330356"/>
                        <a:gd name="connsiteX74" fmla="*/ 4151 w 4482281"/>
                        <a:gd name="connsiteY74" fmla="*/ 1672545 h 4330356"/>
                        <a:gd name="connsiteX75" fmla="*/ 4254 w 4482281"/>
                        <a:gd name="connsiteY75" fmla="*/ 1671513 h 4330356"/>
                        <a:gd name="connsiteX76" fmla="*/ 4676 w 4482281"/>
                        <a:gd name="connsiteY76" fmla="*/ 1724708 h 4330356"/>
                        <a:gd name="connsiteX77" fmla="*/ 4521 w 4482281"/>
                        <a:gd name="connsiteY77" fmla="*/ 1737744 h 4330356"/>
                        <a:gd name="connsiteX78" fmla="*/ 4657 w 4482281"/>
                        <a:gd name="connsiteY78" fmla="*/ 1752145 h 4330356"/>
                        <a:gd name="connsiteX79" fmla="*/ 46086 w 4482281"/>
                        <a:gd name="connsiteY79" fmla="*/ 0 h 4330356"/>
                        <a:gd name="connsiteX0" fmla="*/ 914048 w 4482281"/>
                        <a:gd name="connsiteY0" fmla="*/ 320114 h 4330356"/>
                        <a:gd name="connsiteX1" fmla="*/ 429241 w 4482281"/>
                        <a:gd name="connsiteY1" fmla="*/ 339152 h 4330356"/>
                        <a:gd name="connsiteX2" fmla="*/ 430133 w 4482281"/>
                        <a:gd name="connsiteY2" fmla="*/ 575032 h 4330356"/>
                        <a:gd name="connsiteX3" fmla="*/ 430017 w 4482281"/>
                        <a:gd name="connsiteY3" fmla="*/ 700072 h 4330356"/>
                        <a:gd name="connsiteX4" fmla="*/ 422610 w 4482281"/>
                        <a:gd name="connsiteY4" fmla="*/ 803658 h 4330356"/>
                        <a:gd name="connsiteX5" fmla="*/ 403114 w 4482281"/>
                        <a:gd name="connsiteY5" fmla="*/ 1282932 h 4330356"/>
                        <a:gd name="connsiteX6" fmla="*/ 382764 w 4482281"/>
                        <a:gd name="connsiteY6" fmla="*/ 2352813 h 4330356"/>
                        <a:gd name="connsiteX7" fmla="*/ 382573 w 4482281"/>
                        <a:gd name="connsiteY7" fmla="*/ 2394038 h 4330356"/>
                        <a:gd name="connsiteX8" fmla="*/ 382389 w 4482281"/>
                        <a:gd name="connsiteY8" fmla="*/ 2406465 h 4330356"/>
                        <a:gd name="connsiteX9" fmla="*/ 379529 w 4482281"/>
                        <a:gd name="connsiteY9" fmla="*/ 2518063 h 4330356"/>
                        <a:gd name="connsiteX10" fmla="*/ 382882 w 4482281"/>
                        <a:gd name="connsiteY10" fmla="*/ 2518063 h 4330356"/>
                        <a:gd name="connsiteX11" fmla="*/ 353863 w 4482281"/>
                        <a:gd name="connsiteY11" fmla="*/ 3878713 h 4330356"/>
                        <a:gd name="connsiteX12" fmla="*/ 353979 w 4482281"/>
                        <a:gd name="connsiteY12" fmla="*/ 3878883 h 4330356"/>
                        <a:gd name="connsiteX13" fmla="*/ 795177 w 4482281"/>
                        <a:gd name="connsiteY13" fmla="*/ 3865130 h 4330356"/>
                        <a:gd name="connsiteX14" fmla="*/ 876913 w 4482281"/>
                        <a:gd name="connsiteY14" fmla="*/ 3862245 h 4330356"/>
                        <a:gd name="connsiteX15" fmla="*/ 1176590 w 4482281"/>
                        <a:gd name="connsiteY15" fmla="*/ 3867851 h 4330356"/>
                        <a:gd name="connsiteX16" fmla="*/ 1953436 w 4482281"/>
                        <a:gd name="connsiteY16" fmla="*/ 3865107 h 4330356"/>
                        <a:gd name="connsiteX17" fmla="*/ 3573318 w 4482281"/>
                        <a:gd name="connsiteY17" fmla="*/ 3941510 h 4330356"/>
                        <a:gd name="connsiteX18" fmla="*/ 3710859 w 4482281"/>
                        <a:gd name="connsiteY18" fmla="*/ 3948071 h 4330356"/>
                        <a:gd name="connsiteX19" fmla="*/ 3832492 w 4482281"/>
                        <a:gd name="connsiteY19" fmla="*/ 3956535 h 4330356"/>
                        <a:gd name="connsiteX20" fmla="*/ 4090823 w 4482281"/>
                        <a:gd name="connsiteY20" fmla="*/ 3974808 h 4330356"/>
                        <a:gd name="connsiteX21" fmla="*/ 4112828 w 4482281"/>
                        <a:gd name="connsiteY21" fmla="*/ 3377422 h 4330356"/>
                        <a:gd name="connsiteX22" fmla="*/ 4111851 w 4482281"/>
                        <a:gd name="connsiteY22" fmla="*/ 3329611 h 4330356"/>
                        <a:gd name="connsiteX23" fmla="*/ 4114292 w 4482281"/>
                        <a:gd name="connsiteY23" fmla="*/ 3208399 h 4330356"/>
                        <a:gd name="connsiteX24" fmla="*/ 4125738 w 4482281"/>
                        <a:gd name="connsiteY24" fmla="*/ 2498162 h 4330356"/>
                        <a:gd name="connsiteX25" fmla="*/ 4125832 w 4482281"/>
                        <a:gd name="connsiteY25" fmla="*/ 2508415 h 4330356"/>
                        <a:gd name="connsiteX26" fmla="*/ 4125647 w 4482281"/>
                        <a:gd name="connsiteY26" fmla="*/ 2521254 h 4330356"/>
                        <a:gd name="connsiteX27" fmla="*/ 4125681 w 4482281"/>
                        <a:gd name="connsiteY27" fmla="*/ 2544336 h 4330356"/>
                        <a:gd name="connsiteX28" fmla="*/ 4125971 w 4482281"/>
                        <a:gd name="connsiteY28" fmla="*/ 2557912 h 4330356"/>
                        <a:gd name="connsiteX29" fmla="*/ 4125977 w 4482281"/>
                        <a:gd name="connsiteY29" fmla="*/ 2559269 h 4330356"/>
                        <a:gd name="connsiteX30" fmla="*/ 4126141 w 4482281"/>
                        <a:gd name="connsiteY30" fmla="*/ 2562831 h 4330356"/>
                        <a:gd name="connsiteX31" fmla="*/ 4126141 w 4482281"/>
                        <a:gd name="connsiteY31" fmla="*/ 2561639 h 4330356"/>
                        <a:gd name="connsiteX32" fmla="*/ 4126444 w 4482281"/>
                        <a:gd name="connsiteY32" fmla="*/ 2566328 h 4330356"/>
                        <a:gd name="connsiteX33" fmla="*/ 4126642 w 4482281"/>
                        <a:gd name="connsiteY33" fmla="*/ 2530603 h 4330356"/>
                        <a:gd name="connsiteX34" fmla="*/ 4126003 w 4482281"/>
                        <a:gd name="connsiteY34" fmla="*/ 2507668 h 4330356"/>
                        <a:gd name="connsiteX35" fmla="*/ 4126085 w 4482281"/>
                        <a:gd name="connsiteY35" fmla="*/ 2490850 h 4330356"/>
                        <a:gd name="connsiteX36" fmla="*/ 4128165 w 4482281"/>
                        <a:gd name="connsiteY36" fmla="*/ 2442717 h 4330356"/>
                        <a:gd name="connsiteX37" fmla="*/ 4125738 w 4482281"/>
                        <a:gd name="connsiteY37" fmla="*/ 2442376 h 4330356"/>
                        <a:gd name="connsiteX38" fmla="*/ 4127356 w 4482281"/>
                        <a:gd name="connsiteY38" fmla="*/ 369597 h 4330356"/>
                        <a:gd name="connsiteX39" fmla="*/ 1306997 w 4482281"/>
                        <a:gd name="connsiteY39" fmla="*/ 325081 h 4330356"/>
                        <a:gd name="connsiteX40" fmla="*/ 1151490 w 4482281"/>
                        <a:gd name="connsiteY40" fmla="*/ 325426 h 4330356"/>
                        <a:gd name="connsiteX41" fmla="*/ 1101750 w 4482281"/>
                        <a:gd name="connsiteY41" fmla="*/ 323685 h 4330356"/>
                        <a:gd name="connsiteX42" fmla="*/ 914048 w 4482281"/>
                        <a:gd name="connsiteY42" fmla="*/ 320114 h 4330356"/>
                        <a:gd name="connsiteX43" fmla="*/ 46086 w 4482281"/>
                        <a:gd name="connsiteY43" fmla="*/ 0 h 4330356"/>
                        <a:gd name="connsiteX44" fmla="*/ 629290 w 4482281"/>
                        <a:gd name="connsiteY44" fmla="*/ 42343 h 4330356"/>
                        <a:gd name="connsiteX45" fmla="*/ 707996 w 4482281"/>
                        <a:gd name="connsiteY45" fmla="*/ 47167 h 4330356"/>
                        <a:gd name="connsiteX46" fmla="*/ 945467 w 4482281"/>
                        <a:gd name="connsiteY46" fmla="*/ 47154 h 4330356"/>
                        <a:gd name="connsiteX47" fmla="*/ 3969789 w 4482281"/>
                        <a:gd name="connsiteY47" fmla="*/ 129741 h 4330356"/>
                        <a:gd name="connsiteX48" fmla="*/ 4210340 w 4482281"/>
                        <a:gd name="connsiteY48" fmla="*/ 128467 h 4330356"/>
                        <a:gd name="connsiteX49" fmla="*/ 4480117 w 4482281"/>
                        <a:gd name="connsiteY49" fmla="*/ 113822 h 4330356"/>
                        <a:gd name="connsiteX50" fmla="*/ 4480254 w 4482281"/>
                        <a:gd name="connsiteY50" fmla="*/ 114024 h 4330356"/>
                        <a:gd name="connsiteX51" fmla="*/ 4445822 w 4482281"/>
                        <a:gd name="connsiteY51" fmla="*/ 1728531 h 4330356"/>
                        <a:gd name="connsiteX52" fmla="*/ 4449800 w 4482281"/>
                        <a:gd name="connsiteY52" fmla="*/ 1728531 h 4330356"/>
                        <a:gd name="connsiteX53" fmla="*/ 4439050 w 4482281"/>
                        <a:gd name="connsiteY53" fmla="*/ 2249649 h 4330356"/>
                        <a:gd name="connsiteX54" fmla="*/ 4437343 w 4482281"/>
                        <a:gd name="connsiteY54" fmla="*/ 2369986 h 4330356"/>
                        <a:gd name="connsiteX55" fmla="*/ 4436379 w 4482281"/>
                        <a:gd name="connsiteY55" fmla="*/ 2459452 h 4330356"/>
                        <a:gd name="connsiteX56" fmla="*/ 4421815 w 4482281"/>
                        <a:gd name="connsiteY56" fmla="*/ 3194102 h 4330356"/>
                        <a:gd name="connsiteX57" fmla="*/ 4390813 w 4482281"/>
                        <a:gd name="connsiteY57" fmla="*/ 4313965 h 4330356"/>
                        <a:gd name="connsiteX58" fmla="*/ 3158757 w 4482281"/>
                        <a:gd name="connsiteY58" fmla="*/ 4324826 h 4330356"/>
                        <a:gd name="connsiteX59" fmla="*/ 3137275 w 4482281"/>
                        <a:gd name="connsiteY59" fmla="*/ 4324226 h 4330356"/>
                        <a:gd name="connsiteX60" fmla="*/ 2900939 w 4482281"/>
                        <a:gd name="connsiteY60" fmla="*/ 4322996 h 4330356"/>
                        <a:gd name="connsiteX61" fmla="*/ 2737 w 4482281"/>
                        <a:gd name="connsiteY61" fmla="*/ 4277839 h 4330356"/>
                        <a:gd name="connsiteX62" fmla="*/ 619 w 4482281"/>
                        <a:gd name="connsiteY62" fmla="*/ 4064270 h 4330356"/>
                        <a:gd name="connsiteX63" fmla="*/ 617 w 4482281"/>
                        <a:gd name="connsiteY63" fmla="*/ 4056446 h 4330356"/>
                        <a:gd name="connsiteX64" fmla="*/ 197 w 4482281"/>
                        <a:gd name="connsiteY64" fmla="*/ 3941197 h 4330356"/>
                        <a:gd name="connsiteX65" fmla="*/ 4657 w 4482281"/>
                        <a:gd name="connsiteY65" fmla="*/ 1818340 h 4330356"/>
                        <a:gd name="connsiteX66" fmla="*/ 1777 w 4482281"/>
                        <a:gd name="connsiteY66" fmla="*/ 1817935 h 4330356"/>
                        <a:gd name="connsiteX67" fmla="*/ 4245 w 4482281"/>
                        <a:gd name="connsiteY67" fmla="*/ 1760822 h 4330356"/>
                        <a:gd name="connsiteX68" fmla="*/ 4318 w 4482281"/>
                        <a:gd name="connsiteY68" fmla="*/ 1730641 h 4330356"/>
                        <a:gd name="connsiteX69" fmla="*/ 4053 w 4482281"/>
                        <a:gd name="connsiteY69" fmla="*/ 1713910 h 4330356"/>
                        <a:gd name="connsiteX70" fmla="*/ 3985 w 4482281"/>
                        <a:gd name="connsiteY70" fmla="*/ 1674206 h 4330356"/>
                        <a:gd name="connsiteX71" fmla="*/ 4142 w 4482281"/>
                        <a:gd name="connsiteY71" fmla="*/ 1672632 h 4330356"/>
                        <a:gd name="connsiteX72" fmla="*/ 4148 w 4482281"/>
                        <a:gd name="connsiteY72" fmla="*/ 1672285 h 4330356"/>
                        <a:gd name="connsiteX73" fmla="*/ 4151 w 4482281"/>
                        <a:gd name="connsiteY73" fmla="*/ 1672545 h 4330356"/>
                        <a:gd name="connsiteX74" fmla="*/ 4254 w 4482281"/>
                        <a:gd name="connsiteY74" fmla="*/ 1671513 h 4330356"/>
                        <a:gd name="connsiteX75" fmla="*/ 4676 w 4482281"/>
                        <a:gd name="connsiteY75" fmla="*/ 1724708 h 4330356"/>
                        <a:gd name="connsiteX76" fmla="*/ 4521 w 4482281"/>
                        <a:gd name="connsiteY76" fmla="*/ 1737744 h 4330356"/>
                        <a:gd name="connsiteX77" fmla="*/ 4657 w 4482281"/>
                        <a:gd name="connsiteY77" fmla="*/ 1752145 h 4330356"/>
                        <a:gd name="connsiteX78" fmla="*/ 46086 w 4482281"/>
                        <a:gd name="connsiteY78" fmla="*/ 0 h 4330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</a:cxnLst>
                      <a:rect l="l" t="t" r="r" b="b"/>
                      <a:pathLst>
                        <a:path w="4482281" h="4330356">
                          <a:moveTo>
                            <a:pt x="914048" y="320114"/>
                          </a:moveTo>
                          <a:cubicBezTo>
                            <a:pt x="732577" y="318562"/>
                            <a:pt x="570092" y="323525"/>
                            <a:pt x="429241" y="339152"/>
                          </a:cubicBezTo>
                          <a:cubicBezTo>
                            <a:pt x="429086" y="414760"/>
                            <a:pt x="429703" y="494140"/>
                            <a:pt x="430133" y="575032"/>
                          </a:cubicBezTo>
                          <a:cubicBezTo>
                            <a:pt x="430094" y="616712"/>
                            <a:pt x="430056" y="658392"/>
                            <a:pt x="430017" y="700072"/>
                          </a:cubicBezTo>
                          <a:lnTo>
                            <a:pt x="422610" y="803658"/>
                          </a:lnTo>
                          <a:cubicBezTo>
                            <a:pt x="408067" y="956566"/>
                            <a:pt x="391379" y="1111935"/>
                            <a:pt x="403114" y="1282932"/>
                          </a:cubicBezTo>
                          <a:cubicBezTo>
                            <a:pt x="368021" y="1439444"/>
                            <a:pt x="382845" y="2036518"/>
                            <a:pt x="382764" y="2352813"/>
                          </a:cubicBezTo>
                          <a:cubicBezTo>
                            <a:pt x="382700" y="2366555"/>
                            <a:pt x="382637" y="2380296"/>
                            <a:pt x="382573" y="2394038"/>
                          </a:cubicBezTo>
                          <a:cubicBezTo>
                            <a:pt x="382512" y="2398180"/>
                            <a:pt x="382450" y="2402323"/>
                            <a:pt x="382389" y="2406465"/>
                          </a:cubicBezTo>
                          <a:cubicBezTo>
                            <a:pt x="381611" y="2451287"/>
                            <a:pt x="380684" y="2489284"/>
                            <a:pt x="379529" y="2518063"/>
                          </a:cubicBezTo>
                          <a:cubicBezTo>
                            <a:pt x="381141" y="2518288"/>
                            <a:pt x="382539" y="2517987"/>
                            <a:pt x="382882" y="2518063"/>
                          </a:cubicBezTo>
                          <a:cubicBezTo>
                            <a:pt x="336770" y="3015380"/>
                            <a:pt x="354158" y="3569771"/>
                            <a:pt x="353863" y="3878713"/>
                          </a:cubicBezTo>
                          <a:cubicBezTo>
                            <a:pt x="353903" y="3878792"/>
                            <a:pt x="353953" y="3878822"/>
                            <a:pt x="353979" y="3878883"/>
                          </a:cubicBezTo>
                          <a:cubicBezTo>
                            <a:pt x="504439" y="3875767"/>
                            <a:pt x="651805" y="3870529"/>
                            <a:pt x="795177" y="3865130"/>
                          </a:cubicBezTo>
                          <a:lnTo>
                            <a:pt x="876913" y="3862245"/>
                          </a:lnTo>
                          <a:lnTo>
                            <a:pt x="1176590" y="3867851"/>
                          </a:lnTo>
                          <a:cubicBezTo>
                            <a:pt x="1442257" y="3876264"/>
                            <a:pt x="1700296" y="3886058"/>
                            <a:pt x="1953436" y="3865107"/>
                          </a:cubicBezTo>
                          <a:cubicBezTo>
                            <a:pt x="2484185" y="3934875"/>
                            <a:pt x="3043686" y="3922713"/>
                            <a:pt x="3573318" y="3941510"/>
                          </a:cubicBezTo>
                          <a:lnTo>
                            <a:pt x="3710859" y="3948071"/>
                          </a:lnTo>
                          <a:lnTo>
                            <a:pt x="3832492" y="3956535"/>
                          </a:lnTo>
                          <a:lnTo>
                            <a:pt x="4090823" y="3974808"/>
                          </a:lnTo>
                          <a:cubicBezTo>
                            <a:pt x="4112975" y="3759588"/>
                            <a:pt x="4115422" y="3563220"/>
                            <a:pt x="4112828" y="3377422"/>
                          </a:cubicBezTo>
                          <a:cubicBezTo>
                            <a:pt x="4112502" y="3361485"/>
                            <a:pt x="4112177" y="3345548"/>
                            <a:pt x="4111851" y="3329611"/>
                          </a:cubicBezTo>
                          <a:cubicBezTo>
                            <a:pt x="4112665" y="3289207"/>
                            <a:pt x="4113478" y="3248803"/>
                            <a:pt x="4114292" y="3208399"/>
                          </a:cubicBezTo>
                          <a:cubicBezTo>
                            <a:pt x="4117869" y="2956401"/>
                            <a:pt x="4119442" y="2713764"/>
                            <a:pt x="4125738" y="2498162"/>
                          </a:cubicBezTo>
                          <a:cubicBezTo>
                            <a:pt x="4125769" y="2501580"/>
                            <a:pt x="4125801" y="2504997"/>
                            <a:pt x="4125832" y="2508415"/>
                          </a:cubicBezTo>
                          <a:cubicBezTo>
                            <a:pt x="4125770" y="2512695"/>
                            <a:pt x="4125709" y="2516974"/>
                            <a:pt x="4125647" y="2521254"/>
                          </a:cubicBezTo>
                          <a:cubicBezTo>
                            <a:pt x="4125590" y="2530199"/>
                            <a:pt x="4125611" y="2537924"/>
                            <a:pt x="4125681" y="2544336"/>
                          </a:cubicBezTo>
                          <a:cubicBezTo>
                            <a:pt x="4125778" y="2548861"/>
                            <a:pt x="4125874" y="2553387"/>
                            <a:pt x="4125971" y="2557912"/>
                          </a:cubicBezTo>
                          <a:cubicBezTo>
                            <a:pt x="4125973" y="2558364"/>
                            <a:pt x="4125975" y="2558817"/>
                            <a:pt x="4125977" y="2559269"/>
                          </a:cubicBezTo>
                          <a:cubicBezTo>
                            <a:pt x="4126033" y="2566295"/>
                            <a:pt x="4126110" y="2567636"/>
                            <a:pt x="4126141" y="2562831"/>
                          </a:cubicBezTo>
                          <a:lnTo>
                            <a:pt x="4126141" y="2561639"/>
                          </a:lnTo>
                          <a:lnTo>
                            <a:pt x="4126444" y="2566328"/>
                          </a:lnTo>
                          <a:cubicBezTo>
                            <a:pt x="4126879" y="2568715"/>
                            <a:pt x="4127213" y="2557634"/>
                            <a:pt x="4126642" y="2530603"/>
                          </a:cubicBezTo>
                          <a:lnTo>
                            <a:pt x="4126003" y="2507668"/>
                          </a:lnTo>
                          <a:cubicBezTo>
                            <a:pt x="4126030" y="2502062"/>
                            <a:pt x="4126058" y="2496456"/>
                            <a:pt x="4126085" y="2490850"/>
                          </a:cubicBezTo>
                          <a:cubicBezTo>
                            <a:pt x="4128296" y="2472634"/>
                            <a:pt x="4128757" y="2458628"/>
                            <a:pt x="4128165" y="2442717"/>
                          </a:cubicBezTo>
                          <a:cubicBezTo>
                            <a:pt x="4127616" y="2442848"/>
                            <a:pt x="4126446" y="2442561"/>
                            <a:pt x="4125738" y="2442376"/>
                          </a:cubicBezTo>
                          <a:cubicBezTo>
                            <a:pt x="4127664" y="2074087"/>
                            <a:pt x="4148108" y="690177"/>
                            <a:pt x="4127356" y="369597"/>
                          </a:cubicBezTo>
                          <a:lnTo>
                            <a:pt x="1306997" y="325081"/>
                          </a:lnTo>
                          <a:lnTo>
                            <a:pt x="1151490" y="325426"/>
                          </a:lnTo>
                          <a:lnTo>
                            <a:pt x="1101750" y="323685"/>
                          </a:lnTo>
                          <a:lnTo>
                            <a:pt x="914048" y="320114"/>
                          </a:lnTo>
                          <a:close/>
                          <a:moveTo>
                            <a:pt x="46086" y="0"/>
                          </a:moveTo>
                          <a:lnTo>
                            <a:pt x="629290" y="42343"/>
                          </a:lnTo>
                          <a:lnTo>
                            <a:pt x="707996" y="47167"/>
                          </a:lnTo>
                          <a:lnTo>
                            <a:pt x="945467" y="47154"/>
                          </a:lnTo>
                          <a:lnTo>
                            <a:pt x="3969789" y="129741"/>
                          </a:lnTo>
                          <a:lnTo>
                            <a:pt x="4210340" y="128467"/>
                          </a:lnTo>
                          <a:lnTo>
                            <a:pt x="4480117" y="113822"/>
                          </a:lnTo>
                          <a:cubicBezTo>
                            <a:pt x="4480168" y="113881"/>
                            <a:pt x="4480217" y="113950"/>
                            <a:pt x="4480254" y="114024"/>
                          </a:cubicBezTo>
                          <a:cubicBezTo>
                            <a:pt x="4488250" y="441352"/>
                            <a:pt x="4471738" y="1163644"/>
                            <a:pt x="4445822" y="1728531"/>
                          </a:cubicBezTo>
                          <a:cubicBezTo>
                            <a:pt x="4447003" y="1728627"/>
                            <a:pt x="4448262" y="1728357"/>
                            <a:pt x="4449800" y="1728531"/>
                          </a:cubicBezTo>
                          <a:cubicBezTo>
                            <a:pt x="4445683" y="1830902"/>
                            <a:pt x="4442281" y="2029223"/>
                            <a:pt x="4439050" y="2249649"/>
                          </a:cubicBezTo>
                          <a:lnTo>
                            <a:pt x="4437343" y="2369986"/>
                          </a:lnTo>
                          <a:cubicBezTo>
                            <a:pt x="4437022" y="2399808"/>
                            <a:pt x="4436700" y="2429630"/>
                            <a:pt x="4436379" y="2459452"/>
                          </a:cubicBezTo>
                          <a:cubicBezTo>
                            <a:pt x="4433157" y="2766552"/>
                            <a:pt x="4429743" y="3074274"/>
                            <a:pt x="4421815" y="3194102"/>
                          </a:cubicBezTo>
                          <a:cubicBezTo>
                            <a:pt x="4453008" y="3602638"/>
                            <a:pt x="4382004" y="3937899"/>
                            <a:pt x="4390813" y="4313965"/>
                          </a:cubicBezTo>
                          <a:cubicBezTo>
                            <a:pt x="4024310" y="4333331"/>
                            <a:pt x="3598829" y="4333567"/>
                            <a:pt x="3158757" y="4324826"/>
                          </a:cubicBezTo>
                          <a:lnTo>
                            <a:pt x="3137275" y="4324226"/>
                          </a:lnTo>
                          <a:lnTo>
                            <a:pt x="2900939" y="4322996"/>
                          </a:lnTo>
                          <a:cubicBezTo>
                            <a:pt x="1497322" y="4311306"/>
                            <a:pt x="397171" y="4252149"/>
                            <a:pt x="2737" y="4277839"/>
                          </a:cubicBezTo>
                          <a:cubicBezTo>
                            <a:pt x="1502" y="4223512"/>
                            <a:pt x="848" y="4150774"/>
                            <a:pt x="619" y="4064270"/>
                          </a:cubicBezTo>
                          <a:cubicBezTo>
                            <a:pt x="618" y="4061662"/>
                            <a:pt x="618" y="4059054"/>
                            <a:pt x="617" y="4056446"/>
                          </a:cubicBezTo>
                          <a:lnTo>
                            <a:pt x="197" y="3941197"/>
                          </a:lnTo>
                          <a:cubicBezTo>
                            <a:pt x="-1245" y="3318791"/>
                            <a:pt x="5701" y="2201060"/>
                            <a:pt x="4657" y="1818340"/>
                          </a:cubicBezTo>
                          <a:cubicBezTo>
                            <a:pt x="3361" y="1818242"/>
                            <a:pt x="2166" y="1817943"/>
                            <a:pt x="1777" y="1817935"/>
                          </a:cubicBezTo>
                          <a:cubicBezTo>
                            <a:pt x="676" y="1799076"/>
                            <a:pt x="2789" y="1780582"/>
                            <a:pt x="4245" y="1760822"/>
                          </a:cubicBezTo>
                          <a:cubicBezTo>
                            <a:pt x="4269" y="1750762"/>
                            <a:pt x="4294" y="1740701"/>
                            <a:pt x="4318" y="1730641"/>
                          </a:cubicBezTo>
                          <a:cubicBezTo>
                            <a:pt x="4230" y="1725064"/>
                            <a:pt x="4141" y="1719487"/>
                            <a:pt x="4053" y="1713910"/>
                          </a:cubicBezTo>
                          <a:cubicBezTo>
                            <a:pt x="3807" y="1692641"/>
                            <a:pt x="3843" y="1679679"/>
                            <a:pt x="3985" y="1674206"/>
                          </a:cubicBezTo>
                          <a:cubicBezTo>
                            <a:pt x="4037" y="1673681"/>
                            <a:pt x="4090" y="1673157"/>
                            <a:pt x="4142" y="1672632"/>
                          </a:cubicBezTo>
                          <a:cubicBezTo>
                            <a:pt x="4144" y="1672516"/>
                            <a:pt x="4146" y="1672401"/>
                            <a:pt x="4148" y="1672285"/>
                          </a:cubicBezTo>
                          <a:cubicBezTo>
                            <a:pt x="4149" y="1672372"/>
                            <a:pt x="4150" y="1672458"/>
                            <a:pt x="4151" y="1672545"/>
                          </a:cubicBezTo>
                          <a:cubicBezTo>
                            <a:pt x="4185" y="1672201"/>
                            <a:pt x="4220" y="1671857"/>
                            <a:pt x="4254" y="1671513"/>
                          </a:cubicBezTo>
                          <a:cubicBezTo>
                            <a:pt x="4557" y="1674232"/>
                            <a:pt x="4898" y="1692883"/>
                            <a:pt x="4676" y="1724708"/>
                          </a:cubicBezTo>
                          <a:cubicBezTo>
                            <a:pt x="4624" y="1729053"/>
                            <a:pt x="4573" y="1733399"/>
                            <a:pt x="4521" y="1737744"/>
                          </a:cubicBezTo>
                          <a:cubicBezTo>
                            <a:pt x="4566" y="1742544"/>
                            <a:pt x="4612" y="1747345"/>
                            <a:pt x="4657" y="1752145"/>
                          </a:cubicBezTo>
                          <a:cubicBezTo>
                            <a:pt x="26954" y="1199830"/>
                            <a:pt x="-22405" y="634242"/>
                            <a:pt x="46086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1CD91A-9F36-49C9-8A8F-97DDB6EA15CD}"/>
              </a:ext>
            </a:extLst>
          </p:cNvPr>
          <p:cNvGrpSpPr/>
          <p:nvPr/>
        </p:nvGrpSpPr>
        <p:grpSpPr>
          <a:xfrm>
            <a:off x="2804180" y="3069771"/>
            <a:ext cx="3350668" cy="3237098"/>
            <a:chOff x="2804180" y="3069771"/>
            <a:chExt cx="3350668" cy="323709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DAD595-E2FC-464F-8B63-E0DC2CBAC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1" t="1721" r="30365" b="243"/>
            <a:stretch/>
          </p:blipFill>
          <p:spPr>
            <a:xfrm rot="900000" flipH="1">
              <a:off x="2977993" y="3162692"/>
              <a:ext cx="2978265" cy="2978264"/>
            </a:xfrm>
            <a:custGeom>
              <a:avLst/>
              <a:gdLst>
                <a:gd name="connsiteX0" fmla="*/ 0 w 2978265"/>
                <a:gd name="connsiteY0" fmla="*/ 0 h 2978264"/>
                <a:gd name="connsiteX1" fmla="*/ 2978265 w 2978265"/>
                <a:gd name="connsiteY1" fmla="*/ 0 h 2978264"/>
                <a:gd name="connsiteX2" fmla="*/ 2978265 w 2978265"/>
                <a:gd name="connsiteY2" fmla="*/ 2978264 h 2978264"/>
                <a:gd name="connsiteX3" fmla="*/ 0 w 2978265"/>
                <a:gd name="connsiteY3" fmla="*/ 2978264 h 2978264"/>
                <a:gd name="connsiteX4" fmla="*/ 0 w 2978265"/>
                <a:gd name="connsiteY4" fmla="*/ 0 h 297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265" h="2978264" fill="none" extrusionOk="0">
                  <a:moveTo>
                    <a:pt x="0" y="0"/>
                  </a:moveTo>
                  <a:cubicBezTo>
                    <a:pt x="1048052" y="-49533"/>
                    <a:pt x="1687068" y="-14809"/>
                    <a:pt x="2978265" y="0"/>
                  </a:cubicBezTo>
                  <a:cubicBezTo>
                    <a:pt x="3065904" y="981061"/>
                    <a:pt x="2905586" y="2087972"/>
                    <a:pt x="2978265" y="2978264"/>
                  </a:cubicBezTo>
                  <a:cubicBezTo>
                    <a:pt x="2424223" y="2930033"/>
                    <a:pt x="1477281" y="3062719"/>
                    <a:pt x="0" y="2978264"/>
                  </a:cubicBezTo>
                  <a:cubicBezTo>
                    <a:pt x="-38581" y="2555085"/>
                    <a:pt x="63341" y="1329918"/>
                    <a:pt x="0" y="0"/>
                  </a:cubicBezTo>
                  <a:close/>
                </a:path>
                <a:path w="2978265" h="2978264" stroke="0" extrusionOk="0">
                  <a:moveTo>
                    <a:pt x="0" y="0"/>
                  </a:moveTo>
                  <a:cubicBezTo>
                    <a:pt x="1046094" y="118645"/>
                    <a:pt x="1946333" y="116012"/>
                    <a:pt x="2978265" y="0"/>
                  </a:cubicBezTo>
                  <a:cubicBezTo>
                    <a:pt x="2845383" y="1027163"/>
                    <a:pt x="3063216" y="2503147"/>
                    <a:pt x="2978265" y="2978264"/>
                  </a:cubicBezTo>
                  <a:cubicBezTo>
                    <a:pt x="1808922" y="3112864"/>
                    <a:pt x="562355" y="2821068"/>
                    <a:pt x="0" y="2978264"/>
                  </a:cubicBezTo>
                  <a:cubicBezTo>
                    <a:pt x="-20187" y="2521890"/>
                    <a:pt x="-152480" y="390987"/>
                    <a:pt x="0" y="0"/>
                  </a:cubicBezTo>
                  <a:close/>
                </a:path>
              </a:pathLst>
            </a:custGeom>
            <a:ln w="25400" cap="rnd">
              <a:solidFill>
                <a:schemeClr val="accent1">
                  <a:alpha val="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221D5F-24F5-46CA-833D-5EA2BF2A0285}"/>
                </a:ext>
              </a:extLst>
            </p:cNvPr>
            <p:cNvSpPr/>
            <p:nvPr/>
          </p:nvSpPr>
          <p:spPr>
            <a:xfrm rot="900000" flipH="1">
              <a:off x="2804180" y="3069771"/>
              <a:ext cx="3350668" cy="3237098"/>
            </a:xfrm>
            <a:custGeom>
              <a:avLst/>
              <a:gdLst>
                <a:gd name="connsiteX0" fmla="*/ 683284 w 3350668"/>
                <a:gd name="connsiteY0" fmla="*/ 239296 h 3237098"/>
                <a:gd name="connsiteX1" fmla="*/ 320873 w 3350668"/>
                <a:gd name="connsiteY1" fmla="*/ 253528 h 3237098"/>
                <a:gd name="connsiteX2" fmla="*/ 321540 w 3350668"/>
                <a:gd name="connsiteY2" fmla="*/ 429857 h 3237098"/>
                <a:gd name="connsiteX3" fmla="*/ 321453 w 3350668"/>
                <a:gd name="connsiteY3" fmla="*/ 523329 h 3237098"/>
                <a:gd name="connsiteX4" fmla="*/ 315916 w 3350668"/>
                <a:gd name="connsiteY4" fmla="*/ 600763 h 3237098"/>
                <a:gd name="connsiteX5" fmla="*/ 301342 w 3350668"/>
                <a:gd name="connsiteY5" fmla="*/ 959038 h 3237098"/>
                <a:gd name="connsiteX6" fmla="*/ 286130 w 3350668"/>
                <a:gd name="connsiteY6" fmla="*/ 1758812 h 3237098"/>
                <a:gd name="connsiteX7" fmla="*/ 285987 w 3350668"/>
                <a:gd name="connsiteY7" fmla="*/ 1789630 h 3237098"/>
                <a:gd name="connsiteX8" fmla="*/ 285849 w 3350668"/>
                <a:gd name="connsiteY8" fmla="*/ 1798919 h 3237098"/>
                <a:gd name="connsiteX9" fmla="*/ 283711 w 3350668"/>
                <a:gd name="connsiteY9" fmla="*/ 1882343 h 3237098"/>
                <a:gd name="connsiteX10" fmla="*/ 286218 w 3350668"/>
                <a:gd name="connsiteY10" fmla="*/ 1882343 h 3237098"/>
                <a:gd name="connsiteX11" fmla="*/ 264525 w 3350668"/>
                <a:gd name="connsiteY11" fmla="*/ 2899478 h 3237098"/>
                <a:gd name="connsiteX12" fmla="*/ 264612 w 3350668"/>
                <a:gd name="connsiteY12" fmla="*/ 2899605 h 3237098"/>
                <a:gd name="connsiteX13" fmla="*/ 594423 w 3350668"/>
                <a:gd name="connsiteY13" fmla="*/ 2889324 h 3237098"/>
                <a:gd name="connsiteX14" fmla="*/ 655524 w 3350668"/>
                <a:gd name="connsiteY14" fmla="*/ 2887168 h 3237098"/>
                <a:gd name="connsiteX15" fmla="*/ 879543 w 3350668"/>
                <a:gd name="connsiteY15" fmla="*/ 2891358 h 3237098"/>
                <a:gd name="connsiteX16" fmla="*/ 1460264 w 3350668"/>
                <a:gd name="connsiteY16" fmla="*/ 2889307 h 3237098"/>
                <a:gd name="connsiteX17" fmla="*/ 2671185 w 3350668"/>
                <a:gd name="connsiteY17" fmla="*/ 2946421 h 3237098"/>
                <a:gd name="connsiteX18" fmla="*/ 2774002 w 3350668"/>
                <a:gd name="connsiteY18" fmla="*/ 2951326 h 3237098"/>
                <a:gd name="connsiteX19" fmla="*/ 2864927 w 3350668"/>
                <a:gd name="connsiteY19" fmla="*/ 2957653 h 3237098"/>
                <a:gd name="connsiteX20" fmla="*/ 3058038 w 3350668"/>
                <a:gd name="connsiteY20" fmla="*/ 2971312 h 3237098"/>
                <a:gd name="connsiteX21" fmla="*/ 3074488 w 3350668"/>
                <a:gd name="connsiteY21" fmla="*/ 2524745 h 3237098"/>
                <a:gd name="connsiteX22" fmla="*/ 3073758 w 3350668"/>
                <a:gd name="connsiteY22" fmla="*/ 2489004 h 3237098"/>
                <a:gd name="connsiteX23" fmla="*/ 3075582 w 3350668"/>
                <a:gd name="connsiteY23" fmla="*/ 2398394 h 3237098"/>
                <a:gd name="connsiteX24" fmla="*/ 3084139 w 3350668"/>
                <a:gd name="connsiteY24" fmla="*/ 1867466 h 3237098"/>
                <a:gd name="connsiteX25" fmla="*/ 3084209 w 3350668"/>
                <a:gd name="connsiteY25" fmla="*/ 1875131 h 3237098"/>
                <a:gd name="connsiteX26" fmla="*/ 3084071 w 3350668"/>
                <a:gd name="connsiteY26" fmla="*/ 1884728 h 3237098"/>
                <a:gd name="connsiteX27" fmla="*/ 3084096 w 3350668"/>
                <a:gd name="connsiteY27" fmla="*/ 1901983 h 3237098"/>
                <a:gd name="connsiteX28" fmla="*/ 3084313 w 3350668"/>
                <a:gd name="connsiteY28" fmla="*/ 1912131 h 3237098"/>
                <a:gd name="connsiteX29" fmla="*/ 3084317 w 3350668"/>
                <a:gd name="connsiteY29" fmla="*/ 1913146 h 3237098"/>
                <a:gd name="connsiteX30" fmla="*/ 3084440 w 3350668"/>
                <a:gd name="connsiteY30" fmla="*/ 1915809 h 3237098"/>
                <a:gd name="connsiteX31" fmla="*/ 3084440 w 3350668"/>
                <a:gd name="connsiteY31" fmla="*/ 1914917 h 3237098"/>
                <a:gd name="connsiteX32" fmla="*/ 3084666 w 3350668"/>
                <a:gd name="connsiteY32" fmla="*/ 1918423 h 3237098"/>
                <a:gd name="connsiteX33" fmla="*/ 3084814 w 3350668"/>
                <a:gd name="connsiteY33" fmla="*/ 1891717 h 3237098"/>
                <a:gd name="connsiteX34" fmla="*/ 3084337 w 3350668"/>
                <a:gd name="connsiteY34" fmla="*/ 1874572 h 3237098"/>
                <a:gd name="connsiteX35" fmla="*/ 3084398 w 3350668"/>
                <a:gd name="connsiteY35" fmla="*/ 1862000 h 3237098"/>
                <a:gd name="connsiteX36" fmla="*/ 3085953 w 3350668"/>
                <a:gd name="connsiteY36" fmla="*/ 1826019 h 3237098"/>
                <a:gd name="connsiteX37" fmla="*/ 3084139 w 3350668"/>
                <a:gd name="connsiteY37" fmla="*/ 1825764 h 3237098"/>
                <a:gd name="connsiteX38" fmla="*/ 3085348 w 3350668"/>
                <a:gd name="connsiteY38" fmla="*/ 276287 h 3237098"/>
                <a:gd name="connsiteX39" fmla="*/ 977027 w 3350668"/>
                <a:gd name="connsiteY39" fmla="*/ 243009 h 3237098"/>
                <a:gd name="connsiteX40" fmla="*/ 860780 w 3350668"/>
                <a:gd name="connsiteY40" fmla="*/ 243267 h 3237098"/>
                <a:gd name="connsiteX41" fmla="*/ 823598 w 3350668"/>
                <a:gd name="connsiteY41" fmla="*/ 241966 h 3237098"/>
                <a:gd name="connsiteX42" fmla="*/ 683284 w 3350668"/>
                <a:gd name="connsiteY42" fmla="*/ 239296 h 3237098"/>
                <a:gd name="connsiteX43" fmla="*/ 34450 w 3350668"/>
                <a:gd name="connsiteY43" fmla="*/ 0 h 3237098"/>
                <a:gd name="connsiteX44" fmla="*/ 470417 w 3350668"/>
                <a:gd name="connsiteY44" fmla="*/ 31652 h 3237098"/>
                <a:gd name="connsiteX45" fmla="*/ 529252 w 3350668"/>
                <a:gd name="connsiteY45" fmla="*/ 35259 h 3237098"/>
                <a:gd name="connsiteX46" fmla="*/ 706770 w 3350668"/>
                <a:gd name="connsiteY46" fmla="*/ 35249 h 3237098"/>
                <a:gd name="connsiteX47" fmla="*/ 2967561 w 3350668"/>
                <a:gd name="connsiteY47" fmla="*/ 96986 h 3237098"/>
                <a:gd name="connsiteX48" fmla="*/ 3147382 w 3350668"/>
                <a:gd name="connsiteY48" fmla="*/ 96033 h 3237098"/>
                <a:gd name="connsiteX49" fmla="*/ 3349050 w 3350668"/>
                <a:gd name="connsiteY49" fmla="*/ 85086 h 3237098"/>
                <a:gd name="connsiteX50" fmla="*/ 3349152 w 3350668"/>
                <a:gd name="connsiteY50" fmla="*/ 85237 h 3237098"/>
                <a:gd name="connsiteX51" fmla="*/ 3323413 w 3350668"/>
                <a:gd name="connsiteY51" fmla="*/ 1292139 h 3237098"/>
                <a:gd name="connsiteX52" fmla="*/ 3326387 w 3350668"/>
                <a:gd name="connsiteY52" fmla="*/ 1292139 h 3237098"/>
                <a:gd name="connsiteX53" fmla="*/ 3318351 w 3350668"/>
                <a:gd name="connsiteY53" fmla="*/ 1681694 h 3237098"/>
                <a:gd name="connsiteX54" fmla="*/ 3317075 w 3350668"/>
                <a:gd name="connsiteY54" fmla="*/ 1771650 h 3237098"/>
                <a:gd name="connsiteX55" fmla="*/ 3316354 w 3350668"/>
                <a:gd name="connsiteY55" fmla="*/ 1838529 h 3237098"/>
                <a:gd name="connsiteX56" fmla="*/ 3305467 w 3350668"/>
                <a:gd name="connsiteY56" fmla="*/ 2387706 h 3237098"/>
                <a:gd name="connsiteX57" fmla="*/ 3282292 w 3350668"/>
                <a:gd name="connsiteY57" fmla="*/ 3224845 h 3237098"/>
                <a:gd name="connsiteX58" fmla="*/ 2361285 w 3350668"/>
                <a:gd name="connsiteY58" fmla="*/ 3232964 h 3237098"/>
                <a:gd name="connsiteX59" fmla="*/ 2345227 w 3350668"/>
                <a:gd name="connsiteY59" fmla="*/ 3232515 h 3237098"/>
                <a:gd name="connsiteX60" fmla="*/ 2168557 w 3350668"/>
                <a:gd name="connsiteY60" fmla="*/ 3231596 h 3237098"/>
                <a:gd name="connsiteX61" fmla="*/ 2046 w 3350668"/>
                <a:gd name="connsiteY61" fmla="*/ 3197839 h 3237098"/>
                <a:gd name="connsiteX62" fmla="*/ 462 w 3350668"/>
                <a:gd name="connsiteY62" fmla="*/ 3038189 h 3237098"/>
                <a:gd name="connsiteX63" fmla="*/ 461 w 3350668"/>
                <a:gd name="connsiteY63" fmla="*/ 3032340 h 3237098"/>
                <a:gd name="connsiteX64" fmla="*/ 147 w 3350668"/>
                <a:gd name="connsiteY64" fmla="*/ 2946187 h 3237098"/>
                <a:gd name="connsiteX65" fmla="*/ 3481 w 3350668"/>
                <a:gd name="connsiteY65" fmla="*/ 1359275 h 3237098"/>
                <a:gd name="connsiteX66" fmla="*/ 1328 w 3350668"/>
                <a:gd name="connsiteY66" fmla="*/ 1358972 h 3237098"/>
                <a:gd name="connsiteX67" fmla="*/ 3173 w 3350668"/>
                <a:gd name="connsiteY67" fmla="*/ 1316278 h 3237098"/>
                <a:gd name="connsiteX68" fmla="*/ 3227 w 3350668"/>
                <a:gd name="connsiteY68" fmla="*/ 1293716 h 3237098"/>
                <a:gd name="connsiteX69" fmla="*/ 3029 w 3350668"/>
                <a:gd name="connsiteY69" fmla="*/ 1281209 h 3237098"/>
                <a:gd name="connsiteX70" fmla="*/ 2978 w 3350668"/>
                <a:gd name="connsiteY70" fmla="*/ 1251529 h 3237098"/>
                <a:gd name="connsiteX71" fmla="*/ 3096 w 3350668"/>
                <a:gd name="connsiteY71" fmla="*/ 1250353 h 3237098"/>
                <a:gd name="connsiteX72" fmla="*/ 3100 w 3350668"/>
                <a:gd name="connsiteY72" fmla="*/ 1250093 h 3237098"/>
                <a:gd name="connsiteX73" fmla="*/ 3103 w 3350668"/>
                <a:gd name="connsiteY73" fmla="*/ 1250287 h 3237098"/>
                <a:gd name="connsiteX74" fmla="*/ 3180 w 3350668"/>
                <a:gd name="connsiteY74" fmla="*/ 1249516 h 3237098"/>
                <a:gd name="connsiteX75" fmla="*/ 3495 w 3350668"/>
                <a:gd name="connsiteY75" fmla="*/ 1289281 h 3237098"/>
                <a:gd name="connsiteX76" fmla="*/ 3379 w 3350668"/>
                <a:gd name="connsiteY76" fmla="*/ 1299026 h 3237098"/>
                <a:gd name="connsiteX77" fmla="*/ 3481 w 3350668"/>
                <a:gd name="connsiteY77" fmla="*/ 1309791 h 3237098"/>
                <a:gd name="connsiteX78" fmla="*/ 34450 w 3350668"/>
                <a:gd name="connsiteY78" fmla="*/ 0 h 323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350668" h="3237098" fill="none" extrusionOk="0">
                  <a:moveTo>
                    <a:pt x="683284" y="239296"/>
                  </a:moveTo>
                  <a:cubicBezTo>
                    <a:pt x="549267" y="238513"/>
                    <a:pt x="424887" y="242621"/>
                    <a:pt x="320873" y="253528"/>
                  </a:cubicBezTo>
                  <a:cubicBezTo>
                    <a:pt x="320205" y="311025"/>
                    <a:pt x="321940" y="369520"/>
                    <a:pt x="321540" y="429857"/>
                  </a:cubicBezTo>
                  <a:cubicBezTo>
                    <a:pt x="323226" y="460189"/>
                    <a:pt x="318397" y="487667"/>
                    <a:pt x="321453" y="523329"/>
                  </a:cubicBezTo>
                  <a:cubicBezTo>
                    <a:pt x="316733" y="532220"/>
                    <a:pt x="321795" y="577461"/>
                    <a:pt x="315916" y="600763"/>
                  </a:cubicBezTo>
                  <a:cubicBezTo>
                    <a:pt x="297468" y="716062"/>
                    <a:pt x="293761" y="845555"/>
                    <a:pt x="301342" y="959038"/>
                  </a:cubicBezTo>
                  <a:cubicBezTo>
                    <a:pt x="229659" y="1084042"/>
                    <a:pt x="278918" y="1552401"/>
                    <a:pt x="286130" y="1758812"/>
                  </a:cubicBezTo>
                  <a:cubicBezTo>
                    <a:pt x="285932" y="1769049"/>
                    <a:pt x="284814" y="1780047"/>
                    <a:pt x="285987" y="1789630"/>
                  </a:cubicBezTo>
                  <a:cubicBezTo>
                    <a:pt x="286053" y="1792754"/>
                    <a:pt x="285779" y="1796172"/>
                    <a:pt x="285849" y="1798919"/>
                  </a:cubicBezTo>
                  <a:cubicBezTo>
                    <a:pt x="285386" y="1832940"/>
                    <a:pt x="286006" y="1864768"/>
                    <a:pt x="283711" y="1882343"/>
                  </a:cubicBezTo>
                  <a:cubicBezTo>
                    <a:pt x="284930" y="1882504"/>
                    <a:pt x="285959" y="1882304"/>
                    <a:pt x="286218" y="1882343"/>
                  </a:cubicBezTo>
                  <a:cubicBezTo>
                    <a:pt x="254071" y="2257396"/>
                    <a:pt x="268930" y="2664422"/>
                    <a:pt x="264525" y="2899478"/>
                  </a:cubicBezTo>
                  <a:cubicBezTo>
                    <a:pt x="264552" y="2899538"/>
                    <a:pt x="264597" y="2899560"/>
                    <a:pt x="264612" y="2899605"/>
                  </a:cubicBezTo>
                  <a:cubicBezTo>
                    <a:pt x="389823" y="2906274"/>
                    <a:pt x="497340" y="2884954"/>
                    <a:pt x="594423" y="2889324"/>
                  </a:cubicBezTo>
                  <a:cubicBezTo>
                    <a:pt x="618682" y="2890469"/>
                    <a:pt x="629890" y="2886628"/>
                    <a:pt x="655524" y="2887168"/>
                  </a:cubicBezTo>
                  <a:cubicBezTo>
                    <a:pt x="720432" y="2883522"/>
                    <a:pt x="835339" y="2884752"/>
                    <a:pt x="879543" y="2891358"/>
                  </a:cubicBezTo>
                  <a:cubicBezTo>
                    <a:pt x="1104036" y="2896279"/>
                    <a:pt x="1280865" y="2881513"/>
                    <a:pt x="1460264" y="2889307"/>
                  </a:cubicBezTo>
                  <a:cubicBezTo>
                    <a:pt x="1893146" y="2921371"/>
                    <a:pt x="2278676" y="2981142"/>
                    <a:pt x="2671185" y="2946421"/>
                  </a:cubicBezTo>
                  <a:cubicBezTo>
                    <a:pt x="2720215" y="2953644"/>
                    <a:pt x="2756622" y="2954851"/>
                    <a:pt x="2774002" y="2951326"/>
                  </a:cubicBezTo>
                  <a:cubicBezTo>
                    <a:pt x="2800439" y="2945089"/>
                    <a:pt x="2846065" y="2950547"/>
                    <a:pt x="2864927" y="2957653"/>
                  </a:cubicBezTo>
                  <a:cubicBezTo>
                    <a:pt x="2952363" y="2954951"/>
                    <a:pt x="2974320" y="2972139"/>
                    <a:pt x="3058038" y="2971312"/>
                  </a:cubicBezTo>
                  <a:cubicBezTo>
                    <a:pt x="3069693" y="2811646"/>
                    <a:pt x="3074112" y="2662785"/>
                    <a:pt x="3074488" y="2524745"/>
                  </a:cubicBezTo>
                  <a:cubicBezTo>
                    <a:pt x="3074144" y="2512485"/>
                    <a:pt x="3074086" y="2501069"/>
                    <a:pt x="3073758" y="2489004"/>
                  </a:cubicBezTo>
                  <a:cubicBezTo>
                    <a:pt x="3067349" y="2458341"/>
                    <a:pt x="3067908" y="2430147"/>
                    <a:pt x="3075582" y="2398394"/>
                  </a:cubicBezTo>
                  <a:cubicBezTo>
                    <a:pt x="3076224" y="2209707"/>
                    <a:pt x="3079609" y="2024472"/>
                    <a:pt x="3084139" y="1867466"/>
                  </a:cubicBezTo>
                  <a:cubicBezTo>
                    <a:pt x="3084026" y="1870134"/>
                    <a:pt x="3084050" y="1872647"/>
                    <a:pt x="3084209" y="1875131"/>
                  </a:cubicBezTo>
                  <a:cubicBezTo>
                    <a:pt x="3083755" y="1878541"/>
                    <a:pt x="3083965" y="1883708"/>
                    <a:pt x="3084071" y="1884728"/>
                  </a:cubicBezTo>
                  <a:cubicBezTo>
                    <a:pt x="3084273" y="1891151"/>
                    <a:pt x="3084774" y="1897089"/>
                    <a:pt x="3084096" y="1901983"/>
                  </a:cubicBezTo>
                  <a:cubicBezTo>
                    <a:pt x="3084110" y="1905650"/>
                    <a:pt x="3084435" y="1908789"/>
                    <a:pt x="3084313" y="1912131"/>
                  </a:cubicBezTo>
                  <a:cubicBezTo>
                    <a:pt x="3084286" y="1912470"/>
                    <a:pt x="3084276" y="1912781"/>
                    <a:pt x="3084317" y="1913146"/>
                  </a:cubicBezTo>
                  <a:cubicBezTo>
                    <a:pt x="3084492" y="1918345"/>
                    <a:pt x="3084413" y="1919235"/>
                    <a:pt x="3084440" y="1915809"/>
                  </a:cubicBezTo>
                  <a:cubicBezTo>
                    <a:pt x="3084366" y="1915539"/>
                    <a:pt x="3084457" y="1915121"/>
                    <a:pt x="3084440" y="1914917"/>
                  </a:cubicBezTo>
                  <a:cubicBezTo>
                    <a:pt x="3084481" y="1916243"/>
                    <a:pt x="3084429" y="1917339"/>
                    <a:pt x="3084666" y="1918423"/>
                  </a:cubicBezTo>
                  <a:cubicBezTo>
                    <a:pt x="3084611" y="1919285"/>
                    <a:pt x="3086099" y="1911052"/>
                    <a:pt x="3084814" y="1891717"/>
                  </a:cubicBezTo>
                  <a:cubicBezTo>
                    <a:pt x="3083547" y="1884733"/>
                    <a:pt x="3085612" y="1879317"/>
                    <a:pt x="3084337" y="1874572"/>
                  </a:cubicBezTo>
                  <a:cubicBezTo>
                    <a:pt x="3084443" y="1870274"/>
                    <a:pt x="3084565" y="1865569"/>
                    <a:pt x="3084398" y="1862000"/>
                  </a:cubicBezTo>
                  <a:cubicBezTo>
                    <a:pt x="3086289" y="1848114"/>
                    <a:pt x="3085959" y="1837760"/>
                    <a:pt x="3085953" y="1826019"/>
                  </a:cubicBezTo>
                  <a:cubicBezTo>
                    <a:pt x="3085518" y="1826095"/>
                    <a:pt x="3084751" y="1825874"/>
                    <a:pt x="3084139" y="1825764"/>
                  </a:cubicBezTo>
                  <a:cubicBezTo>
                    <a:pt x="3124880" y="1561121"/>
                    <a:pt x="3101823" y="524824"/>
                    <a:pt x="3085348" y="276287"/>
                  </a:cubicBezTo>
                  <a:cubicBezTo>
                    <a:pt x="2357692" y="110846"/>
                    <a:pt x="1954796" y="376720"/>
                    <a:pt x="977027" y="243009"/>
                  </a:cubicBezTo>
                  <a:cubicBezTo>
                    <a:pt x="928222" y="240708"/>
                    <a:pt x="904883" y="246186"/>
                    <a:pt x="860780" y="243267"/>
                  </a:cubicBezTo>
                  <a:cubicBezTo>
                    <a:pt x="853791" y="240963"/>
                    <a:pt x="837626" y="245201"/>
                    <a:pt x="823598" y="241966"/>
                  </a:cubicBezTo>
                  <a:cubicBezTo>
                    <a:pt x="772962" y="232025"/>
                    <a:pt x="716464" y="236612"/>
                    <a:pt x="683284" y="239296"/>
                  </a:cubicBezTo>
                  <a:close/>
                  <a:moveTo>
                    <a:pt x="34450" y="0"/>
                  </a:moveTo>
                  <a:cubicBezTo>
                    <a:pt x="134966" y="32711"/>
                    <a:pt x="395399" y="34098"/>
                    <a:pt x="470417" y="31652"/>
                  </a:cubicBezTo>
                  <a:cubicBezTo>
                    <a:pt x="490109" y="30555"/>
                    <a:pt x="520830" y="35076"/>
                    <a:pt x="529252" y="35259"/>
                  </a:cubicBezTo>
                  <a:cubicBezTo>
                    <a:pt x="590025" y="25219"/>
                    <a:pt x="636605" y="27549"/>
                    <a:pt x="706770" y="35249"/>
                  </a:cubicBezTo>
                  <a:cubicBezTo>
                    <a:pt x="1799126" y="-41019"/>
                    <a:pt x="2424627" y="-28011"/>
                    <a:pt x="2967561" y="96986"/>
                  </a:cubicBezTo>
                  <a:cubicBezTo>
                    <a:pt x="3010266" y="102605"/>
                    <a:pt x="3079502" y="100292"/>
                    <a:pt x="3147382" y="96033"/>
                  </a:cubicBezTo>
                  <a:cubicBezTo>
                    <a:pt x="3188958" y="78008"/>
                    <a:pt x="3294427" y="105278"/>
                    <a:pt x="3349050" y="85086"/>
                  </a:cubicBezTo>
                  <a:cubicBezTo>
                    <a:pt x="3349083" y="85121"/>
                    <a:pt x="3349134" y="85178"/>
                    <a:pt x="3349152" y="85237"/>
                  </a:cubicBezTo>
                  <a:cubicBezTo>
                    <a:pt x="3395382" y="258762"/>
                    <a:pt x="3368028" y="923540"/>
                    <a:pt x="3323413" y="1292139"/>
                  </a:cubicBezTo>
                  <a:cubicBezTo>
                    <a:pt x="3324323" y="1292373"/>
                    <a:pt x="3325274" y="1292064"/>
                    <a:pt x="3326387" y="1292139"/>
                  </a:cubicBezTo>
                  <a:cubicBezTo>
                    <a:pt x="3304179" y="1355038"/>
                    <a:pt x="3322408" y="1518646"/>
                    <a:pt x="3318351" y="1681694"/>
                  </a:cubicBezTo>
                  <a:cubicBezTo>
                    <a:pt x="3322084" y="1713223"/>
                    <a:pt x="3322159" y="1742790"/>
                    <a:pt x="3317075" y="1771650"/>
                  </a:cubicBezTo>
                  <a:cubicBezTo>
                    <a:pt x="3314143" y="1797497"/>
                    <a:pt x="3313494" y="1816281"/>
                    <a:pt x="3316354" y="1838529"/>
                  </a:cubicBezTo>
                  <a:cubicBezTo>
                    <a:pt x="3315057" y="2059096"/>
                    <a:pt x="3317167" y="2295444"/>
                    <a:pt x="3305467" y="2387706"/>
                  </a:cubicBezTo>
                  <a:cubicBezTo>
                    <a:pt x="3340546" y="2660459"/>
                    <a:pt x="3275633" y="2939005"/>
                    <a:pt x="3282292" y="3224845"/>
                  </a:cubicBezTo>
                  <a:cubicBezTo>
                    <a:pt x="3019669" y="3298165"/>
                    <a:pt x="2705984" y="3227717"/>
                    <a:pt x="2361285" y="3232964"/>
                  </a:cubicBezTo>
                  <a:cubicBezTo>
                    <a:pt x="2356437" y="3231614"/>
                    <a:pt x="2352994" y="3232987"/>
                    <a:pt x="2345227" y="3232515"/>
                  </a:cubicBezTo>
                  <a:cubicBezTo>
                    <a:pt x="2301363" y="3241207"/>
                    <a:pt x="2201534" y="3220056"/>
                    <a:pt x="2168557" y="3231596"/>
                  </a:cubicBezTo>
                  <a:cubicBezTo>
                    <a:pt x="1121367" y="3231353"/>
                    <a:pt x="260301" y="3199851"/>
                    <a:pt x="2046" y="3197839"/>
                  </a:cubicBezTo>
                  <a:cubicBezTo>
                    <a:pt x="909" y="3162262"/>
                    <a:pt x="-692" y="3108208"/>
                    <a:pt x="462" y="3038189"/>
                  </a:cubicBezTo>
                  <a:cubicBezTo>
                    <a:pt x="527" y="3036118"/>
                    <a:pt x="430" y="3034251"/>
                    <a:pt x="461" y="3032340"/>
                  </a:cubicBezTo>
                  <a:cubicBezTo>
                    <a:pt x="5008" y="3001367"/>
                    <a:pt x="-2107" y="2975429"/>
                    <a:pt x="147" y="2946187"/>
                  </a:cubicBezTo>
                  <a:cubicBezTo>
                    <a:pt x="-16245" y="2475725"/>
                    <a:pt x="-3374" y="1642428"/>
                    <a:pt x="3481" y="1359275"/>
                  </a:cubicBezTo>
                  <a:cubicBezTo>
                    <a:pt x="2496" y="1359222"/>
                    <a:pt x="1590" y="1359005"/>
                    <a:pt x="1328" y="1358972"/>
                  </a:cubicBezTo>
                  <a:cubicBezTo>
                    <a:pt x="2139" y="1344129"/>
                    <a:pt x="470" y="1330178"/>
                    <a:pt x="3173" y="1316278"/>
                  </a:cubicBezTo>
                  <a:cubicBezTo>
                    <a:pt x="3762" y="1308332"/>
                    <a:pt x="2692" y="1300916"/>
                    <a:pt x="3227" y="1293716"/>
                  </a:cubicBezTo>
                  <a:cubicBezTo>
                    <a:pt x="3461" y="1289088"/>
                    <a:pt x="3115" y="1285233"/>
                    <a:pt x="3029" y="1281209"/>
                  </a:cubicBezTo>
                  <a:cubicBezTo>
                    <a:pt x="2783" y="1265256"/>
                    <a:pt x="2367" y="1255926"/>
                    <a:pt x="2978" y="1251529"/>
                  </a:cubicBezTo>
                  <a:cubicBezTo>
                    <a:pt x="3044" y="1251094"/>
                    <a:pt x="3021" y="1250730"/>
                    <a:pt x="3096" y="1250353"/>
                  </a:cubicBezTo>
                  <a:cubicBezTo>
                    <a:pt x="3114" y="1250262"/>
                    <a:pt x="3108" y="1250190"/>
                    <a:pt x="3100" y="1250093"/>
                  </a:cubicBezTo>
                  <a:cubicBezTo>
                    <a:pt x="3109" y="1250148"/>
                    <a:pt x="3101" y="1250231"/>
                    <a:pt x="3103" y="1250287"/>
                  </a:cubicBezTo>
                  <a:cubicBezTo>
                    <a:pt x="3121" y="1250026"/>
                    <a:pt x="3166" y="1249784"/>
                    <a:pt x="3180" y="1249516"/>
                  </a:cubicBezTo>
                  <a:cubicBezTo>
                    <a:pt x="5274" y="1249931"/>
                    <a:pt x="3900" y="1267079"/>
                    <a:pt x="3495" y="1289281"/>
                  </a:cubicBezTo>
                  <a:cubicBezTo>
                    <a:pt x="3948" y="1292856"/>
                    <a:pt x="3686" y="1295693"/>
                    <a:pt x="3379" y="1299026"/>
                  </a:cubicBezTo>
                  <a:cubicBezTo>
                    <a:pt x="4084" y="1303856"/>
                    <a:pt x="4311" y="1306750"/>
                    <a:pt x="3481" y="1309791"/>
                  </a:cubicBezTo>
                  <a:cubicBezTo>
                    <a:pt x="36324" y="926741"/>
                    <a:pt x="18561" y="478758"/>
                    <a:pt x="34450" y="0"/>
                  </a:cubicBezTo>
                  <a:close/>
                </a:path>
                <a:path w="3350668" h="3237098" stroke="0" extrusionOk="0">
                  <a:moveTo>
                    <a:pt x="683284" y="239296"/>
                  </a:moveTo>
                  <a:cubicBezTo>
                    <a:pt x="541339" y="234257"/>
                    <a:pt x="421371" y="243645"/>
                    <a:pt x="320873" y="253528"/>
                  </a:cubicBezTo>
                  <a:cubicBezTo>
                    <a:pt x="323970" y="310724"/>
                    <a:pt x="313493" y="369633"/>
                    <a:pt x="321540" y="429857"/>
                  </a:cubicBezTo>
                  <a:cubicBezTo>
                    <a:pt x="320503" y="461998"/>
                    <a:pt x="321171" y="493891"/>
                    <a:pt x="321453" y="523329"/>
                  </a:cubicBezTo>
                  <a:cubicBezTo>
                    <a:pt x="313359" y="539600"/>
                    <a:pt x="313861" y="569841"/>
                    <a:pt x="315916" y="600763"/>
                  </a:cubicBezTo>
                  <a:cubicBezTo>
                    <a:pt x="309166" y="715556"/>
                    <a:pt x="302524" y="810726"/>
                    <a:pt x="301342" y="959038"/>
                  </a:cubicBezTo>
                  <a:cubicBezTo>
                    <a:pt x="246898" y="1071716"/>
                    <a:pt x="261730" y="1545399"/>
                    <a:pt x="286130" y="1758812"/>
                  </a:cubicBezTo>
                  <a:cubicBezTo>
                    <a:pt x="286061" y="1768880"/>
                    <a:pt x="285741" y="1779765"/>
                    <a:pt x="285987" y="1789630"/>
                  </a:cubicBezTo>
                  <a:cubicBezTo>
                    <a:pt x="286085" y="1791056"/>
                    <a:pt x="285956" y="1796515"/>
                    <a:pt x="285849" y="1798919"/>
                  </a:cubicBezTo>
                  <a:cubicBezTo>
                    <a:pt x="284224" y="1832256"/>
                    <a:pt x="287530" y="1863245"/>
                    <a:pt x="283711" y="1882343"/>
                  </a:cubicBezTo>
                  <a:cubicBezTo>
                    <a:pt x="284936" y="1882541"/>
                    <a:pt x="285966" y="1882334"/>
                    <a:pt x="286218" y="1882343"/>
                  </a:cubicBezTo>
                  <a:cubicBezTo>
                    <a:pt x="254019" y="2257605"/>
                    <a:pt x="273924" y="2679776"/>
                    <a:pt x="264525" y="2899478"/>
                  </a:cubicBezTo>
                  <a:cubicBezTo>
                    <a:pt x="264558" y="2899534"/>
                    <a:pt x="264593" y="2899555"/>
                    <a:pt x="264612" y="2899605"/>
                  </a:cubicBezTo>
                  <a:cubicBezTo>
                    <a:pt x="369662" y="2898495"/>
                    <a:pt x="481546" y="2889427"/>
                    <a:pt x="594423" y="2889324"/>
                  </a:cubicBezTo>
                  <a:cubicBezTo>
                    <a:pt x="619730" y="2885305"/>
                    <a:pt x="636174" y="2891584"/>
                    <a:pt x="655524" y="2887168"/>
                  </a:cubicBezTo>
                  <a:cubicBezTo>
                    <a:pt x="752971" y="2905528"/>
                    <a:pt x="812195" y="2879939"/>
                    <a:pt x="879543" y="2891358"/>
                  </a:cubicBezTo>
                  <a:cubicBezTo>
                    <a:pt x="1068677" y="2914565"/>
                    <a:pt x="1272904" y="2906359"/>
                    <a:pt x="1460264" y="2889307"/>
                  </a:cubicBezTo>
                  <a:cubicBezTo>
                    <a:pt x="1854717" y="2996159"/>
                    <a:pt x="2316581" y="2907862"/>
                    <a:pt x="2671185" y="2946421"/>
                  </a:cubicBezTo>
                  <a:cubicBezTo>
                    <a:pt x="2697064" y="2943669"/>
                    <a:pt x="2741588" y="2952371"/>
                    <a:pt x="2774002" y="2951326"/>
                  </a:cubicBezTo>
                  <a:cubicBezTo>
                    <a:pt x="2814321" y="2959845"/>
                    <a:pt x="2848512" y="2951215"/>
                    <a:pt x="2864927" y="2957653"/>
                  </a:cubicBezTo>
                  <a:cubicBezTo>
                    <a:pt x="2896297" y="2963444"/>
                    <a:pt x="3009820" y="2959508"/>
                    <a:pt x="3058038" y="2971312"/>
                  </a:cubicBezTo>
                  <a:cubicBezTo>
                    <a:pt x="3079470" y="2814623"/>
                    <a:pt x="3069768" y="2683743"/>
                    <a:pt x="3074488" y="2524745"/>
                  </a:cubicBezTo>
                  <a:cubicBezTo>
                    <a:pt x="3073182" y="2514962"/>
                    <a:pt x="3073615" y="2500406"/>
                    <a:pt x="3073758" y="2489004"/>
                  </a:cubicBezTo>
                  <a:cubicBezTo>
                    <a:pt x="3068904" y="2444972"/>
                    <a:pt x="3076797" y="2435564"/>
                    <a:pt x="3075582" y="2398394"/>
                  </a:cubicBezTo>
                  <a:cubicBezTo>
                    <a:pt x="3095509" y="2220885"/>
                    <a:pt x="3059341" y="2033045"/>
                    <a:pt x="3084139" y="1867466"/>
                  </a:cubicBezTo>
                  <a:cubicBezTo>
                    <a:pt x="3084084" y="1870265"/>
                    <a:pt x="3084148" y="1872455"/>
                    <a:pt x="3084209" y="1875131"/>
                  </a:cubicBezTo>
                  <a:cubicBezTo>
                    <a:pt x="3084380" y="1876299"/>
                    <a:pt x="3084910" y="1883427"/>
                    <a:pt x="3084071" y="1884728"/>
                  </a:cubicBezTo>
                  <a:cubicBezTo>
                    <a:pt x="3083431" y="1891186"/>
                    <a:pt x="3084107" y="1897128"/>
                    <a:pt x="3084096" y="1901983"/>
                  </a:cubicBezTo>
                  <a:cubicBezTo>
                    <a:pt x="3083699" y="1905628"/>
                    <a:pt x="3084319" y="1908964"/>
                    <a:pt x="3084313" y="1912131"/>
                  </a:cubicBezTo>
                  <a:cubicBezTo>
                    <a:pt x="3084346" y="1912463"/>
                    <a:pt x="3084302" y="1912859"/>
                    <a:pt x="3084317" y="1913146"/>
                  </a:cubicBezTo>
                  <a:cubicBezTo>
                    <a:pt x="3084534" y="1918448"/>
                    <a:pt x="3084408" y="1919369"/>
                    <a:pt x="3084440" y="1915809"/>
                  </a:cubicBezTo>
                  <a:cubicBezTo>
                    <a:pt x="3084492" y="1915473"/>
                    <a:pt x="3084473" y="1915179"/>
                    <a:pt x="3084440" y="1914917"/>
                  </a:cubicBezTo>
                  <a:cubicBezTo>
                    <a:pt x="3084547" y="1916116"/>
                    <a:pt x="3084653" y="1917406"/>
                    <a:pt x="3084666" y="1918423"/>
                  </a:cubicBezTo>
                  <a:cubicBezTo>
                    <a:pt x="3085168" y="1920381"/>
                    <a:pt x="3084848" y="1911398"/>
                    <a:pt x="3084814" y="1891717"/>
                  </a:cubicBezTo>
                  <a:cubicBezTo>
                    <a:pt x="3083307" y="1885341"/>
                    <a:pt x="3084001" y="1882634"/>
                    <a:pt x="3084337" y="1874572"/>
                  </a:cubicBezTo>
                  <a:cubicBezTo>
                    <a:pt x="3084742" y="1869970"/>
                    <a:pt x="3084212" y="1865894"/>
                    <a:pt x="3084398" y="1862000"/>
                  </a:cubicBezTo>
                  <a:cubicBezTo>
                    <a:pt x="3084859" y="1848937"/>
                    <a:pt x="3086509" y="1839628"/>
                    <a:pt x="3085953" y="1826019"/>
                  </a:cubicBezTo>
                  <a:cubicBezTo>
                    <a:pt x="3085516" y="1826086"/>
                    <a:pt x="3084710" y="1825856"/>
                    <a:pt x="3084139" y="1825764"/>
                  </a:cubicBezTo>
                  <a:cubicBezTo>
                    <a:pt x="3091423" y="1557641"/>
                    <a:pt x="3138511" y="522386"/>
                    <a:pt x="3085348" y="276287"/>
                  </a:cubicBezTo>
                  <a:cubicBezTo>
                    <a:pt x="2789869" y="285984"/>
                    <a:pt x="1330198" y="237330"/>
                    <a:pt x="977027" y="243009"/>
                  </a:cubicBezTo>
                  <a:cubicBezTo>
                    <a:pt x="934939" y="242366"/>
                    <a:pt x="890860" y="237724"/>
                    <a:pt x="860780" y="243267"/>
                  </a:cubicBezTo>
                  <a:cubicBezTo>
                    <a:pt x="843353" y="241139"/>
                    <a:pt x="838648" y="240918"/>
                    <a:pt x="823598" y="241966"/>
                  </a:cubicBezTo>
                  <a:cubicBezTo>
                    <a:pt x="779868" y="250398"/>
                    <a:pt x="705588" y="241322"/>
                    <a:pt x="683284" y="239296"/>
                  </a:cubicBezTo>
                  <a:close/>
                  <a:moveTo>
                    <a:pt x="34450" y="0"/>
                  </a:moveTo>
                  <a:cubicBezTo>
                    <a:pt x="170955" y="44017"/>
                    <a:pt x="289142" y="40221"/>
                    <a:pt x="470417" y="31652"/>
                  </a:cubicBezTo>
                  <a:cubicBezTo>
                    <a:pt x="484170" y="32619"/>
                    <a:pt x="507663" y="34744"/>
                    <a:pt x="529252" y="35259"/>
                  </a:cubicBezTo>
                  <a:cubicBezTo>
                    <a:pt x="568085" y="40806"/>
                    <a:pt x="679852" y="40488"/>
                    <a:pt x="706770" y="35249"/>
                  </a:cubicBezTo>
                  <a:cubicBezTo>
                    <a:pt x="1596270" y="1070"/>
                    <a:pt x="1985264" y="57512"/>
                    <a:pt x="2967561" y="96986"/>
                  </a:cubicBezTo>
                  <a:cubicBezTo>
                    <a:pt x="2997639" y="108244"/>
                    <a:pt x="3099396" y="107917"/>
                    <a:pt x="3147382" y="96033"/>
                  </a:cubicBezTo>
                  <a:cubicBezTo>
                    <a:pt x="3227056" y="96416"/>
                    <a:pt x="3263281" y="100929"/>
                    <a:pt x="3349050" y="85086"/>
                  </a:cubicBezTo>
                  <a:cubicBezTo>
                    <a:pt x="3349084" y="85130"/>
                    <a:pt x="3349117" y="85185"/>
                    <a:pt x="3349152" y="85237"/>
                  </a:cubicBezTo>
                  <a:cubicBezTo>
                    <a:pt x="3314506" y="282610"/>
                    <a:pt x="3345630" y="833840"/>
                    <a:pt x="3323413" y="1292139"/>
                  </a:cubicBezTo>
                  <a:cubicBezTo>
                    <a:pt x="3324190" y="1292365"/>
                    <a:pt x="3325228" y="1292032"/>
                    <a:pt x="3326387" y="1292139"/>
                  </a:cubicBezTo>
                  <a:cubicBezTo>
                    <a:pt x="3308699" y="1372175"/>
                    <a:pt x="3323276" y="1523802"/>
                    <a:pt x="3318351" y="1681694"/>
                  </a:cubicBezTo>
                  <a:cubicBezTo>
                    <a:pt x="3317324" y="1711575"/>
                    <a:pt x="3317458" y="1740586"/>
                    <a:pt x="3317075" y="1771650"/>
                  </a:cubicBezTo>
                  <a:cubicBezTo>
                    <a:pt x="3318354" y="1791035"/>
                    <a:pt x="3317922" y="1814854"/>
                    <a:pt x="3316354" y="1838529"/>
                  </a:cubicBezTo>
                  <a:cubicBezTo>
                    <a:pt x="3318037" y="2065280"/>
                    <a:pt x="3313602" y="2296263"/>
                    <a:pt x="3305467" y="2387706"/>
                  </a:cubicBezTo>
                  <a:cubicBezTo>
                    <a:pt x="3331177" y="2706604"/>
                    <a:pt x="3307072" y="2914359"/>
                    <a:pt x="3282292" y="3224845"/>
                  </a:cubicBezTo>
                  <a:cubicBezTo>
                    <a:pt x="3062197" y="3242634"/>
                    <a:pt x="2688663" y="3219767"/>
                    <a:pt x="2361285" y="3232964"/>
                  </a:cubicBezTo>
                  <a:cubicBezTo>
                    <a:pt x="2359127" y="3232405"/>
                    <a:pt x="2352161" y="3231277"/>
                    <a:pt x="2345227" y="3232515"/>
                  </a:cubicBezTo>
                  <a:cubicBezTo>
                    <a:pt x="2280131" y="3216534"/>
                    <a:pt x="2204929" y="3226055"/>
                    <a:pt x="2168557" y="3231596"/>
                  </a:cubicBezTo>
                  <a:cubicBezTo>
                    <a:pt x="1137791" y="3178494"/>
                    <a:pt x="301914" y="3180849"/>
                    <a:pt x="2046" y="3197839"/>
                  </a:cubicBezTo>
                  <a:cubicBezTo>
                    <a:pt x="2549" y="3154988"/>
                    <a:pt x="7709" y="3100493"/>
                    <a:pt x="462" y="3038189"/>
                  </a:cubicBezTo>
                  <a:cubicBezTo>
                    <a:pt x="766" y="3036294"/>
                    <a:pt x="478" y="3034509"/>
                    <a:pt x="461" y="3032340"/>
                  </a:cubicBezTo>
                  <a:cubicBezTo>
                    <a:pt x="-1686" y="3002855"/>
                    <a:pt x="5092" y="2974586"/>
                    <a:pt x="147" y="2946187"/>
                  </a:cubicBezTo>
                  <a:cubicBezTo>
                    <a:pt x="-1596" y="2452468"/>
                    <a:pt x="34786" y="1623228"/>
                    <a:pt x="3481" y="1359275"/>
                  </a:cubicBezTo>
                  <a:cubicBezTo>
                    <a:pt x="2521" y="1359219"/>
                    <a:pt x="1636" y="1358978"/>
                    <a:pt x="1328" y="1358972"/>
                  </a:cubicBezTo>
                  <a:cubicBezTo>
                    <a:pt x="1953" y="1343389"/>
                    <a:pt x="2218" y="1330735"/>
                    <a:pt x="3173" y="1316278"/>
                  </a:cubicBezTo>
                  <a:cubicBezTo>
                    <a:pt x="4295" y="1309257"/>
                    <a:pt x="4101" y="1300465"/>
                    <a:pt x="3227" y="1293716"/>
                  </a:cubicBezTo>
                  <a:cubicBezTo>
                    <a:pt x="3861" y="1289793"/>
                    <a:pt x="3168" y="1284942"/>
                    <a:pt x="3029" y="1281209"/>
                  </a:cubicBezTo>
                  <a:cubicBezTo>
                    <a:pt x="2555" y="1264671"/>
                    <a:pt x="2884" y="1255710"/>
                    <a:pt x="2978" y="1251529"/>
                  </a:cubicBezTo>
                  <a:cubicBezTo>
                    <a:pt x="2961" y="1251124"/>
                    <a:pt x="3056" y="1250710"/>
                    <a:pt x="3096" y="1250353"/>
                  </a:cubicBezTo>
                  <a:cubicBezTo>
                    <a:pt x="3083" y="1250254"/>
                    <a:pt x="3094" y="1250186"/>
                    <a:pt x="3100" y="1250093"/>
                  </a:cubicBezTo>
                  <a:cubicBezTo>
                    <a:pt x="3109" y="1250163"/>
                    <a:pt x="3114" y="1250220"/>
                    <a:pt x="3103" y="1250287"/>
                  </a:cubicBezTo>
                  <a:cubicBezTo>
                    <a:pt x="3134" y="1250033"/>
                    <a:pt x="3174" y="1249786"/>
                    <a:pt x="3180" y="1249516"/>
                  </a:cubicBezTo>
                  <a:cubicBezTo>
                    <a:pt x="3089" y="1252506"/>
                    <a:pt x="5002" y="1264725"/>
                    <a:pt x="3495" y="1289281"/>
                  </a:cubicBezTo>
                  <a:cubicBezTo>
                    <a:pt x="3322" y="1292466"/>
                    <a:pt x="3317" y="1295617"/>
                    <a:pt x="3379" y="1299026"/>
                  </a:cubicBezTo>
                  <a:cubicBezTo>
                    <a:pt x="3705" y="1301773"/>
                    <a:pt x="2561" y="1306297"/>
                    <a:pt x="3481" y="1309791"/>
                  </a:cubicBezTo>
                  <a:cubicBezTo>
                    <a:pt x="37216" y="822554"/>
                    <a:pt x="-3350" y="449981"/>
                    <a:pt x="34450" y="0"/>
                  </a:cubicBezTo>
                  <a:close/>
                </a:path>
              </a:pathLst>
            </a:custGeom>
            <a:solidFill>
              <a:schemeClr val="tx1"/>
            </a:solidFill>
            <a:ln w="25400" cap="flat">
              <a:noFill/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914048 w 4482281"/>
                        <a:gd name="connsiteY0" fmla="*/ 320114 h 4330356"/>
                        <a:gd name="connsiteX1" fmla="*/ 429241 w 4482281"/>
                        <a:gd name="connsiteY1" fmla="*/ 339152 h 4330356"/>
                        <a:gd name="connsiteX2" fmla="*/ 430133 w 4482281"/>
                        <a:gd name="connsiteY2" fmla="*/ 575032 h 4330356"/>
                        <a:gd name="connsiteX3" fmla="*/ 430017 w 4482281"/>
                        <a:gd name="connsiteY3" fmla="*/ 700072 h 4330356"/>
                        <a:gd name="connsiteX4" fmla="*/ 422610 w 4482281"/>
                        <a:gd name="connsiteY4" fmla="*/ 803658 h 4330356"/>
                        <a:gd name="connsiteX5" fmla="*/ 403114 w 4482281"/>
                        <a:gd name="connsiteY5" fmla="*/ 1282932 h 4330356"/>
                        <a:gd name="connsiteX6" fmla="*/ 382764 w 4482281"/>
                        <a:gd name="connsiteY6" fmla="*/ 2352813 h 4330356"/>
                        <a:gd name="connsiteX7" fmla="*/ 382573 w 4482281"/>
                        <a:gd name="connsiteY7" fmla="*/ 2394038 h 4330356"/>
                        <a:gd name="connsiteX8" fmla="*/ 382389 w 4482281"/>
                        <a:gd name="connsiteY8" fmla="*/ 2406465 h 4330356"/>
                        <a:gd name="connsiteX9" fmla="*/ 379529 w 4482281"/>
                        <a:gd name="connsiteY9" fmla="*/ 2518063 h 4330356"/>
                        <a:gd name="connsiteX10" fmla="*/ 382882 w 4482281"/>
                        <a:gd name="connsiteY10" fmla="*/ 2518063 h 4330356"/>
                        <a:gd name="connsiteX11" fmla="*/ 353863 w 4482281"/>
                        <a:gd name="connsiteY11" fmla="*/ 3878713 h 4330356"/>
                        <a:gd name="connsiteX12" fmla="*/ 353979 w 4482281"/>
                        <a:gd name="connsiteY12" fmla="*/ 3878883 h 4330356"/>
                        <a:gd name="connsiteX13" fmla="*/ 795177 w 4482281"/>
                        <a:gd name="connsiteY13" fmla="*/ 3865130 h 4330356"/>
                        <a:gd name="connsiteX14" fmla="*/ 876913 w 4482281"/>
                        <a:gd name="connsiteY14" fmla="*/ 3862245 h 4330356"/>
                        <a:gd name="connsiteX15" fmla="*/ 1176590 w 4482281"/>
                        <a:gd name="connsiteY15" fmla="*/ 3867851 h 4330356"/>
                        <a:gd name="connsiteX16" fmla="*/ 1953436 w 4482281"/>
                        <a:gd name="connsiteY16" fmla="*/ 3865107 h 4330356"/>
                        <a:gd name="connsiteX17" fmla="*/ 3573318 w 4482281"/>
                        <a:gd name="connsiteY17" fmla="*/ 3941510 h 4330356"/>
                        <a:gd name="connsiteX18" fmla="*/ 3710859 w 4482281"/>
                        <a:gd name="connsiteY18" fmla="*/ 3948071 h 4330356"/>
                        <a:gd name="connsiteX19" fmla="*/ 3832492 w 4482281"/>
                        <a:gd name="connsiteY19" fmla="*/ 3956535 h 4330356"/>
                        <a:gd name="connsiteX20" fmla="*/ 4090823 w 4482281"/>
                        <a:gd name="connsiteY20" fmla="*/ 3974808 h 4330356"/>
                        <a:gd name="connsiteX21" fmla="*/ 4112828 w 4482281"/>
                        <a:gd name="connsiteY21" fmla="*/ 3377422 h 4330356"/>
                        <a:gd name="connsiteX22" fmla="*/ 4111851 w 4482281"/>
                        <a:gd name="connsiteY22" fmla="*/ 3329611 h 4330356"/>
                        <a:gd name="connsiteX23" fmla="*/ 4114292 w 4482281"/>
                        <a:gd name="connsiteY23" fmla="*/ 3208399 h 4330356"/>
                        <a:gd name="connsiteX24" fmla="*/ 4125738 w 4482281"/>
                        <a:gd name="connsiteY24" fmla="*/ 2498162 h 4330356"/>
                        <a:gd name="connsiteX25" fmla="*/ 4125832 w 4482281"/>
                        <a:gd name="connsiteY25" fmla="*/ 2508415 h 4330356"/>
                        <a:gd name="connsiteX26" fmla="*/ 4125647 w 4482281"/>
                        <a:gd name="connsiteY26" fmla="*/ 2521254 h 4330356"/>
                        <a:gd name="connsiteX27" fmla="*/ 4125681 w 4482281"/>
                        <a:gd name="connsiteY27" fmla="*/ 2544336 h 4330356"/>
                        <a:gd name="connsiteX28" fmla="*/ 4125971 w 4482281"/>
                        <a:gd name="connsiteY28" fmla="*/ 2557912 h 4330356"/>
                        <a:gd name="connsiteX29" fmla="*/ 4125977 w 4482281"/>
                        <a:gd name="connsiteY29" fmla="*/ 2559269 h 4330356"/>
                        <a:gd name="connsiteX30" fmla="*/ 4126141 w 4482281"/>
                        <a:gd name="connsiteY30" fmla="*/ 2562831 h 4330356"/>
                        <a:gd name="connsiteX31" fmla="*/ 4126141 w 4482281"/>
                        <a:gd name="connsiteY31" fmla="*/ 2561639 h 4330356"/>
                        <a:gd name="connsiteX32" fmla="*/ 4126444 w 4482281"/>
                        <a:gd name="connsiteY32" fmla="*/ 2566328 h 4330356"/>
                        <a:gd name="connsiteX33" fmla="*/ 4126642 w 4482281"/>
                        <a:gd name="connsiteY33" fmla="*/ 2530603 h 4330356"/>
                        <a:gd name="connsiteX34" fmla="*/ 4126003 w 4482281"/>
                        <a:gd name="connsiteY34" fmla="*/ 2507668 h 4330356"/>
                        <a:gd name="connsiteX35" fmla="*/ 4126085 w 4482281"/>
                        <a:gd name="connsiteY35" fmla="*/ 2490850 h 4330356"/>
                        <a:gd name="connsiteX36" fmla="*/ 4128165 w 4482281"/>
                        <a:gd name="connsiteY36" fmla="*/ 2442717 h 4330356"/>
                        <a:gd name="connsiteX37" fmla="*/ 4125738 w 4482281"/>
                        <a:gd name="connsiteY37" fmla="*/ 2442376 h 4330356"/>
                        <a:gd name="connsiteX38" fmla="*/ 4127356 w 4482281"/>
                        <a:gd name="connsiteY38" fmla="*/ 369597 h 4330356"/>
                        <a:gd name="connsiteX39" fmla="*/ 1306997 w 4482281"/>
                        <a:gd name="connsiteY39" fmla="*/ 325081 h 4330356"/>
                        <a:gd name="connsiteX40" fmla="*/ 1151490 w 4482281"/>
                        <a:gd name="connsiteY40" fmla="*/ 325426 h 4330356"/>
                        <a:gd name="connsiteX41" fmla="*/ 1101750 w 4482281"/>
                        <a:gd name="connsiteY41" fmla="*/ 323685 h 4330356"/>
                        <a:gd name="connsiteX42" fmla="*/ 914048 w 4482281"/>
                        <a:gd name="connsiteY42" fmla="*/ 320114 h 4330356"/>
                        <a:gd name="connsiteX43" fmla="*/ 46086 w 4482281"/>
                        <a:gd name="connsiteY43" fmla="*/ 0 h 4330356"/>
                        <a:gd name="connsiteX44" fmla="*/ 629290 w 4482281"/>
                        <a:gd name="connsiteY44" fmla="*/ 42343 h 4330356"/>
                        <a:gd name="connsiteX45" fmla="*/ 707996 w 4482281"/>
                        <a:gd name="connsiteY45" fmla="*/ 47167 h 4330356"/>
                        <a:gd name="connsiteX46" fmla="*/ 945467 w 4482281"/>
                        <a:gd name="connsiteY46" fmla="*/ 47154 h 4330356"/>
                        <a:gd name="connsiteX47" fmla="*/ 2582248 w 4482281"/>
                        <a:gd name="connsiteY47" fmla="*/ 130169 h 4330356"/>
                        <a:gd name="connsiteX48" fmla="*/ 3969789 w 4482281"/>
                        <a:gd name="connsiteY48" fmla="*/ 129741 h 4330356"/>
                        <a:gd name="connsiteX49" fmla="*/ 4210340 w 4482281"/>
                        <a:gd name="connsiteY49" fmla="*/ 128467 h 4330356"/>
                        <a:gd name="connsiteX50" fmla="*/ 4480117 w 4482281"/>
                        <a:gd name="connsiteY50" fmla="*/ 113822 h 4330356"/>
                        <a:gd name="connsiteX51" fmla="*/ 4480254 w 4482281"/>
                        <a:gd name="connsiteY51" fmla="*/ 114024 h 4330356"/>
                        <a:gd name="connsiteX52" fmla="*/ 4445822 w 4482281"/>
                        <a:gd name="connsiteY52" fmla="*/ 1728531 h 4330356"/>
                        <a:gd name="connsiteX53" fmla="*/ 4449800 w 4482281"/>
                        <a:gd name="connsiteY53" fmla="*/ 1728531 h 4330356"/>
                        <a:gd name="connsiteX54" fmla="*/ 4439050 w 4482281"/>
                        <a:gd name="connsiteY54" fmla="*/ 2249649 h 4330356"/>
                        <a:gd name="connsiteX55" fmla="*/ 4437343 w 4482281"/>
                        <a:gd name="connsiteY55" fmla="*/ 2369986 h 4330356"/>
                        <a:gd name="connsiteX56" fmla="*/ 4436379 w 4482281"/>
                        <a:gd name="connsiteY56" fmla="*/ 2459452 h 4330356"/>
                        <a:gd name="connsiteX57" fmla="*/ 4421815 w 4482281"/>
                        <a:gd name="connsiteY57" fmla="*/ 3194102 h 4330356"/>
                        <a:gd name="connsiteX58" fmla="*/ 4390813 w 4482281"/>
                        <a:gd name="connsiteY58" fmla="*/ 4313965 h 4330356"/>
                        <a:gd name="connsiteX59" fmla="*/ 3158757 w 4482281"/>
                        <a:gd name="connsiteY59" fmla="*/ 4324826 h 4330356"/>
                        <a:gd name="connsiteX60" fmla="*/ 3137275 w 4482281"/>
                        <a:gd name="connsiteY60" fmla="*/ 4324226 h 4330356"/>
                        <a:gd name="connsiteX61" fmla="*/ 2900939 w 4482281"/>
                        <a:gd name="connsiteY61" fmla="*/ 4322996 h 4330356"/>
                        <a:gd name="connsiteX62" fmla="*/ 2737 w 4482281"/>
                        <a:gd name="connsiteY62" fmla="*/ 4277839 h 4330356"/>
                        <a:gd name="connsiteX63" fmla="*/ 619 w 4482281"/>
                        <a:gd name="connsiteY63" fmla="*/ 4064270 h 4330356"/>
                        <a:gd name="connsiteX64" fmla="*/ 617 w 4482281"/>
                        <a:gd name="connsiteY64" fmla="*/ 4056446 h 4330356"/>
                        <a:gd name="connsiteX65" fmla="*/ 197 w 4482281"/>
                        <a:gd name="connsiteY65" fmla="*/ 3941197 h 4330356"/>
                        <a:gd name="connsiteX66" fmla="*/ 4657 w 4482281"/>
                        <a:gd name="connsiteY66" fmla="*/ 1818340 h 4330356"/>
                        <a:gd name="connsiteX67" fmla="*/ 1777 w 4482281"/>
                        <a:gd name="connsiteY67" fmla="*/ 1817935 h 4330356"/>
                        <a:gd name="connsiteX68" fmla="*/ 4245 w 4482281"/>
                        <a:gd name="connsiteY68" fmla="*/ 1760822 h 4330356"/>
                        <a:gd name="connsiteX69" fmla="*/ 4318 w 4482281"/>
                        <a:gd name="connsiteY69" fmla="*/ 1730641 h 4330356"/>
                        <a:gd name="connsiteX70" fmla="*/ 4053 w 4482281"/>
                        <a:gd name="connsiteY70" fmla="*/ 1713910 h 4330356"/>
                        <a:gd name="connsiteX71" fmla="*/ 3985 w 4482281"/>
                        <a:gd name="connsiteY71" fmla="*/ 1674206 h 4330356"/>
                        <a:gd name="connsiteX72" fmla="*/ 4142 w 4482281"/>
                        <a:gd name="connsiteY72" fmla="*/ 1672632 h 4330356"/>
                        <a:gd name="connsiteX73" fmla="*/ 4148 w 4482281"/>
                        <a:gd name="connsiteY73" fmla="*/ 1672285 h 4330356"/>
                        <a:gd name="connsiteX74" fmla="*/ 4151 w 4482281"/>
                        <a:gd name="connsiteY74" fmla="*/ 1672545 h 4330356"/>
                        <a:gd name="connsiteX75" fmla="*/ 4254 w 4482281"/>
                        <a:gd name="connsiteY75" fmla="*/ 1671513 h 4330356"/>
                        <a:gd name="connsiteX76" fmla="*/ 4676 w 4482281"/>
                        <a:gd name="connsiteY76" fmla="*/ 1724708 h 4330356"/>
                        <a:gd name="connsiteX77" fmla="*/ 4521 w 4482281"/>
                        <a:gd name="connsiteY77" fmla="*/ 1737744 h 4330356"/>
                        <a:gd name="connsiteX78" fmla="*/ 4657 w 4482281"/>
                        <a:gd name="connsiteY78" fmla="*/ 1752145 h 4330356"/>
                        <a:gd name="connsiteX79" fmla="*/ 46086 w 4482281"/>
                        <a:gd name="connsiteY79" fmla="*/ 0 h 4330356"/>
                        <a:gd name="connsiteX0" fmla="*/ 914048 w 4482281"/>
                        <a:gd name="connsiteY0" fmla="*/ 320114 h 4330356"/>
                        <a:gd name="connsiteX1" fmla="*/ 429241 w 4482281"/>
                        <a:gd name="connsiteY1" fmla="*/ 339152 h 4330356"/>
                        <a:gd name="connsiteX2" fmla="*/ 430133 w 4482281"/>
                        <a:gd name="connsiteY2" fmla="*/ 575032 h 4330356"/>
                        <a:gd name="connsiteX3" fmla="*/ 430017 w 4482281"/>
                        <a:gd name="connsiteY3" fmla="*/ 700072 h 4330356"/>
                        <a:gd name="connsiteX4" fmla="*/ 422610 w 4482281"/>
                        <a:gd name="connsiteY4" fmla="*/ 803658 h 4330356"/>
                        <a:gd name="connsiteX5" fmla="*/ 403114 w 4482281"/>
                        <a:gd name="connsiteY5" fmla="*/ 1282932 h 4330356"/>
                        <a:gd name="connsiteX6" fmla="*/ 382764 w 4482281"/>
                        <a:gd name="connsiteY6" fmla="*/ 2352813 h 4330356"/>
                        <a:gd name="connsiteX7" fmla="*/ 382573 w 4482281"/>
                        <a:gd name="connsiteY7" fmla="*/ 2394038 h 4330356"/>
                        <a:gd name="connsiteX8" fmla="*/ 382389 w 4482281"/>
                        <a:gd name="connsiteY8" fmla="*/ 2406465 h 4330356"/>
                        <a:gd name="connsiteX9" fmla="*/ 379529 w 4482281"/>
                        <a:gd name="connsiteY9" fmla="*/ 2518063 h 4330356"/>
                        <a:gd name="connsiteX10" fmla="*/ 382882 w 4482281"/>
                        <a:gd name="connsiteY10" fmla="*/ 2518063 h 4330356"/>
                        <a:gd name="connsiteX11" fmla="*/ 353863 w 4482281"/>
                        <a:gd name="connsiteY11" fmla="*/ 3878713 h 4330356"/>
                        <a:gd name="connsiteX12" fmla="*/ 353979 w 4482281"/>
                        <a:gd name="connsiteY12" fmla="*/ 3878883 h 4330356"/>
                        <a:gd name="connsiteX13" fmla="*/ 795177 w 4482281"/>
                        <a:gd name="connsiteY13" fmla="*/ 3865130 h 4330356"/>
                        <a:gd name="connsiteX14" fmla="*/ 876913 w 4482281"/>
                        <a:gd name="connsiteY14" fmla="*/ 3862245 h 4330356"/>
                        <a:gd name="connsiteX15" fmla="*/ 1176590 w 4482281"/>
                        <a:gd name="connsiteY15" fmla="*/ 3867851 h 4330356"/>
                        <a:gd name="connsiteX16" fmla="*/ 1953436 w 4482281"/>
                        <a:gd name="connsiteY16" fmla="*/ 3865107 h 4330356"/>
                        <a:gd name="connsiteX17" fmla="*/ 3573318 w 4482281"/>
                        <a:gd name="connsiteY17" fmla="*/ 3941510 h 4330356"/>
                        <a:gd name="connsiteX18" fmla="*/ 3710859 w 4482281"/>
                        <a:gd name="connsiteY18" fmla="*/ 3948071 h 4330356"/>
                        <a:gd name="connsiteX19" fmla="*/ 3832492 w 4482281"/>
                        <a:gd name="connsiteY19" fmla="*/ 3956535 h 4330356"/>
                        <a:gd name="connsiteX20" fmla="*/ 4090823 w 4482281"/>
                        <a:gd name="connsiteY20" fmla="*/ 3974808 h 4330356"/>
                        <a:gd name="connsiteX21" fmla="*/ 4112828 w 4482281"/>
                        <a:gd name="connsiteY21" fmla="*/ 3377422 h 4330356"/>
                        <a:gd name="connsiteX22" fmla="*/ 4111851 w 4482281"/>
                        <a:gd name="connsiteY22" fmla="*/ 3329611 h 4330356"/>
                        <a:gd name="connsiteX23" fmla="*/ 4114292 w 4482281"/>
                        <a:gd name="connsiteY23" fmla="*/ 3208399 h 4330356"/>
                        <a:gd name="connsiteX24" fmla="*/ 4125738 w 4482281"/>
                        <a:gd name="connsiteY24" fmla="*/ 2498162 h 4330356"/>
                        <a:gd name="connsiteX25" fmla="*/ 4125832 w 4482281"/>
                        <a:gd name="connsiteY25" fmla="*/ 2508415 h 4330356"/>
                        <a:gd name="connsiteX26" fmla="*/ 4125647 w 4482281"/>
                        <a:gd name="connsiteY26" fmla="*/ 2521254 h 4330356"/>
                        <a:gd name="connsiteX27" fmla="*/ 4125681 w 4482281"/>
                        <a:gd name="connsiteY27" fmla="*/ 2544336 h 4330356"/>
                        <a:gd name="connsiteX28" fmla="*/ 4125971 w 4482281"/>
                        <a:gd name="connsiteY28" fmla="*/ 2557912 h 4330356"/>
                        <a:gd name="connsiteX29" fmla="*/ 4125977 w 4482281"/>
                        <a:gd name="connsiteY29" fmla="*/ 2559269 h 4330356"/>
                        <a:gd name="connsiteX30" fmla="*/ 4126141 w 4482281"/>
                        <a:gd name="connsiteY30" fmla="*/ 2562831 h 4330356"/>
                        <a:gd name="connsiteX31" fmla="*/ 4126141 w 4482281"/>
                        <a:gd name="connsiteY31" fmla="*/ 2561639 h 4330356"/>
                        <a:gd name="connsiteX32" fmla="*/ 4126444 w 4482281"/>
                        <a:gd name="connsiteY32" fmla="*/ 2566328 h 4330356"/>
                        <a:gd name="connsiteX33" fmla="*/ 4126642 w 4482281"/>
                        <a:gd name="connsiteY33" fmla="*/ 2530603 h 4330356"/>
                        <a:gd name="connsiteX34" fmla="*/ 4126003 w 4482281"/>
                        <a:gd name="connsiteY34" fmla="*/ 2507668 h 4330356"/>
                        <a:gd name="connsiteX35" fmla="*/ 4126085 w 4482281"/>
                        <a:gd name="connsiteY35" fmla="*/ 2490850 h 4330356"/>
                        <a:gd name="connsiteX36" fmla="*/ 4128165 w 4482281"/>
                        <a:gd name="connsiteY36" fmla="*/ 2442717 h 4330356"/>
                        <a:gd name="connsiteX37" fmla="*/ 4125738 w 4482281"/>
                        <a:gd name="connsiteY37" fmla="*/ 2442376 h 4330356"/>
                        <a:gd name="connsiteX38" fmla="*/ 4127356 w 4482281"/>
                        <a:gd name="connsiteY38" fmla="*/ 369597 h 4330356"/>
                        <a:gd name="connsiteX39" fmla="*/ 1306997 w 4482281"/>
                        <a:gd name="connsiteY39" fmla="*/ 325081 h 4330356"/>
                        <a:gd name="connsiteX40" fmla="*/ 1151490 w 4482281"/>
                        <a:gd name="connsiteY40" fmla="*/ 325426 h 4330356"/>
                        <a:gd name="connsiteX41" fmla="*/ 1101750 w 4482281"/>
                        <a:gd name="connsiteY41" fmla="*/ 323685 h 4330356"/>
                        <a:gd name="connsiteX42" fmla="*/ 914048 w 4482281"/>
                        <a:gd name="connsiteY42" fmla="*/ 320114 h 4330356"/>
                        <a:gd name="connsiteX43" fmla="*/ 46086 w 4482281"/>
                        <a:gd name="connsiteY43" fmla="*/ 0 h 4330356"/>
                        <a:gd name="connsiteX44" fmla="*/ 629290 w 4482281"/>
                        <a:gd name="connsiteY44" fmla="*/ 42343 h 4330356"/>
                        <a:gd name="connsiteX45" fmla="*/ 707996 w 4482281"/>
                        <a:gd name="connsiteY45" fmla="*/ 47167 h 4330356"/>
                        <a:gd name="connsiteX46" fmla="*/ 945467 w 4482281"/>
                        <a:gd name="connsiteY46" fmla="*/ 47154 h 4330356"/>
                        <a:gd name="connsiteX47" fmla="*/ 3969789 w 4482281"/>
                        <a:gd name="connsiteY47" fmla="*/ 129741 h 4330356"/>
                        <a:gd name="connsiteX48" fmla="*/ 4210340 w 4482281"/>
                        <a:gd name="connsiteY48" fmla="*/ 128467 h 4330356"/>
                        <a:gd name="connsiteX49" fmla="*/ 4480117 w 4482281"/>
                        <a:gd name="connsiteY49" fmla="*/ 113822 h 4330356"/>
                        <a:gd name="connsiteX50" fmla="*/ 4480254 w 4482281"/>
                        <a:gd name="connsiteY50" fmla="*/ 114024 h 4330356"/>
                        <a:gd name="connsiteX51" fmla="*/ 4445822 w 4482281"/>
                        <a:gd name="connsiteY51" fmla="*/ 1728531 h 4330356"/>
                        <a:gd name="connsiteX52" fmla="*/ 4449800 w 4482281"/>
                        <a:gd name="connsiteY52" fmla="*/ 1728531 h 4330356"/>
                        <a:gd name="connsiteX53" fmla="*/ 4439050 w 4482281"/>
                        <a:gd name="connsiteY53" fmla="*/ 2249649 h 4330356"/>
                        <a:gd name="connsiteX54" fmla="*/ 4437343 w 4482281"/>
                        <a:gd name="connsiteY54" fmla="*/ 2369986 h 4330356"/>
                        <a:gd name="connsiteX55" fmla="*/ 4436379 w 4482281"/>
                        <a:gd name="connsiteY55" fmla="*/ 2459452 h 4330356"/>
                        <a:gd name="connsiteX56" fmla="*/ 4421815 w 4482281"/>
                        <a:gd name="connsiteY56" fmla="*/ 3194102 h 4330356"/>
                        <a:gd name="connsiteX57" fmla="*/ 4390813 w 4482281"/>
                        <a:gd name="connsiteY57" fmla="*/ 4313965 h 4330356"/>
                        <a:gd name="connsiteX58" fmla="*/ 3158757 w 4482281"/>
                        <a:gd name="connsiteY58" fmla="*/ 4324826 h 4330356"/>
                        <a:gd name="connsiteX59" fmla="*/ 3137275 w 4482281"/>
                        <a:gd name="connsiteY59" fmla="*/ 4324226 h 4330356"/>
                        <a:gd name="connsiteX60" fmla="*/ 2900939 w 4482281"/>
                        <a:gd name="connsiteY60" fmla="*/ 4322996 h 4330356"/>
                        <a:gd name="connsiteX61" fmla="*/ 2737 w 4482281"/>
                        <a:gd name="connsiteY61" fmla="*/ 4277839 h 4330356"/>
                        <a:gd name="connsiteX62" fmla="*/ 619 w 4482281"/>
                        <a:gd name="connsiteY62" fmla="*/ 4064270 h 4330356"/>
                        <a:gd name="connsiteX63" fmla="*/ 617 w 4482281"/>
                        <a:gd name="connsiteY63" fmla="*/ 4056446 h 4330356"/>
                        <a:gd name="connsiteX64" fmla="*/ 197 w 4482281"/>
                        <a:gd name="connsiteY64" fmla="*/ 3941197 h 4330356"/>
                        <a:gd name="connsiteX65" fmla="*/ 4657 w 4482281"/>
                        <a:gd name="connsiteY65" fmla="*/ 1818340 h 4330356"/>
                        <a:gd name="connsiteX66" fmla="*/ 1777 w 4482281"/>
                        <a:gd name="connsiteY66" fmla="*/ 1817935 h 4330356"/>
                        <a:gd name="connsiteX67" fmla="*/ 4245 w 4482281"/>
                        <a:gd name="connsiteY67" fmla="*/ 1760822 h 4330356"/>
                        <a:gd name="connsiteX68" fmla="*/ 4318 w 4482281"/>
                        <a:gd name="connsiteY68" fmla="*/ 1730641 h 4330356"/>
                        <a:gd name="connsiteX69" fmla="*/ 4053 w 4482281"/>
                        <a:gd name="connsiteY69" fmla="*/ 1713910 h 4330356"/>
                        <a:gd name="connsiteX70" fmla="*/ 3985 w 4482281"/>
                        <a:gd name="connsiteY70" fmla="*/ 1674206 h 4330356"/>
                        <a:gd name="connsiteX71" fmla="*/ 4142 w 4482281"/>
                        <a:gd name="connsiteY71" fmla="*/ 1672632 h 4330356"/>
                        <a:gd name="connsiteX72" fmla="*/ 4148 w 4482281"/>
                        <a:gd name="connsiteY72" fmla="*/ 1672285 h 4330356"/>
                        <a:gd name="connsiteX73" fmla="*/ 4151 w 4482281"/>
                        <a:gd name="connsiteY73" fmla="*/ 1672545 h 4330356"/>
                        <a:gd name="connsiteX74" fmla="*/ 4254 w 4482281"/>
                        <a:gd name="connsiteY74" fmla="*/ 1671513 h 4330356"/>
                        <a:gd name="connsiteX75" fmla="*/ 4676 w 4482281"/>
                        <a:gd name="connsiteY75" fmla="*/ 1724708 h 4330356"/>
                        <a:gd name="connsiteX76" fmla="*/ 4521 w 4482281"/>
                        <a:gd name="connsiteY76" fmla="*/ 1737744 h 4330356"/>
                        <a:gd name="connsiteX77" fmla="*/ 4657 w 4482281"/>
                        <a:gd name="connsiteY77" fmla="*/ 1752145 h 4330356"/>
                        <a:gd name="connsiteX78" fmla="*/ 46086 w 4482281"/>
                        <a:gd name="connsiteY78" fmla="*/ 0 h 43303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</a:cxnLst>
                      <a:rect l="l" t="t" r="r" b="b"/>
                      <a:pathLst>
                        <a:path w="4482281" h="4330356">
                          <a:moveTo>
                            <a:pt x="914048" y="320114"/>
                          </a:moveTo>
                          <a:cubicBezTo>
                            <a:pt x="732577" y="318562"/>
                            <a:pt x="570092" y="323525"/>
                            <a:pt x="429241" y="339152"/>
                          </a:cubicBezTo>
                          <a:cubicBezTo>
                            <a:pt x="429086" y="414760"/>
                            <a:pt x="429703" y="494140"/>
                            <a:pt x="430133" y="575032"/>
                          </a:cubicBezTo>
                          <a:cubicBezTo>
                            <a:pt x="430094" y="616712"/>
                            <a:pt x="430056" y="658392"/>
                            <a:pt x="430017" y="700072"/>
                          </a:cubicBezTo>
                          <a:lnTo>
                            <a:pt x="422610" y="803658"/>
                          </a:lnTo>
                          <a:cubicBezTo>
                            <a:pt x="408067" y="956566"/>
                            <a:pt x="391379" y="1111935"/>
                            <a:pt x="403114" y="1282932"/>
                          </a:cubicBezTo>
                          <a:cubicBezTo>
                            <a:pt x="368021" y="1439444"/>
                            <a:pt x="382845" y="2036518"/>
                            <a:pt x="382764" y="2352813"/>
                          </a:cubicBezTo>
                          <a:cubicBezTo>
                            <a:pt x="382700" y="2366555"/>
                            <a:pt x="382637" y="2380296"/>
                            <a:pt x="382573" y="2394038"/>
                          </a:cubicBezTo>
                          <a:cubicBezTo>
                            <a:pt x="382512" y="2398180"/>
                            <a:pt x="382450" y="2402323"/>
                            <a:pt x="382389" y="2406465"/>
                          </a:cubicBezTo>
                          <a:cubicBezTo>
                            <a:pt x="381611" y="2451287"/>
                            <a:pt x="380684" y="2489284"/>
                            <a:pt x="379529" y="2518063"/>
                          </a:cubicBezTo>
                          <a:cubicBezTo>
                            <a:pt x="381141" y="2518288"/>
                            <a:pt x="382539" y="2517987"/>
                            <a:pt x="382882" y="2518063"/>
                          </a:cubicBezTo>
                          <a:cubicBezTo>
                            <a:pt x="336770" y="3015380"/>
                            <a:pt x="354158" y="3569771"/>
                            <a:pt x="353863" y="3878713"/>
                          </a:cubicBezTo>
                          <a:cubicBezTo>
                            <a:pt x="353903" y="3878792"/>
                            <a:pt x="353953" y="3878822"/>
                            <a:pt x="353979" y="3878883"/>
                          </a:cubicBezTo>
                          <a:cubicBezTo>
                            <a:pt x="504439" y="3875767"/>
                            <a:pt x="651805" y="3870529"/>
                            <a:pt x="795177" y="3865130"/>
                          </a:cubicBezTo>
                          <a:lnTo>
                            <a:pt x="876913" y="3862245"/>
                          </a:lnTo>
                          <a:lnTo>
                            <a:pt x="1176590" y="3867851"/>
                          </a:lnTo>
                          <a:cubicBezTo>
                            <a:pt x="1442257" y="3876264"/>
                            <a:pt x="1700296" y="3886058"/>
                            <a:pt x="1953436" y="3865107"/>
                          </a:cubicBezTo>
                          <a:cubicBezTo>
                            <a:pt x="2484185" y="3934875"/>
                            <a:pt x="3043686" y="3922713"/>
                            <a:pt x="3573318" y="3941510"/>
                          </a:cubicBezTo>
                          <a:lnTo>
                            <a:pt x="3710859" y="3948071"/>
                          </a:lnTo>
                          <a:lnTo>
                            <a:pt x="3832492" y="3956535"/>
                          </a:lnTo>
                          <a:lnTo>
                            <a:pt x="4090823" y="3974808"/>
                          </a:lnTo>
                          <a:cubicBezTo>
                            <a:pt x="4112975" y="3759588"/>
                            <a:pt x="4115422" y="3563220"/>
                            <a:pt x="4112828" y="3377422"/>
                          </a:cubicBezTo>
                          <a:cubicBezTo>
                            <a:pt x="4112502" y="3361485"/>
                            <a:pt x="4112177" y="3345548"/>
                            <a:pt x="4111851" y="3329611"/>
                          </a:cubicBezTo>
                          <a:cubicBezTo>
                            <a:pt x="4112665" y="3289207"/>
                            <a:pt x="4113478" y="3248803"/>
                            <a:pt x="4114292" y="3208399"/>
                          </a:cubicBezTo>
                          <a:cubicBezTo>
                            <a:pt x="4117869" y="2956401"/>
                            <a:pt x="4119442" y="2713764"/>
                            <a:pt x="4125738" y="2498162"/>
                          </a:cubicBezTo>
                          <a:cubicBezTo>
                            <a:pt x="4125769" y="2501580"/>
                            <a:pt x="4125801" y="2504997"/>
                            <a:pt x="4125832" y="2508415"/>
                          </a:cubicBezTo>
                          <a:cubicBezTo>
                            <a:pt x="4125770" y="2512695"/>
                            <a:pt x="4125709" y="2516974"/>
                            <a:pt x="4125647" y="2521254"/>
                          </a:cubicBezTo>
                          <a:cubicBezTo>
                            <a:pt x="4125590" y="2530199"/>
                            <a:pt x="4125611" y="2537924"/>
                            <a:pt x="4125681" y="2544336"/>
                          </a:cubicBezTo>
                          <a:cubicBezTo>
                            <a:pt x="4125778" y="2548861"/>
                            <a:pt x="4125874" y="2553387"/>
                            <a:pt x="4125971" y="2557912"/>
                          </a:cubicBezTo>
                          <a:cubicBezTo>
                            <a:pt x="4125973" y="2558364"/>
                            <a:pt x="4125975" y="2558817"/>
                            <a:pt x="4125977" y="2559269"/>
                          </a:cubicBezTo>
                          <a:cubicBezTo>
                            <a:pt x="4126033" y="2566295"/>
                            <a:pt x="4126110" y="2567636"/>
                            <a:pt x="4126141" y="2562831"/>
                          </a:cubicBezTo>
                          <a:lnTo>
                            <a:pt x="4126141" y="2561639"/>
                          </a:lnTo>
                          <a:lnTo>
                            <a:pt x="4126444" y="2566328"/>
                          </a:lnTo>
                          <a:cubicBezTo>
                            <a:pt x="4126879" y="2568715"/>
                            <a:pt x="4127213" y="2557634"/>
                            <a:pt x="4126642" y="2530603"/>
                          </a:cubicBezTo>
                          <a:lnTo>
                            <a:pt x="4126003" y="2507668"/>
                          </a:lnTo>
                          <a:cubicBezTo>
                            <a:pt x="4126030" y="2502062"/>
                            <a:pt x="4126058" y="2496456"/>
                            <a:pt x="4126085" y="2490850"/>
                          </a:cubicBezTo>
                          <a:cubicBezTo>
                            <a:pt x="4128296" y="2472634"/>
                            <a:pt x="4128757" y="2458628"/>
                            <a:pt x="4128165" y="2442717"/>
                          </a:cubicBezTo>
                          <a:cubicBezTo>
                            <a:pt x="4127616" y="2442848"/>
                            <a:pt x="4126446" y="2442561"/>
                            <a:pt x="4125738" y="2442376"/>
                          </a:cubicBezTo>
                          <a:cubicBezTo>
                            <a:pt x="4127664" y="2074087"/>
                            <a:pt x="4148108" y="690177"/>
                            <a:pt x="4127356" y="369597"/>
                          </a:cubicBezTo>
                          <a:lnTo>
                            <a:pt x="1306997" y="325081"/>
                          </a:lnTo>
                          <a:lnTo>
                            <a:pt x="1151490" y="325426"/>
                          </a:lnTo>
                          <a:lnTo>
                            <a:pt x="1101750" y="323685"/>
                          </a:lnTo>
                          <a:lnTo>
                            <a:pt x="914048" y="320114"/>
                          </a:lnTo>
                          <a:close/>
                          <a:moveTo>
                            <a:pt x="46086" y="0"/>
                          </a:moveTo>
                          <a:lnTo>
                            <a:pt x="629290" y="42343"/>
                          </a:lnTo>
                          <a:lnTo>
                            <a:pt x="707996" y="47167"/>
                          </a:lnTo>
                          <a:lnTo>
                            <a:pt x="945467" y="47154"/>
                          </a:lnTo>
                          <a:lnTo>
                            <a:pt x="3969789" y="129741"/>
                          </a:lnTo>
                          <a:lnTo>
                            <a:pt x="4210340" y="128467"/>
                          </a:lnTo>
                          <a:lnTo>
                            <a:pt x="4480117" y="113822"/>
                          </a:lnTo>
                          <a:cubicBezTo>
                            <a:pt x="4480168" y="113881"/>
                            <a:pt x="4480217" y="113950"/>
                            <a:pt x="4480254" y="114024"/>
                          </a:cubicBezTo>
                          <a:cubicBezTo>
                            <a:pt x="4488250" y="441352"/>
                            <a:pt x="4471738" y="1163644"/>
                            <a:pt x="4445822" y="1728531"/>
                          </a:cubicBezTo>
                          <a:cubicBezTo>
                            <a:pt x="4447003" y="1728627"/>
                            <a:pt x="4448262" y="1728357"/>
                            <a:pt x="4449800" y="1728531"/>
                          </a:cubicBezTo>
                          <a:cubicBezTo>
                            <a:pt x="4445683" y="1830902"/>
                            <a:pt x="4442281" y="2029223"/>
                            <a:pt x="4439050" y="2249649"/>
                          </a:cubicBezTo>
                          <a:lnTo>
                            <a:pt x="4437343" y="2369986"/>
                          </a:lnTo>
                          <a:cubicBezTo>
                            <a:pt x="4437022" y="2399808"/>
                            <a:pt x="4436700" y="2429630"/>
                            <a:pt x="4436379" y="2459452"/>
                          </a:cubicBezTo>
                          <a:cubicBezTo>
                            <a:pt x="4433157" y="2766552"/>
                            <a:pt x="4429743" y="3074274"/>
                            <a:pt x="4421815" y="3194102"/>
                          </a:cubicBezTo>
                          <a:cubicBezTo>
                            <a:pt x="4453008" y="3602638"/>
                            <a:pt x="4382004" y="3937899"/>
                            <a:pt x="4390813" y="4313965"/>
                          </a:cubicBezTo>
                          <a:cubicBezTo>
                            <a:pt x="4024310" y="4333331"/>
                            <a:pt x="3598829" y="4333567"/>
                            <a:pt x="3158757" y="4324826"/>
                          </a:cubicBezTo>
                          <a:lnTo>
                            <a:pt x="3137275" y="4324226"/>
                          </a:lnTo>
                          <a:lnTo>
                            <a:pt x="2900939" y="4322996"/>
                          </a:lnTo>
                          <a:cubicBezTo>
                            <a:pt x="1497322" y="4311306"/>
                            <a:pt x="397171" y="4252149"/>
                            <a:pt x="2737" y="4277839"/>
                          </a:cubicBezTo>
                          <a:cubicBezTo>
                            <a:pt x="1502" y="4223512"/>
                            <a:pt x="848" y="4150774"/>
                            <a:pt x="619" y="4064270"/>
                          </a:cubicBezTo>
                          <a:cubicBezTo>
                            <a:pt x="618" y="4061662"/>
                            <a:pt x="618" y="4059054"/>
                            <a:pt x="617" y="4056446"/>
                          </a:cubicBezTo>
                          <a:lnTo>
                            <a:pt x="197" y="3941197"/>
                          </a:lnTo>
                          <a:cubicBezTo>
                            <a:pt x="-1245" y="3318791"/>
                            <a:pt x="5701" y="2201060"/>
                            <a:pt x="4657" y="1818340"/>
                          </a:cubicBezTo>
                          <a:cubicBezTo>
                            <a:pt x="3361" y="1818242"/>
                            <a:pt x="2166" y="1817943"/>
                            <a:pt x="1777" y="1817935"/>
                          </a:cubicBezTo>
                          <a:cubicBezTo>
                            <a:pt x="676" y="1799076"/>
                            <a:pt x="2789" y="1780582"/>
                            <a:pt x="4245" y="1760822"/>
                          </a:cubicBezTo>
                          <a:cubicBezTo>
                            <a:pt x="4269" y="1750762"/>
                            <a:pt x="4294" y="1740701"/>
                            <a:pt x="4318" y="1730641"/>
                          </a:cubicBezTo>
                          <a:cubicBezTo>
                            <a:pt x="4230" y="1725064"/>
                            <a:pt x="4141" y="1719487"/>
                            <a:pt x="4053" y="1713910"/>
                          </a:cubicBezTo>
                          <a:cubicBezTo>
                            <a:pt x="3807" y="1692641"/>
                            <a:pt x="3843" y="1679679"/>
                            <a:pt x="3985" y="1674206"/>
                          </a:cubicBezTo>
                          <a:cubicBezTo>
                            <a:pt x="4037" y="1673681"/>
                            <a:pt x="4090" y="1673157"/>
                            <a:pt x="4142" y="1672632"/>
                          </a:cubicBezTo>
                          <a:cubicBezTo>
                            <a:pt x="4144" y="1672516"/>
                            <a:pt x="4146" y="1672401"/>
                            <a:pt x="4148" y="1672285"/>
                          </a:cubicBezTo>
                          <a:cubicBezTo>
                            <a:pt x="4149" y="1672372"/>
                            <a:pt x="4150" y="1672458"/>
                            <a:pt x="4151" y="1672545"/>
                          </a:cubicBezTo>
                          <a:cubicBezTo>
                            <a:pt x="4185" y="1672201"/>
                            <a:pt x="4220" y="1671857"/>
                            <a:pt x="4254" y="1671513"/>
                          </a:cubicBezTo>
                          <a:cubicBezTo>
                            <a:pt x="4557" y="1674232"/>
                            <a:pt x="4898" y="1692883"/>
                            <a:pt x="4676" y="1724708"/>
                          </a:cubicBezTo>
                          <a:cubicBezTo>
                            <a:pt x="4624" y="1729053"/>
                            <a:pt x="4573" y="1733399"/>
                            <a:pt x="4521" y="1737744"/>
                          </a:cubicBezTo>
                          <a:cubicBezTo>
                            <a:pt x="4566" y="1742544"/>
                            <a:pt x="4612" y="1747345"/>
                            <a:pt x="4657" y="1752145"/>
                          </a:cubicBezTo>
                          <a:cubicBezTo>
                            <a:pt x="26954" y="1199830"/>
                            <a:pt x="-22405" y="634242"/>
                            <a:pt x="46086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38542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087E-A52A-362E-E244-E78D637AE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Practice activities</a:t>
            </a:r>
            <a:br>
              <a:rPr lang="en-AU" dirty="0"/>
            </a:br>
            <a:r>
              <a:rPr lang="en-AU" dirty="0"/>
              <a:t>Working out </a:t>
            </a:r>
            <a:br>
              <a:rPr lang="en-AU" dirty="0"/>
            </a:br>
            <a:r>
              <a:rPr lang="en-AU" dirty="0"/>
              <a:t>your messages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2AF7C99-5983-4D1D-96DD-48557D3CA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500769" y="1018904"/>
            <a:ext cx="3190463" cy="99211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7FAE81C-1FAA-4A60-B82C-EEBCC3F21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9662" y="1018904"/>
            <a:ext cx="3234274" cy="103496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80706D7-BB8A-49DC-8606-1C0FCF2FE054}"/>
              </a:ext>
            </a:extLst>
          </p:cNvPr>
          <p:cNvGrpSpPr/>
          <p:nvPr/>
        </p:nvGrpSpPr>
        <p:grpSpPr>
          <a:xfrm rot="1800000">
            <a:off x="699969" y="3234194"/>
            <a:ext cx="3374425" cy="3079795"/>
            <a:chOff x="4551228" y="2197092"/>
            <a:chExt cx="3469806" cy="3166847"/>
          </a:xfrm>
        </p:grpSpPr>
        <p:sp>
          <p:nvSpPr>
            <p:cNvPr id="19" name="Graphic 17">
              <a:extLst>
                <a:ext uri="{FF2B5EF4-FFF2-40B4-BE49-F238E27FC236}">
                  <a16:creationId xmlns:a16="http://schemas.microsoft.com/office/drawing/2014/main" id="{B11EA7ED-415E-4F84-A69F-4FA787FEFA3A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tx1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2000">
                <a:solidFill>
                  <a:schemeClr val="bg2"/>
                </a:solidFill>
              </a:endParaRPr>
            </a:p>
          </p:txBody>
        </p:sp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A8919339-8127-4CA1-AB2F-E1484A4F06C2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641157" y="2426538"/>
              <a:ext cx="3157868" cy="26539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3000" dirty="0">
                  <a:solidFill>
                    <a:schemeClr val="bg2"/>
                  </a:solidFill>
                  <a:latin typeface="+mn-lt"/>
                </a:rPr>
                <a:t>Let’s talk</a:t>
              </a:r>
              <a:br>
                <a:rPr lang="en-AU" sz="3000" dirty="0">
                  <a:solidFill>
                    <a:schemeClr val="bg2"/>
                  </a:solidFill>
                  <a:latin typeface="+mn-lt"/>
                </a:rPr>
              </a:br>
              <a:r>
                <a:rPr lang="en-AU" sz="3000" dirty="0">
                  <a:solidFill>
                    <a:schemeClr val="bg2"/>
                  </a:solidFill>
                  <a:latin typeface="+mn-lt"/>
                </a:rPr>
                <a:t>about hep C:</a:t>
              </a:r>
              <a:br>
                <a:rPr lang="en-AU" sz="3000" dirty="0">
                  <a:solidFill>
                    <a:schemeClr val="bg2"/>
                  </a:solidFill>
                  <a:latin typeface="+mn-lt"/>
                </a:rPr>
              </a:br>
              <a:r>
                <a:rPr lang="en-AU" sz="3000" dirty="0">
                  <a:solidFill>
                    <a:schemeClr val="bg2"/>
                  </a:solidFill>
                  <a:latin typeface="+mn-lt"/>
                </a:rPr>
                <a:t>test, treat,</a:t>
              </a:r>
              <a:br>
                <a:rPr lang="en-AU" sz="3000" dirty="0">
                  <a:solidFill>
                    <a:schemeClr val="bg2"/>
                  </a:solidFill>
                  <a:latin typeface="+mn-lt"/>
                </a:rPr>
              </a:br>
              <a:r>
                <a:rPr lang="en-AU" sz="3000" dirty="0">
                  <a:solidFill>
                    <a:schemeClr val="bg2"/>
                  </a:solidFill>
                  <a:latin typeface="+mn-lt"/>
                </a:rPr>
                <a:t>cure, prevent</a:t>
              </a:r>
              <a:br>
                <a:rPr lang="en-AU" sz="3200" spc="-200" dirty="0">
                  <a:solidFill>
                    <a:schemeClr val="bg2"/>
                  </a:solidFill>
                  <a:latin typeface="+mn-lt"/>
                </a:rPr>
              </a:br>
              <a:r>
                <a:rPr lang="en-AU" sz="3200" spc="-200" dirty="0">
                  <a:solidFill>
                    <a:schemeClr val="bg2"/>
                  </a:solidFill>
                </a:rPr>
                <a:t>– </a:t>
              </a:r>
              <a:r>
                <a:rPr lang="en-AU" sz="3000" dirty="0">
                  <a:solidFill>
                    <a:schemeClr val="bg2"/>
                  </a:solidFill>
                  <a:latin typeface="+mn-lt"/>
                </a:rPr>
                <a:t>it's simple  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60F46A-0B34-4850-8C0E-CC503562EC45}"/>
              </a:ext>
            </a:extLst>
          </p:cNvPr>
          <p:cNvGrpSpPr/>
          <p:nvPr/>
        </p:nvGrpSpPr>
        <p:grpSpPr>
          <a:xfrm rot="1800000">
            <a:off x="6391967" y="2885505"/>
            <a:ext cx="2504882" cy="2286174"/>
            <a:chOff x="4551228" y="2197092"/>
            <a:chExt cx="3469806" cy="3166847"/>
          </a:xfrm>
        </p:grpSpPr>
        <p:sp>
          <p:nvSpPr>
            <p:cNvPr id="22" name="Graphic 17">
              <a:extLst>
                <a:ext uri="{FF2B5EF4-FFF2-40B4-BE49-F238E27FC236}">
                  <a16:creationId xmlns:a16="http://schemas.microsoft.com/office/drawing/2014/main" id="{94641FAF-E3DF-4979-BC9D-99C58F7FA0A0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400">
                <a:solidFill>
                  <a:schemeClr val="bg2"/>
                </a:solidFill>
              </a:endParaRPr>
            </a:p>
          </p:txBody>
        </p:sp>
        <p:sp>
          <p:nvSpPr>
            <p:cNvPr id="23" name="Text Placeholder 3">
              <a:extLst>
                <a:ext uri="{FF2B5EF4-FFF2-40B4-BE49-F238E27FC236}">
                  <a16:creationId xmlns:a16="http://schemas.microsoft.com/office/drawing/2014/main" id="{EEED0F60-0C54-4BD6-B01D-092CDEB5CF96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81773" y="2446039"/>
              <a:ext cx="2769440" cy="260091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dirty="0">
                  <a:latin typeface="+mn-lt"/>
                </a:rPr>
                <a:t>It’s simple to get cured. Talk to your mates about getting tested and treated.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2D5D45-0B5B-427A-97EF-F5ED9FA94F03}"/>
              </a:ext>
            </a:extLst>
          </p:cNvPr>
          <p:cNvGrpSpPr/>
          <p:nvPr/>
        </p:nvGrpSpPr>
        <p:grpSpPr>
          <a:xfrm rot="19800000" flipH="1">
            <a:off x="6858273" y="345137"/>
            <a:ext cx="2493725" cy="2275991"/>
            <a:chOff x="4551228" y="2197092"/>
            <a:chExt cx="3469806" cy="3166847"/>
          </a:xfrm>
        </p:grpSpPr>
        <p:sp>
          <p:nvSpPr>
            <p:cNvPr id="25" name="Graphic 17">
              <a:extLst>
                <a:ext uri="{FF2B5EF4-FFF2-40B4-BE49-F238E27FC236}">
                  <a16:creationId xmlns:a16="http://schemas.microsoft.com/office/drawing/2014/main" id="{76E961B4-D441-4FF2-9406-042C53B2F6CF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400">
                <a:solidFill>
                  <a:schemeClr val="bg2"/>
                </a:solidFill>
              </a:endParaRPr>
            </a:p>
          </p:txBody>
        </p:sp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8FAE95F-E05F-46D7-BC0B-946B07F725EB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81773" y="2446039"/>
              <a:ext cx="2769440" cy="260091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dirty="0">
                  <a:latin typeface="+mn-lt"/>
                </a:rPr>
                <a:t>If you get tested, you’ll know where you stand and treatment is simple.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02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087E-A52A-362E-E244-E78D637AE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Practice activities</a:t>
            </a:r>
            <a:br>
              <a:rPr lang="en-AU" dirty="0"/>
            </a:br>
            <a:r>
              <a:rPr lang="en-AU" dirty="0"/>
              <a:t>Facing tough</a:t>
            </a:r>
            <a:br>
              <a:rPr lang="en-AU" dirty="0"/>
            </a:br>
            <a:r>
              <a:rPr lang="en-AU" dirty="0"/>
              <a:t>questions</a:t>
            </a:r>
          </a:p>
        </p:txBody>
      </p:sp>
      <p:pic>
        <p:nvPicPr>
          <p:cNvPr id="182" name="Graphic 181">
            <a:extLst>
              <a:ext uri="{FF2B5EF4-FFF2-40B4-BE49-F238E27FC236}">
                <a16:creationId xmlns:a16="http://schemas.microsoft.com/office/drawing/2014/main" id="{029E7ABE-695C-442F-B4A0-463E9FC85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40787" y="1828801"/>
            <a:ext cx="8022044" cy="7850318"/>
          </a:xfrm>
          <a:prstGeom prst="rect">
            <a:avLst/>
          </a:prstGeom>
        </p:spPr>
      </p:pic>
      <p:pic>
        <p:nvPicPr>
          <p:cNvPr id="183" name="Graphic 182">
            <a:extLst>
              <a:ext uri="{FF2B5EF4-FFF2-40B4-BE49-F238E27FC236}">
                <a16:creationId xmlns:a16="http://schemas.microsoft.com/office/drawing/2014/main" id="{5E538ECE-0059-4748-853F-30284B0EC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1911" y="566057"/>
            <a:ext cx="3534817" cy="98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990C7280-850D-4E2F-A921-8402A3ADC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8409" y="499024"/>
            <a:ext cx="4128564" cy="414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221E24C-D8C0-4E75-9130-DB2C474CBFE6}"/>
              </a:ext>
            </a:extLst>
          </p:cNvPr>
          <p:cNvSpPr/>
          <p:nvPr/>
        </p:nvSpPr>
        <p:spPr>
          <a:xfrm>
            <a:off x="0" y="5793638"/>
            <a:ext cx="12192000" cy="10643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EDB876-62A7-42FC-BB58-040CB51AA73B}"/>
              </a:ext>
            </a:extLst>
          </p:cNvPr>
          <p:cNvSpPr/>
          <p:nvPr/>
        </p:nvSpPr>
        <p:spPr>
          <a:xfrm>
            <a:off x="1" y="1700727"/>
            <a:ext cx="6096000" cy="8682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0" name="Picture 67">
            <a:extLst>
              <a:ext uri="{FF2B5EF4-FFF2-40B4-BE49-F238E27FC236}">
                <a16:creationId xmlns:a16="http://schemas.microsoft.com/office/drawing/2014/main" id="{CCFD42BC-5129-4421-A6D3-9AC28E30F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61" y="6159109"/>
            <a:ext cx="1460413" cy="39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nhmrc_logo.gif">
            <a:extLst>
              <a:ext uri="{FF2B5EF4-FFF2-40B4-BE49-F238E27FC236}">
                <a16:creationId xmlns:a16="http://schemas.microsoft.com/office/drawing/2014/main" id="{B999D161-92D3-47D0-BA92-949592801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8" y="6018295"/>
            <a:ext cx="1287544" cy="597715"/>
          </a:xfrm>
          <a:prstGeom prst="rect">
            <a:avLst/>
          </a:prstGeom>
        </p:spPr>
      </p:pic>
      <p:pic>
        <p:nvPicPr>
          <p:cNvPr id="42" name="Picture 41" descr="abbvie logo.tiff">
            <a:extLst>
              <a:ext uri="{FF2B5EF4-FFF2-40B4-BE49-F238E27FC236}">
                <a16:creationId xmlns:a16="http://schemas.microsoft.com/office/drawing/2014/main" id="{59238892-C119-444D-8107-6D327675ED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80" y="6177773"/>
            <a:ext cx="1460413" cy="396536"/>
          </a:xfrm>
          <a:prstGeom prst="rect">
            <a:avLst/>
          </a:prstGeom>
        </p:spPr>
      </p:pic>
      <p:pic>
        <p:nvPicPr>
          <p:cNvPr id="43" name="Picture 42" descr="Logo, company name&#10;&#10;Description automatically generated">
            <a:extLst>
              <a:ext uri="{FF2B5EF4-FFF2-40B4-BE49-F238E27FC236}">
                <a16:creationId xmlns:a16="http://schemas.microsoft.com/office/drawing/2014/main" id="{7B33921A-A750-43D0-B4B4-209A3D0925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1"/>
          <a:stretch/>
        </p:blipFill>
        <p:spPr bwMode="auto">
          <a:xfrm>
            <a:off x="5546442" y="5910815"/>
            <a:ext cx="1130861" cy="842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FB788DDD-6EF1-4E7D-B9A1-14543AB13E31}"/>
              </a:ext>
            </a:extLst>
          </p:cNvPr>
          <p:cNvSpPr txBox="1">
            <a:spLocks/>
          </p:cNvSpPr>
          <p:nvPr/>
        </p:nvSpPr>
        <p:spPr>
          <a:xfrm>
            <a:off x="349667" y="2722411"/>
            <a:ext cx="10804107" cy="201616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b="1" spc="-100" dirty="0">
                <a:solidFill>
                  <a:schemeClr val="bg2"/>
                </a:solidFill>
                <a:latin typeface="+mn-lt"/>
              </a:rPr>
              <a:t>In partnership with…</a:t>
            </a:r>
          </a:p>
          <a:p>
            <a:pPr>
              <a:lnSpc>
                <a:spcPct val="100000"/>
              </a:lnSpc>
            </a:pPr>
            <a:r>
              <a:rPr lang="en-AU" sz="2400" spc="-100" dirty="0">
                <a:solidFill>
                  <a:schemeClr val="bg2"/>
                </a:solidFill>
                <a:latin typeface="+mn-lt"/>
              </a:rPr>
              <a:t>State and Territory Justice Health organisations</a:t>
            </a:r>
          </a:p>
          <a:p>
            <a:pPr>
              <a:lnSpc>
                <a:spcPct val="100000"/>
              </a:lnSpc>
            </a:pPr>
            <a:r>
              <a:rPr lang="en-AU" sz="2400" spc="-100" dirty="0">
                <a:solidFill>
                  <a:schemeClr val="bg2"/>
                </a:solidFill>
                <a:latin typeface="+mn-lt"/>
              </a:rPr>
              <a:t>State and Territory Corrections Organisations</a:t>
            </a:r>
          </a:p>
          <a:p>
            <a:pPr>
              <a:lnSpc>
                <a:spcPct val="100000"/>
              </a:lnSpc>
            </a:pPr>
            <a:r>
              <a:rPr lang="en-AU" sz="2400" spc="-100" dirty="0">
                <a:solidFill>
                  <a:schemeClr val="bg2"/>
                </a:solidFill>
                <a:latin typeface="+mn-lt"/>
              </a:rPr>
              <a:t>National and state-based Hepatitis and Drug-User Organisations</a:t>
            </a:r>
          </a:p>
          <a:p>
            <a:pPr>
              <a:lnSpc>
                <a:spcPct val="100000"/>
              </a:lnSpc>
            </a:pPr>
            <a:endParaRPr lang="en-AU" sz="2400" spc="-100" dirty="0">
              <a:solidFill>
                <a:schemeClr val="bg2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AU" b="1" spc="-100" dirty="0">
                <a:solidFill>
                  <a:schemeClr val="bg2"/>
                </a:solidFill>
                <a:latin typeface="+mn-lt"/>
              </a:rPr>
              <a:t>With funding from…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E7825D5-4050-4CA7-97B2-81F9359310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This program was developed by:</a:t>
            </a: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FAC271EE-7FA6-464B-A313-3764FB8BD4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52061" r="72386"/>
          <a:stretch/>
        </p:blipFill>
        <p:spPr>
          <a:xfrm rot="16200000">
            <a:off x="2621787" y="-921061"/>
            <a:ext cx="868297" cy="6111873"/>
          </a:xfrm>
          <a:prstGeom prst="rect">
            <a:avLst/>
          </a:pr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AC898213-AEED-48D6-ABF0-ED189BE264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4372" r="72386"/>
          <a:stretch/>
        </p:blipFill>
        <p:spPr>
          <a:xfrm rot="16200000">
            <a:off x="5563820" y="229817"/>
            <a:ext cx="1064362" cy="1219200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64200CB-1308-4A4D-8F93-A5B8A4AB1EC9}"/>
              </a:ext>
            </a:extLst>
          </p:cNvPr>
          <p:cNvGrpSpPr/>
          <p:nvPr/>
        </p:nvGrpSpPr>
        <p:grpSpPr>
          <a:xfrm>
            <a:off x="676301" y="1279229"/>
            <a:ext cx="5312132" cy="1276712"/>
            <a:chOff x="13181810" y="2684754"/>
            <a:chExt cx="5312132" cy="127671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3936DE0-1F00-4F24-92FE-B66F93E63247}"/>
                </a:ext>
              </a:extLst>
            </p:cNvPr>
            <p:cNvSpPr/>
            <p:nvPr/>
          </p:nvSpPr>
          <p:spPr>
            <a:xfrm rot="16200000">
              <a:off x="18063834" y="3126666"/>
              <a:ext cx="53205" cy="60114"/>
            </a:xfrm>
            <a:custGeom>
              <a:avLst/>
              <a:gdLst>
                <a:gd name="connsiteX0" fmla="*/ 50174 w 53499"/>
                <a:gd name="connsiteY0" fmla="*/ 44949 h 60446"/>
                <a:gd name="connsiteX1" fmla="*/ 49988 w 53499"/>
                <a:gd name="connsiteY1" fmla="*/ 13885 h 60446"/>
                <a:gd name="connsiteX2" fmla="*/ 8878 w 53499"/>
                <a:gd name="connsiteY2" fmla="*/ 8118 h 60446"/>
                <a:gd name="connsiteX3" fmla="*/ 9622 w 53499"/>
                <a:gd name="connsiteY3" fmla="*/ 52204 h 60446"/>
                <a:gd name="connsiteX4" fmla="*/ 50174 w 53499"/>
                <a:gd name="connsiteY4" fmla="*/ 44949 h 6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9" h="60446">
                  <a:moveTo>
                    <a:pt x="50174" y="44949"/>
                  </a:moveTo>
                  <a:cubicBezTo>
                    <a:pt x="54638" y="36764"/>
                    <a:pt x="54638" y="21512"/>
                    <a:pt x="49988" y="13885"/>
                  </a:cubicBezTo>
                  <a:cubicBezTo>
                    <a:pt x="40315" y="-1740"/>
                    <a:pt x="22457" y="-4903"/>
                    <a:pt x="8878" y="8118"/>
                  </a:cubicBezTo>
                  <a:cubicBezTo>
                    <a:pt x="-4329" y="20767"/>
                    <a:pt x="-1725" y="37695"/>
                    <a:pt x="9622" y="52204"/>
                  </a:cubicBezTo>
                  <a:cubicBezTo>
                    <a:pt x="25992" y="66155"/>
                    <a:pt x="41059" y="61505"/>
                    <a:pt x="50174" y="44949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8A3CAB-C9AD-4AFE-A7F7-13694C02E795}"/>
                </a:ext>
              </a:extLst>
            </p:cNvPr>
            <p:cNvSpPr/>
            <p:nvPr/>
          </p:nvSpPr>
          <p:spPr>
            <a:xfrm rot="16200000">
              <a:off x="14283981" y="3268773"/>
              <a:ext cx="55939" cy="56799"/>
            </a:xfrm>
            <a:custGeom>
              <a:avLst/>
              <a:gdLst>
                <a:gd name="connsiteX0" fmla="*/ 52330 w 56248"/>
                <a:gd name="connsiteY0" fmla="*/ 41756 h 57112"/>
                <a:gd name="connsiteX1" fmla="*/ 52888 w 56248"/>
                <a:gd name="connsiteY1" fmla="*/ 12552 h 57112"/>
                <a:gd name="connsiteX2" fmla="*/ 9360 w 56248"/>
                <a:gd name="connsiteY2" fmla="*/ 6786 h 57112"/>
                <a:gd name="connsiteX3" fmla="*/ 10104 w 56248"/>
                <a:gd name="connsiteY3" fmla="*/ 49941 h 57112"/>
                <a:gd name="connsiteX4" fmla="*/ 52516 w 56248"/>
                <a:gd name="connsiteY4" fmla="*/ 41756 h 5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48" h="57112">
                  <a:moveTo>
                    <a:pt x="52330" y="41756"/>
                  </a:moveTo>
                  <a:cubicBezTo>
                    <a:pt x="57166" y="34688"/>
                    <a:pt x="57724" y="18505"/>
                    <a:pt x="52888" y="12552"/>
                  </a:cubicBezTo>
                  <a:cubicBezTo>
                    <a:pt x="41727" y="-1027"/>
                    <a:pt x="22753" y="-4561"/>
                    <a:pt x="9360" y="6786"/>
                  </a:cubicBezTo>
                  <a:cubicBezTo>
                    <a:pt x="-4405" y="18505"/>
                    <a:pt x="-1987" y="35618"/>
                    <a:pt x="10104" y="49941"/>
                  </a:cubicBezTo>
                  <a:cubicBezTo>
                    <a:pt x="27218" y="63334"/>
                    <a:pt x="42471" y="56452"/>
                    <a:pt x="52516" y="41756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DBE52F-1803-4A8D-A7B6-24F119EDBE84}"/>
                </a:ext>
              </a:extLst>
            </p:cNvPr>
            <p:cNvSpPr/>
            <p:nvPr/>
          </p:nvSpPr>
          <p:spPr>
            <a:xfrm rot="16200000">
              <a:off x="18221843" y="2684546"/>
              <a:ext cx="48234" cy="48649"/>
            </a:xfrm>
            <a:custGeom>
              <a:avLst/>
              <a:gdLst>
                <a:gd name="connsiteX0" fmla="*/ 43789 w 48500"/>
                <a:gd name="connsiteY0" fmla="*/ 37198 h 48917"/>
                <a:gd name="connsiteX1" fmla="*/ 28164 w 48500"/>
                <a:gd name="connsiteY1" fmla="*/ 553 h 48917"/>
                <a:gd name="connsiteX2" fmla="*/ 3051 w 48500"/>
                <a:gd name="connsiteY2" fmla="*/ 7807 h 48917"/>
                <a:gd name="connsiteX3" fmla="*/ 18305 w 48500"/>
                <a:gd name="connsiteY3" fmla="*/ 48917 h 48917"/>
                <a:gd name="connsiteX4" fmla="*/ 43789 w 48500"/>
                <a:gd name="connsiteY4" fmla="*/ 37198 h 48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00" h="48917">
                  <a:moveTo>
                    <a:pt x="43789" y="37198"/>
                  </a:moveTo>
                  <a:cubicBezTo>
                    <a:pt x="54392" y="20084"/>
                    <a:pt x="46207" y="5575"/>
                    <a:pt x="28164" y="553"/>
                  </a:cubicBezTo>
                  <a:cubicBezTo>
                    <a:pt x="20723" y="-1494"/>
                    <a:pt x="5470" y="2413"/>
                    <a:pt x="3051" y="7807"/>
                  </a:cubicBezTo>
                  <a:cubicBezTo>
                    <a:pt x="-4575" y="24363"/>
                    <a:pt x="2679" y="39058"/>
                    <a:pt x="18305" y="48917"/>
                  </a:cubicBezTo>
                  <a:cubicBezTo>
                    <a:pt x="27047" y="45197"/>
                    <a:pt x="39697" y="43894"/>
                    <a:pt x="43789" y="37198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716EF0F-2449-4C3B-B980-6BFDFB67723D}"/>
                </a:ext>
              </a:extLst>
            </p:cNvPr>
            <p:cNvSpPr/>
            <p:nvPr/>
          </p:nvSpPr>
          <p:spPr>
            <a:xfrm rot="16200000">
              <a:off x="14804470" y="3833102"/>
              <a:ext cx="46340" cy="41886"/>
            </a:xfrm>
            <a:custGeom>
              <a:avLst/>
              <a:gdLst>
                <a:gd name="connsiteX0" fmla="*/ 43821 w 46596"/>
                <a:gd name="connsiteY0" fmla="*/ 5319 h 42117"/>
                <a:gd name="connsiteX1" fmla="*/ 11826 w 46596"/>
                <a:gd name="connsiteY1" fmla="*/ 2900 h 42117"/>
                <a:gd name="connsiteX2" fmla="*/ 16105 w 46596"/>
                <a:gd name="connsiteY2" fmla="*/ 41034 h 42117"/>
                <a:gd name="connsiteX3" fmla="*/ 45309 w 46596"/>
                <a:gd name="connsiteY3" fmla="*/ 35825 h 42117"/>
                <a:gd name="connsiteX4" fmla="*/ 43821 w 46596"/>
                <a:gd name="connsiteY4" fmla="*/ 5319 h 4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96" h="42117">
                  <a:moveTo>
                    <a:pt x="43821" y="5319"/>
                  </a:moveTo>
                  <a:cubicBezTo>
                    <a:pt x="36753" y="-448"/>
                    <a:pt x="19453" y="-1936"/>
                    <a:pt x="11826" y="2900"/>
                  </a:cubicBezTo>
                  <a:cubicBezTo>
                    <a:pt x="-7519" y="15549"/>
                    <a:pt x="-1009" y="32105"/>
                    <a:pt x="16105" y="41034"/>
                  </a:cubicBezTo>
                  <a:cubicBezTo>
                    <a:pt x="22987" y="44754"/>
                    <a:pt x="35450" y="37871"/>
                    <a:pt x="45309" y="35825"/>
                  </a:cubicBezTo>
                  <a:cubicBezTo>
                    <a:pt x="45309" y="25222"/>
                    <a:pt x="49029" y="9411"/>
                    <a:pt x="43821" y="5319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E755F4B-B6E3-4EDB-9CBD-F8BD4A82656C}"/>
                </a:ext>
              </a:extLst>
            </p:cNvPr>
            <p:cNvSpPr/>
            <p:nvPr/>
          </p:nvSpPr>
          <p:spPr>
            <a:xfrm rot="16200000">
              <a:off x="15527173" y="3239848"/>
              <a:ext cx="31657" cy="40127"/>
            </a:xfrm>
            <a:custGeom>
              <a:avLst/>
              <a:gdLst>
                <a:gd name="connsiteX0" fmla="*/ 30185 w 31832"/>
                <a:gd name="connsiteY0" fmla="*/ 10772 h 40348"/>
                <a:gd name="connsiteX1" fmla="*/ 4887 w 31832"/>
                <a:gd name="connsiteY1" fmla="*/ 7796 h 40348"/>
                <a:gd name="connsiteX2" fmla="*/ 2282 w 31832"/>
                <a:gd name="connsiteY2" fmla="*/ 34768 h 40348"/>
                <a:gd name="connsiteX3" fmla="*/ 30743 w 31832"/>
                <a:gd name="connsiteY3" fmla="*/ 40349 h 40348"/>
                <a:gd name="connsiteX4" fmla="*/ 30185 w 31832"/>
                <a:gd name="connsiteY4" fmla="*/ 10772 h 4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2" h="40348">
                  <a:moveTo>
                    <a:pt x="30185" y="10772"/>
                  </a:moveTo>
                  <a:cubicBezTo>
                    <a:pt x="25163" y="-2249"/>
                    <a:pt x="12513" y="-3737"/>
                    <a:pt x="4887" y="7796"/>
                  </a:cubicBezTo>
                  <a:cubicBezTo>
                    <a:pt x="236" y="14864"/>
                    <a:pt x="-1996" y="30490"/>
                    <a:pt x="2282" y="34768"/>
                  </a:cubicBezTo>
                  <a:cubicBezTo>
                    <a:pt x="7863" y="40534"/>
                    <a:pt x="20884" y="38860"/>
                    <a:pt x="30743" y="40349"/>
                  </a:cubicBezTo>
                  <a:cubicBezTo>
                    <a:pt x="30743" y="30490"/>
                    <a:pt x="33533" y="19329"/>
                    <a:pt x="30185" y="10772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B791C0E-E784-4801-8898-C6904872077E}"/>
                </a:ext>
              </a:extLst>
            </p:cNvPr>
            <p:cNvSpPr/>
            <p:nvPr/>
          </p:nvSpPr>
          <p:spPr>
            <a:xfrm rot="16200000">
              <a:off x="18431283" y="3365206"/>
              <a:ext cx="72072" cy="53246"/>
            </a:xfrm>
            <a:custGeom>
              <a:avLst/>
              <a:gdLst>
                <a:gd name="connsiteX0" fmla="*/ 3087 w 72470"/>
                <a:gd name="connsiteY0" fmla="*/ 19314 h 53540"/>
                <a:gd name="connsiteX1" fmla="*/ 57962 w 72470"/>
                <a:gd name="connsiteY1" fmla="*/ 53540 h 53540"/>
                <a:gd name="connsiteX2" fmla="*/ 72471 w 72470"/>
                <a:gd name="connsiteY2" fmla="*/ 23964 h 53540"/>
                <a:gd name="connsiteX3" fmla="*/ 3087 w 72470"/>
                <a:gd name="connsiteY3" fmla="*/ 19314 h 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70" h="53540">
                  <a:moveTo>
                    <a:pt x="3087" y="19314"/>
                  </a:moveTo>
                  <a:cubicBezTo>
                    <a:pt x="-12538" y="64887"/>
                    <a:pt x="35082" y="47588"/>
                    <a:pt x="57962" y="53540"/>
                  </a:cubicBezTo>
                  <a:cubicBezTo>
                    <a:pt x="62426" y="43495"/>
                    <a:pt x="67262" y="33637"/>
                    <a:pt x="72471" y="23964"/>
                  </a:cubicBezTo>
                  <a:cubicBezTo>
                    <a:pt x="49777" y="4804"/>
                    <a:pt x="15364" y="-16402"/>
                    <a:pt x="3087" y="19314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169D3F-FF75-4CEE-85AA-1753A04C2830}"/>
                </a:ext>
              </a:extLst>
            </p:cNvPr>
            <p:cNvSpPr/>
            <p:nvPr/>
          </p:nvSpPr>
          <p:spPr>
            <a:xfrm rot="16200000">
              <a:off x="16104518" y="3026053"/>
              <a:ext cx="33115" cy="28459"/>
            </a:xfrm>
            <a:custGeom>
              <a:avLst/>
              <a:gdLst>
                <a:gd name="connsiteX0" fmla="*/ 19346 w 33298"/>
                <a:gd name="connsiteY0" fmla="*/ 28194 h 28616"/>
                <a:gd name="connsiteX1" fmla="*/ 33297 w 33298"/>
                <a:gd name="connsiteY1" fmla="*/ 24473 h 28616"/>
                <a:gd name="connsiteX2" fmla="*/ 26972 w 33298"/>
                <a:gd name="connsiteY2" fmla="*/ 849 h 28616"/>
                <a:gd name="connsiteX3" fmla="*/ 0 w 33298"/>
                <a:gd name="connsiteY3" fmla="*/ 4570 h 28616"/>
                <a:gd name="connsiteX4" fmla="*/ 19346 w 33298"/>
                <a:gd name="connsiteY4" fmla="*/ 28008 h 2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98" h="28616">
                  <a:moveTo>
                    <a:pt x="19346" y="28194"/>
                  </a:moveTo>
                  <a:cubicBezTo>
                    <a:pt x="21392" y="30054"/>
                    <a:pt x="33483" y="25217"/>
                    <a:pt x="33297" y="24473"/>
                  </a:cubicBezTo>
                  <a:cubicBezTo>
                    <a:pt x="32181" y="16103"/>
                    <a:pt x="31623" y="2709"/>
                    <a:pt x="26972" y="849"/>
                  </a:cubicBezTo>
                  <a:cubicBezTo>
                    <a:pt x="19532" y="-1941"/>
                    <a:pt x="9115" y="2896"/>
                    <a:pt x="0" y="4570"/>
                  </a:cubicBezTo>
                  <a:cubicBezTo>
                    <a:pt x="6324" y="12568"/>
                    <a:pt x="11905" y="21311"/>
                    <a:pt x="19346" y="28008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BF4C87F-9CC6-41B6-A851-D0E3FD162D28}"/>
                </a:ext>
              </a:extLst>
            </p:cNvPr>
            <p:cNvSpPr/>
            <p:nvPr/>
          </p:nvSpPr>
          <p:spPr>
            <a:xfrm rot="16200000">
              <a:off x="15100394" y="3060123"/>
              <a:ext cx="21750" cy="24988"/>
            </a:xfrm>
            <a:custGeom>
              <a:avLst/>
              <a:gdLst>
                <a:gd name="connsiteX0" fmla="*/ 20289 w 21870"/>
                <a:gd name="connsiteY0" fmla="*/ 1814 h 25126"/>
                <a:gd name="connsiteX1" fmla="*/ 6338 w 21870"/>
                <a:gd name="connsiteY1" fmla="*/ 1814 h 25126"/>
                <a:gd name="connsiteX2" fmla="*/ 9314 w 21870"/>
                <a:gd name="connsiteY2" fmla="*/ 25066 h 25126"/>
                <a:gd name="connsiteX3" fmla="*/ 21777 w 21870"/>
                <a:gd name="connsiteY3" fmla="*/ 16323 h 25126"/>
                <a:gd name="connsiteX4" fmla="*/ 20289 w 21870"/>
                <a:gd name="connsiteY4" fmla="*/ 1442 h 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70" h="25126">
                  <a:moveTo>
                    <a:pt x="20289" y="1814"/>
                  </a:moveTo>
                  <a:cubicBezTo>
                    <a:pt x="18057" y="-605"/>
                    <a:pt x="8570" y="-605"/>
                    <a:pt x="6338" y="1814"/>
                  </a:cubicBezTo>
                  <a:cubicBezTo>
                    <a:pt x="-3149" y="13161"/>
                    <a:pt x="-1847" y="22647"/>
                    <a:pt x="9314" y="25066"/>
                  </a:cubicBezTo>
                  <a:cubicBezTo>
                    <a:pt x="12662" y="25810"/>
                    <a:pt x="17499" y="19485"/>
                    <a:pt x="21777" y="16323"/>
                  </a:cubicBezTo>
                  <a:cubicBezTo>
                    <a:pt x="21405" y="11300"/>
                    <a:pt x="22893" y="4418"/>
                    <a:pt x="20289" y="1442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ECD8E9-263E-4A86-AEA5-BFC037E4D0DB}"/>
                </a:ext>
              </a:extLst>
            </p:cNvPr>
            <p:cNvSpPr/>
            <p:nvPr/>
          </p:nvSpPr>
          <p:spPr>
            <a:xfrm rot="16200000">
              <a:off x="13346406" y="2797428"/>
              <a:ext cx="33389" cy="28868"/>
            </a:xfrm>
            <a:custGeom>
              <a:avLst/>
              <a:gdLst>
                <a:gd name="connsiteX0" fmla="*/ 32367 w 33573"/>
                <a:gd name="connsiteY0" fmla="*/ 22889 h 29027"/>
                <a:gd name="connsiteX1" fmla="*/ 15811 w 33573"/>
                <a:gd name="connsiteY1" fmla="*/ 9 h 29027"/>
                <a:gd name="connsiteX2" fmla="*/ 0 w 33573"/>
                <a:gd name="connsiteY2" fmla="*/ 3915 h 29027"/>
                <a:gd name="connsiteX3" fmla="*/ 17671 w 33573"/>
                <a:gd name="connsiteY3" fmla="*/ 29027 h 29027"/>
                <a:gd name="connsiteX4" fmla="*/ 32367 w 33573"/>
                <a:gd name="connsiteY4" fmla="*/ 22703 h 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3" h="29027">
                  <a:moveTo>
                    <a:pt x="32367" y="22889"/>
                  </a:moveTo>
                  <a:cubicBezTo>
                    <a:pt x="36459" y="9310"/>
                    <a:pt x="29949" y="753"/>
                    <a:pt x="15811" y="9"/>
                  </a:cubicBezTo>
                  <a:cubicBezTo>
                    <a:pt x="10603" y="-177"/>
                    <a:pt x="5208" y="2613"/>
                    <a:pt x="0" y="3915"/>
                  </a:cubicBezTo>
                  <a:cubicBezTo>
                    <a:pt x="5953" y="12286"/>
                    <a:pt x="11719" y="20657"/>
                    <a:pt x="17671" y="29027"/>
                  </a:cubicBezTo>
                  <a:cubicBezTo>
                    <a:pt x="22880" y="26981"/>
                    <a:pt x="31437" y="26051"/>
                    <a:pt x="32367" y="22703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8DA813-4415-41BE-8054-8689B31DBE07}"/>
                </a:ext>
              </a:extLst>
            </p:cNvPr>
            <p:cNvSpPr/>
            <p:nvPr/>
          </p:nvSpPr>
          <p:spPr>
            <a:xfrm rot="16200000">
              <a:off x="14009197" y="3662611"/>
              <a:ext cx="32936" cy="39774"/>
            </a:xfrm>
            <a:custGeom>
              <a:avLst/>
              <a:gdLst>
                <a:gd name="connsiteX0" fmla="*/ 22144 w 33118"/>
                <a:gd name="connsiteY0" fmla="*/ 0 h 39993"/>
                <a:gd name="connsiteX1" fmla="*/ 380 w 33118"/>
                <a:gd name="connsiteY1" fmla="*/ 17671 h 39993"/>
                <a:gd name="connsiteX2" fmla="*/ 9867 w 33118"/>
                <a:gd name="connsiteY2" fmla="*/ 39993 h 39993"/>
                <a:gd name="connsiteX3" fmla="*/ 33118 w 33118"/>
                <a:gd name="connsiteY3" fmla="*/ 22694 h 39993"/>
                <a:gd name="connsiteX4" fmla="*/ 22144 w 33118"/>
                <a:gd name="connsiteY4" fmla="*/ 0 h 3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8" h="39993">
                  <a:moveTo>
                    <a:pt x="22144" y="0"/>
                  </a:moveTo>
                  <a:cubicBezTo>
                    <a:pt x="14517" y="5766"/>
                    <a:pt x="3728" y="10045"/>
                    <a:pt x="380" y="17671"/>
                  </a:cubicBezTo>
                  <a:cubicBezTo>
                    <a:pt x="-1852" y="22694"/>
                    <a:pt x="6332" y="32367"/>
                    <a:pt x="9867" y="39993"/>
                  </a:cubicBezTo>
                  <a:cubicBezTo>
                    <a:pt x="17679" y="34227"/>
                    <a:pt x="25306" y="28460"/>
                    <a:pt x="33118" y="22694"/>
                  </a:cubicBezTo>
                  <a:cubicBezTo>
                    <a:pt x="29398" y="15067"/>
                    <a:pt x="25864" y="7441"/>
                    <a:pt x="22144" y="0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5B0B8E-00C4-4E3A-B1D4-2ADB25749DC7}"/>
                </a:ext>
              </a:extLst>
            </p:cNvPr>
            <p:cNvSpPr/>
            <p:nvPr/>
          </p:nvSpPr>
          <p:spPr>
            <a:xfrm rot="16200000">
              <a:off x="14243774" y="3931590"/>
              <a:ext cx="32928" cy="26824"/>
            </a:xfrm>
            <a:custGeom>
              <a:avLst/>
              <a:gdLst>
                <a:gd name="connsiteX0" fmla="*/ 33111 w 33110"/>
                <a:gd name="connsiteY0" fmla="*/ 26972 h 26972"/>
                <a:gd name="connsiteX1" fmla="*/ 29018 w 33110"/>
                <a:gd name="connsiteY1" fmla="*/ 10417 h 26972"/>
                <a:gd name="connsiteX2" fmla="*/ 0 w 33110"/>
                <a:gd name="connsiteY2" fmla="*/ 0 h 26972"/>
                <a:gd name="connsiteX3" fmla="*/ 744 w 33110"/>
                <a:gd name="connsiteY3" fmla="*/ 25670 h 26972"/>
                <a:gd name="connsiteX4" fmla="*/ 33111 w 33110"/>
                <a:gd name="connsiteY4" fmla="*/ 26972 h 2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0" h="26972">
                  <a:moveTo>
                    <a:pt x="33111" y="26972"/>
                  </a:moveTo>
                  <a:cubicBezTo>
                    <a:pt x="31809" y="21206"/>
                    <a:pt x="32553" y="12463"/>
                    <a:pt x="29018" y="10417"/>
                  </a:cubicBezTo>
                  <a:cubicBezTo>
                    <a:pt x="20276" y="5394"/>
                    <a:pt x="9859" y="3348"/>
                    <a:pt x="0" y="0"/>
                  </a:cubicBezTo>
                  <a:cubicBezTo>
                    <a:pt x="186" y="8557"/>
                    <a:pt x="372" y="17113"/>
                    <a:pt x="744" y="25670"/>
                  </a:cubicBezTo>
                  <a:cubicBezTo>
                    <a:pt x="11533" y="26042"/>
                    <a:pt x="22322" y="26600"/>
                    <a:pt x="33111" y="26972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9E3FD7D-C08E-40FD-8C83-888265737028}"/>
                </a:ext>
              </a:extLst>
            </p:cNvPr>
            <p:cNvSpPr/>
            <p:nvPr/>
          </p:nvSpPr>
          <p:spPr>
            <a:xfrm rot="16200000">
              <a:off x="17633787" y="3197508"/>
              <a:ext cx="16094" cy="15951"/>
            </a:xfrm>
            <a:custGeom>
              <a:avLst/>
              <a:gdLst>
                <a:gd name="connsiteX0" fmla="*/ 16183 w 16183"/>
                <a:gd name="connsiteY0" fmla="*/ 13435 h 16039"/>
                <a:gd name="connsiteX1" fmla="*/ 13021 w 16183"/>
                <a:gd name="connsiteY1" fmla="*/ 600 h 16039"/>
                <a:gd name="connsiteX2" fmla="*/ 0 w 16183"/>
                <a:gd name="connsiteY2" fmla="*/ 2646 h 16039"/>
                <a:gd name="connsiteX3" fmla="*/ 2790 w 16183"/>
                <a:gd name="connsiteY3" fmla="*/ 16039 h 16039"/>
                <a:gd name="connsiteX4" fmla="*/ 16183 w 16183"/>
                <a:gd name="connsiteY4" fmla="*/ 13435 h 16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3" h="16039">
                  <a:moveTo>
                    <a:pt x="16183" y="13435"/>
                  </a:moveTo>
                  <a:cubicBezTo>
                    <a:pt x="15253" y="8970"/>
                    <a:pt x="15625" y="2460"/>
                    <a:pt x="13021" y="600"/>
                  </a:cubicBezTo>
                  <a:cubicBezTo>
                    <a:pt x="10231" y="-1260"/>
                    <a:pt x="4464" y="1716"/>
                    <a:pt x="0" y="2646"/>
                  </a:cubicBezTo>
                  <a:lnTo>
                    <a:pt x="2790" y="16039"/>
                  </a:lnTo>
                  <a:cubicBezTo>
                    <a:pt x="7255" y="15109"/>
                    <a:pt x="11719" y="14179"/>
                    <a:pt x="16183" y="13435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59FDFEB-E0A3-419A-B890-E5185109FE50}"/>
                </a:ext>
              </a:extLst>
            </p:cNvPr>
            <p:cNvSpPr/>
            <p:nvPr/>
          </p:nvSpPr>
          <p:spPr>
            <a:xfrm rot="16200000">
              <a:off x="15918903" y="3312041"/>
              <a:ext cx="12580" cy="10914"/>
            </a:xfrm>
            <a:custGeom>
              <a:avLst/>
              <a:gdLst>
                <a:gd name="connsiteX0" fmla="*/ 6325 w 12649"/>
                <a:gd name="connsiteY0" fmla="*/ 10975 h 10974"/>
                <a:gd name="connsiteX1" fmla="*/ 12649 w 12649"/>
                <a:gd name="connsiteY1" fmla="*/ 1674 h 10974"/>
                <a:gd name="connsiteX2" fmla="*/ 0 w 12649"/>
                <a:gd name="connsiteY2" fmla="*/ 0 h 10974"/>
                <a:gd name="connsiteX3" fmla="*/ 6325 w 12649"/>
                <a:gd name="connsiteY3" fmla="*/ 10975 h 1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9" h="10974">
                  <a:moveTo>
                    <a:pt x="6325" y="10975"/>
                  </a:moveTo>
                  <a:lnTo>
                    <a:pt x="12649" y="1674"/>
                  </a:lnTo>
                  <a:lnTo>
                    <a:pt x="0" y="0"/>
                  </a:lnTo>
                  <a:lnTo>
                    <a:pt x="6325" y="10975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A95B2C5-21B7-451E-9F05-3DA8B47AF383}"/>
                </a:ext>
              </a:extLst>
            </p:cNvPr>
            <p:cNvSpPr/>
            <p:nvPr/>
          </p:nvSpPr>
          <p:spPr>
            <a:xfrm rot="16200000">
              <a:off x="16237742" y="3682494"/>
              <a:ext cx="11099" cy="12209"/>
            </a:xfrm>
            <a:custGeom>
              <a:avLst/>
              <a:gdLst>
                <a:gd name="connsiteX0" fmla="*/ 0 w 11160"/>
                <a:gd name="connsiteY0" fmla="*/ 5766 h 12276"/>
                <a:gd name="connsiteX1" fmla="*/ 8929 w 11160"/>
                <a:gd name="connsiteY1" fmla="*/ 12277 h 12276"/>
                <a:gd name="connsiteX2" fmla="*/ 11161 w 11160"/>
                <a:gd name="connsiteY2" fmla="*/ 0 h 12276"/>
                <a:gd name="connsiteX3" fmla="*/ 0 w 11160"/>
                <a:gd name="connsiteY3" fmla="*/ 5766 h 12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60" h="12276">
                  <a:moveTo>
                    <a:pt x="0" y="5766"/>
                  </a:moveTo>
                  <a:lnTo>
                    <a:pt x="8929" y="12277"/>
                  </a:lnTo>
                  <a:lnTo>
                    <a:pt x="11161" y="0"/>
                  </a:lnTo>
                  <a:lnTo>
                    <a:pt x="0" y="5766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12FD66E-088B-4452-947C-7AF17A38F942}"/>
                </a:ext>
              </a:extLst>
            </p:cNvPr>
            <p:cNvSpPr/>
            <p:nvPr/>
          </p:nvSpPr>
          <p:spPr>
            <a:xfrm rot="16200000">
              <a:off x="14777564" y="3567625"/>
              <a:ext cx="17759" cy="19953"/>
            </a:xfrm>
            <a:custGeom>
              <a:avLst/>
              <a:gdLst>
                <a:gd name="connsiteX0" fmla="*/ 4092 w 17857"/>
                <a:gd name="connsiteY0" fmla="*/ 19532 h 20063"/>
                <a:gd name="connsiteX1" fmla="*/ 17858 w 17857"/>
                <a:gd name="connsiteY1" fmla="*/ 16741 h 20063"/>
                <a:gd name="connsiteX2" fmla="*/ 9673 w 17857"/>
                <a:gd name="connsiteY2" fmla="*/ 0 h 20063"/>
                <a:gd name="connsiteX3" fmla="*/ 0 w 17857"/>
                <a:gd name="connsiteY3" fmla="*/ 6139 h 20063"/>
                <a:gd name="connsiteX4" fmla="*/ 4092 w 17857"/>
                <a:gd name="connsiteY4" fmla="*/ 19718 h 2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" h="20063">
                  <a:moveTo>
                    <a:pt x="4092" y="19532"/>
                  </a:moveTo>
                  <a:cubicBezTo>
                    <a:pt x="7069" y="21392"/>
                    <a:pt x="13207" y="17857"/>
                    <a:pt x="17858" y="16741"/>
                  </a:cubicBezTo>
                  <a:cubicBezTo>
                    <a:pt x="15067" y="11161"/>
                    <a:pt x="12463" y="5581"/>
                    <a:pt x="9673" y="0"/>
                  </a:cubicBezTo>
                  <a:lnTo>
                    <a:pt x="0" y="6139"/>
                  </a:lnTo>
                  <a:cubicBezTo>
                    <a:pt x="1302" y="10789"/>
                    <a:pt x="1116" y="17857"/>
                    <a:pt x="4092" y="19718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A5D65CA-AD33-45D6-A482-C990CA7BDF8D}"/>
                </a:ext>
              </a:extLst>
            </p:cNvPr>
            <p:cNvSpPr/>
            <p:nvPr/>
          </p:nvSpPr>
          <p:spPr>
            <a:xfrm rot="16200000">
              <a:off x="13180885" y="3423131"/>
              <a:ext cx="13689" cy="11839"/>
            </a:xfrm>
            <a:custGeom>
              <a:avLst/>
              <a:gdLst>
                <a:gd name="connsiteX0" fmla="*/ 7255 w 13765"/>
                <a:gd name="connsiteY0" fmla="*/ 11905 h 11904"/>
                <a:gd name="connsiteX1" fmla="*/ 13765 w 13765"/>
                <a:gd name="connsiteY1" fmla="*/ 1674 h 11904"/>
                <a:gd name="connsiteX2" fmla="*/ 0 w 13765"/>
                <a:gd name="connsiteY2" fmla="*/ 0 h 11904"/>
                <a:gd name="connsiteX3" fmla="*/ 7255 w 13765"/>
                <a:gd name="connsiteY3" fmla="*/ 11905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65" h="11904">
                  <a:moveTo>
                    <a:pt x="7255" y="11905"/>
                  </a:moveTo>
                  <a:lnTo>
                    <a:pt x="13765" y="1674"/>
                  </a:lnTo>
                  <a:lnTo>
                    <a:pt x="0" y="0"/>
                  </a:lnTo>
                  <a:lnTo>
                    <a:pt x="7255" y="11905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254B95-A229-4EB3-B534-1EFAEA1B2708}"/>
              </a:ext>
            </a:extLst>
          </p:cNvPr>
          <p:cNvGrpSpPr/>
          <p:nvPr/>
        </p:nvGrpSpPr>
        <p:grpSpPr>
          <a:xfrm>
            <a:off x="7183654" y="5567983"/>
            <a:ext cx="4539618" cy="1176799"/>
            <a:chOff x="12919755" y="5739471"/>
            <a:chExt cx="4539618" cy="117679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2E7EF5C-56AC-4922-ACD3-C17AE1C6AAD2}"/>
                </a:ext>
              </a:extLst>
            </p:cNvPr>
            <p:cNvSpPr/>
            <p:nvPr/>
          </p:nvSpPr>
          <p:spPr>
            <a:xfrm rot="16200000">
              <a:off x="12914763" y="6385632"/>
              <a:ext cx="93279" cy="83295"/>
            </a:xfrm>
            <a:custGeom>
              <a:avLst/>
              <a:gdLst>
                <a:gd name="connsiteX0" fmla="*/ 0 w 93794"/>
                <a:gd name="connsiteY0" fmla="*/ 5443 h 83755"/>
                <a:gd name="connsiteX1" fmla="*/ 81475 w 93794"/>
                <a:gd name="connsiteY1" fmla="*/ 83755 h 83755"/>
                <a:gd name="connsiteX2" fmla="*/ 0 w 93794"/>
                <a:gd name="connsiteY2" fmla="*/ 5443 h 8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94" h="83755">
                  <a:moveTo>
                    <a:pt x="0" y="5443"/>
                  </a:moveTo>
                  <a:cubicBezTo>
                    <a:pt x="930" y="58829"/>
                    <a:pt x="42226" y="70362"/>
                    <a:pt x="81475" y="83755"/>
                  </a:cubicBezTo>
                  <a:cubicBezTo>
                    <a:pt x="109377" y="5443"/>
                    <a:pt x="93008" y="-10182"/>
                    <a:pt x="0" y="5443"/>
                  </a:cubicBezTo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2F250F1-971F-4B12-B3DC-B4765FE49D31}"/>
                </a:ext>
              </a:extLst>
            </p:cNvPr>
            <p:cNvSpPr/>
            <p:nvPr/>
          </p:nvSpPr>
          <p:spPr>
            <a:xfrm rot="16200000">
              <a:off x="17394108" y="6113722"/>
              <a:ext cx="69846" cy="60684"/>
            </a:xfrm>
            <a:custGeom>
              <a:avLst/>
              <a:gdLst>
                <a:gd name="connsiteX0" fmla="*/ 63754 w 70231"/>
                <a:gd name="connsiteY0" fmla="*/ 56020 h 61019"/>
                <a:gd name="connsiteX1" fmla="*/ 42920 w 70231"/>
                <a:gd name="connsiteY1" fmla="*/ 4121 h 61019"/>
                <a:gd name="connsiteX2" fmla="*/ 1996 w 70231"/>
                <a:gd name="connsiteY2" fmla="*/ 17887 h 61019"/>
                <a:gd name="connsiteX3" fmla="*/ 25062 w 70231"/>
                <a:gd name="connsiteY3" fmla="*/ 60670 h 61019"/>
                <a:gd name="connsiteX4" fmla="*/ 63567 w 70231"/>
                <a:gd name="connsiteY4" fmla="*/ 56206 h 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31" h="61019">
                  <a:moveTo>
                    <a:pt x="63754" y="56020"/>
                  </a:moveTo>
                  <a:cubicBezTo>
                    <a:pt x="79751" y="33140"/>
                    <a:pt x="63567" y="14725"/>
                    <a:pt x="42920" y="4121"/>
                  </a:cubicBezTo>
                  <a:cubicBezTo>
                    <a:pt x="26922" y="-4249"/>
                    <a:pt x="9251" y="29"/>
                    <a:pt x="1996" y="17887"/>
                  </a:cubicBezTo>
                  <a:cubicBezTo>
                    <a:pt x="-5072" y="35186"/>
                    <a:pt x="7577" y="47277"/>
                    <a:pt x="25062" y="60670"/>
                  </a:cubicBezTo>
                  <a:cubicBezTo>
                    <a:pt x="35665" y="59740"/>
                    <a:pt x="58173" y="64019"/>
                    <a:pt x="63567" y="56206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3D0BE88-EE80-4986-88D5-7AB476E2CB63}"/>
                </a:ext>
              </a:extLst>
            </p:cNvPr>
            <p:cNvSpPr/>
            <p:nvPr/>
          </p:nvSpPr>
          <p:spPr>
            <a:xfrm rot="16200000">
              <a:off x="14139066" y="5744756"/>
              <a:ext cx="73634" cy="63063"/>
            </a:xfrm>
            <a:custGeom>
              <a:avLst/>
              <a:gdLst>
                <a:gd name="connsiteX0" fmla="*/ 73463 w 74040"/>
                <a:gd name="connsiteY0" fmla="*/ 38811 h 63411"/>
                <a:gd name="connsiteX1" fmla="*/ 59512 w 74040"/>
                <a:gd name="connsiteY1" fmla="*/ 11280 h 63411"/>
                <a:gd name="connsiteX2" fmla="*/ 3893 w 74040"/>
                <a:gd name="connsiteY2" fmla="*/ 18907 h 63411"/>
                <a:gd name="connsiteX3" fmla="*/ 16542 w 74040"/>
                <a:gd name="connsiteY3" fmla="*/ 59830 h 63411"/>
                <a:gd name="connsiteX4" fmla="*/ 73277 w 74040"/>
                <a:gd name="connsiteY4" fmla="*/ 38811 h 6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40" h="63411">
                  <a:moveTo>
                    <a:pt x="73463" y="38811"/>
                  </a:moveTo>
                  <a:cubicBezTo>
                    <a:pt x="76439" y="33416"/>
                    <a:pt x="67324" y="16861"/>
                    <a:pt x="59512" y="11280"/>
                  </a:cubicBezTo>
                  <a:cubicBezTo>
                    <a:pt x="39980" y="-2857"/>
                    <a:pt x="17658" y="-7135"/>
                    <a:pt x="3893" y="18907"/>
                  </a:cubicBezTo>
                  <a:cubicBezTo>
                    <a:pt x="-4664" y="35090"/>
                    <a:pt x="1475" y="50530"/>
                    <a:pt x="16542" y="59830"/>
                  </a:cubicBezTo>
                  <a:cubicBezTo>
                    <a:pt x="42212" y="68945"/>
                    <a:pt x="61930" y="60202"/>
                    <a:pt x="73277" y="38811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630AA38-8295-4BF1-9FFC-60B40FECF322}"/>
                </a:ext>
              </a:extLst>
            </p:cNvPr>
            <p:cNvSpPr/>
            <p:nvPr/>
          </p:nvSpPr>
          <p:spPr>
            <a:xfrm rot="16200000">
              <a:off x="15750444" y="5755474"/>
              <a:ext cx="55513" cy="55838"/>
            </a:xfrm>
            <a:custGeom>
              <a:avLst/>
              <a:gdLst>
                <a:gd name="connsiteX0" fmla="*/ 52896 w 55819"/>
                <a:gd name="connsiteY0" fmla="*/ 39753 h 56146"/>
                <a:gd name="connsiteX1" fmla="*/ 51594 w 55819"/>
                <a:gd name="connsiteY1" fmla="*/ 9991 h 56146"/>
                <a:gd name="connsiteX2" fmla="*/ 8625 w 55819"/>
                <a:gd name="connsiteY2" fmla="*/ 8875 h 56146"/>
                <a:gd name="connsiteX3" fmla="*/ 12159 w 55819"/>
                <a:gd name="connsiteY3" fmla="*/ 50542 h 56146"/>
                <a:gd name="connsiteX4" fmla="*/ 52710 w 55819"/>
                <a:gd name="connsiteY4" fmla="*/ 39567 h 5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19" h="56146">
                  <a:moveTo>
                    <a:pt x="52896" y="39753"/>
                  </a:moveTo>
                  <a:cubicBezTo>
                    <a:pt x="56989" y="31755"/>
                    <a:pt x="56989" y="15757"/>
                    <a:pt x="51594" y="9991"/>
                  </a:cubicBezTo>
                  <a:cubicBezTo>
                    <a:pt x="39689" y="-2658"/>
                    <a:pt x="21646" y="-3589"/>
                    <a:pt x="8625" y="8875"/>
                  </a:cubicBezTo>
                  <a:cubicBezTo>
                    <a:pt x="-5327" y="22454"/>
                    <a:pt x="-1048" y="37707"/>
                    <a:pt x="12159" y="50542"/>
                  </a:cubicBezTo>
                  <a:cubicBezTo>
                    <a:pt x="29644" y="61331"/>
                    <a:pt x="44526" y="55937"/>
                    <a:pt x="52710" y="39567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817257E-9295-487A-A351-57C3E78ED925}"/>
                </a:ext>
              </a:extLst>
            </p:cNvPr>
            <p:cNvSpPr/>
            <p:nvPr/>
          </p:nvSpPr>
          <p:spPr>
            <a:xfrm rot="16200000">
              <a:off x="13103780" y="5942892"/>
              <a:ext cx="12950" cy="11654"/>
            </a:xfrm>
            <a:custGeom>
              <a:avLst/>
              <a:gdLst>
                <a:gd name="connsiteX0" fmla="*/ 6139 w 13021"/>
                <a:gd name="connsiteY0" fmla="*/ 11719 h 11718"/>
                <a:gd name="connsiteX1" fmla="*/ 13021 w 13021"/>
                <a:gd name="connsiteY1" fmla="*/ 2046 h 11718"/>
                <a:gd name="connsiteX2" fmla="*/ 0 w 13021"/>
                <a:gd name="connsiteY2" fmla="*/ 0 h 11718"/>
                <a:gd name="connsiteX3" fmla="*/ 6139 w 13021"/>
                <a:gd name="connsiteY3" fmla="*/ 11719 h 1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21" h="11718">
                  <a:moveTo>
                    <a:pt x="6139" y="11719"/>
                  </a:moveTo>
                  <a:lnTo>
                    <a:pt x="13021" y="2046"/>
                  </a:lnTo>
                  <a:lnTo>
                    <a:pt x="0" y="0"/>
                  </a:lnTo>
                  <a:lnTo>
                    <a:pt x="6139" y="11719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5C0F80-9837-4F59-AB2B-8A39B5966CF2}"/>
                </a:ext>
              </a:extLst>
            </p:cNvPr>
            <p:cNvSpPr/>
            <p:nvPr/>
          </p:nvSpPr>
          <p:spPr>
            <a:xfrm rot="16200000">
              <a:off x="14555058" y="6226087"/>
              <a:ext cx="217779" cy="184603"/>
            </a:xfrm>
            <a:custGeom>
              <a:avLst/>
              <a:gdLst>
                <a:gd name="connsiteX0" fmla="*/ 165131 w 218981"/>
                <a:gd name="connsiteY0" fmla="*/ 9031 h 185622"/>
                <a:gd name="connsiteX1" fmla="*/ 5901 w 218981"/>
                <a:gd name="connsiteY1" fmla="*/ 82879 h 185622"/>
                <a:gd name="connsiteX2" fmla="*/ 41988 w 218981"/>
                <a:gd name="connsiteY2" fmla="*/ 169004 h 185622"/>
                <a:gd name="connsiteX3" fmla="*/ 209402 w 218981"/>
                <a:gd name="connsiteY3" fmla="*/ 127709 h 185622"/>
                <a:gd name="connsiteX4" fmla="*/ 165131 w 218981"/>
                <a:gd name="connsiteY4" fmla="*/ 9031 h 1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981" h="185622">
                  <a:moveTo>
                    <a:pt x="165131" y="9031"/>
                  </a:moveTo>
                  <a:cubicBezTo>
                    <a:pt x="130346" y="-20918"/>
                    <a:pt x="28037" y="28749"/>
                    <a:pt x="5901" y="82879"/>
                  </a:cubicBezTo>
                  <a:cubicBezTo>
                    <a:pt x="-9724" y="121198"/>
                    <a:pt x="6831" y="149473"/>
                    <a:pt x="41988" y="169004"/>
                  </a:cubicBezTo>
                  <a:cubicBezTo>
                    <a:pt x="102443" y="202673"/>
                    <a:pt x="181314" y="183328"/>
                    <a:pt x="209402" y="127709"/>
                  </a:cubicBezTo>
                  <a:cubicBezTo>
                    <a:pt x="237491" y="72648"/>
                    <a:pt x="198055" y="37491"/>
                    <a:pt x="165131" y="9031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A008EE8-A22F-47E7-BDED-BE5A139EBDA1}"/>
                </a:ext>
              </a:extLst>
            </p:cNvPr>
            <p:cNvSpPr/>
            <p:nvPr/>
          </p:nvSpPr>
          <p:spPr>
            <a:xfrm rot="16200000">
              <a:off x="14370926" y="6834805"/>
              <a:ext cx="88217" cy="74713"/>
            </a:xfrm>
            <a:custGeom>
              <a:avLst/>
              <a:gdLst>
                <a:gd name="connsiteX0" fmla="*/ 16210 w 88704"/>
                <a:gd name="connsiteY0" fmla="*/ 66852 h 75125"/>
                <a:gd name="connsiteX1" fmla="*/ 78898 w 88704"/>
                <a:gd name="connsiteY1" fmla="*/ 59039 h 75125"/>
                <a:gd name="connsiteX2" fmla="*/ 65505 w 88704"/>
                <a:gd name="connsiteY2" fmla="*/ 3792 h 75125"/>
                <a:gd name="connsiteX3" fmla="*/ 5422 w 88704"/>
                <a:gd name="connsiteY3" fmla="*/ 23324 h 75125"/>
                <a:gd name="connsiteX4" fmla="*/ 16210 w 88704"/>
                <a:gd name="connsiteY4" fmla="*/ 66852 h 7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04" h="75125">
                  <a:moveTo>
                    <a:pt x="16210" y="66852"/>
                  </a:moveTo>
                  <a:cubicBezTo>
                    <a:pt x="38346" y="80059"/>
                    <a:pt x="63086" y="77455"/>
                    <a:pt x="78898" y="59039"/>
                  </a:cubicBezTo>
                  <a:cubicBezTo>
                    <a:pt x="96569" y="38577"/>
                    <a:pt x="89315" y="13837"/>
                    <a:pt x="65505" y="3792"/>
                  </a:cubicBezTo>
                  <a:cubicBezTo>
                    <a:pt x="43741" y="-5322"/>
                    <a:pt x="20861" y="2304"/>
                    <a:pt x="5422" y="23324"/>
                  </a:cubicBezTo>
                  <a:cubicBezTo>
                    <a:pt x="-4623" y="41182"/>
                    <a:pt x="-531" y="56993"/>
                    <a:pt x="16210" y="66852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B0E2241-6EED-4072-904E-DBF970783A44}"/>
                </a:ext>
              </a:extLst>
            </p:cNvPr>
            <p:cNvSpPr/>
            <p:nvPr/>
          </p:nvSpPr>
          <p:spPr>
            <a:xfrm rot="16200000">
              <a:off x="14297933" y="6697782"/>
              <a:ext cx="100991" cy="65438"/>
            </a:xfrm>
            <a:custGeom>
              <a:avLst/>
              <a:gdLst>
                <a:gd name="connsiteX0" fmla="*/ 101549 w 101548"/>
                <a:gd name="connsiteY0" fmla="*/ 21830 h 65799"/>
                <a:gd name="connsiteX1" fmla="*/ 70670 w 101548"/>
                <a:gd name="connsiteY1" fmla="*/ 6019 h 65799"/>
                <a:gd name="connsiteX2" fmla="*/ 7053 w 101548"/>
                <a:gd name="connsiteY2" fmla="*/ 14947 h 65799"/>
                <a:gd name="connsiteX3" fmla="*/ 8727 w 101548"/>
                <a:gd name="connsiteY3" fmla="*/ 44152 h 65799"/>
                <a:gd name="connsiteX4" fmla="*/ 82947 w 101548"/>
                <a:gd name="connsiteY4" fmla="*/ 49732 h 65799"/>
                <a:gd name="connsiteX5" fmla="*/ 100805 w 101548"/>
                <a:gd name="connsiteY5" fmla="*/ 20156 h 65799"/>
                <a:gd name="connsiteX6" fmla="*/ 101549 w 101548"/>
                <a:gd name="connsiteY6" fmla="*/ 22016 h 6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48" h="65799">
                  <a:moveTo>
                    <a:pt x="101549" y="21830"/>
                  </a:moveTo>
                  <a:cubicBezTo>
                    <a:pt x="91318" y="16435"/>
                    <a:pt x="81273" y="10483"/>
                    <a:pt x="70670" y="6019"/>
                  </a:cubicBezTo>
                  <a:cubicBezTo>
                    <a:pt x="47976" y="-3654"/>
                    <a:pt x="26213" y="-2352"/>
                    <a:pt x="7053" y="14947"/>
                  </a:cubicBezTo>
                  <a:cubicBezTo>
                    <a:pt x="-2434" y="23504"/>
                    <a:pt x="-2806" y="35037"/>
                    <a:pt x="8727" y="44152"/>
                  </a:cubicBezTo>
                  <a:cubicBezTo>
                    <a:pt x="31793" y="62381"/>
                    <a:pt x="56533" y="79309"/>
                    <a:pt x="82947" y="49732"/>
                  </a:cubicBezTo>
                  <a:cubicBezTo>
                    <a:pt x="90574" y="41362"/>
                    <a:pt x="95038" y="30015"/>
                    <a:pt x="100805" y="20156"/>
                  </a:cubicBezTo>
                  <a:lnTo>
                    <a:pt x="101549" y="22016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69C3ABE-1081-4905-8A37-11EF43E9B457}"/>
                </a:ext>
              </a:extLst>
            </p:cNvPr>
            <p:cNvSpPr/>
            <p:nvPr/>
          </p:nvSpPr>
          <p:spPr>
            <a:xfrm rot="16200000">
              <a:off x="15556751" y="6473748"/>
              <a:ext cx="47188" cy="63381"/>
            </a:xfrm>
            <a:custGeom>
              <a:avLst/>
              <a:gdLst>
                <a:gd name="connsiteX0" fmla="*/ 3891 w 47448"/>
                <a:gd name="connsiteY0" fmla="*/ 62988 h 63731"/>
                <a:gd name="connsiteX1" fmla="*/ 47419 w 47448"/>
                <a:gd name="connsiteY1" fmla="*/ 24668 h 63731"/>
                <a:gd name="connsiteX2" fmla="*/ 11890 w 47448"/>
                <a:gd name="connsiteY2" fmla="*/ 3649 h 63731"/>
                <a:gd name="connsiteX3" fmla="*/ 3705 w 47448"/>
                <a:gd name="connsiteY3" fmla="*/ 63732 h 63731"/>
                <a:gd name="connsiteX4" fmla="*/ 3705 w 47448"/>
                <a:gd name="connsiteY4" fmla="*/ 63174 h 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48" h="63731">
                  <a:moveTo>
                    <a:pt x="3891" y="62988"/>
                  </a:moveTo>
                  <a:cubicBezTo>
                    <a:pt x="26957" y="59825"/>
                    <a:pt x="48349" y="51083"/>
                    <a:pt x="47419" y="24668"/>
                  </a:cubicBezTo>
                  <a:cubicBezTo>
                    <a:pt x="46675" y="6067"/>
                    <a:pt x="28073" y="-6582"/>
                    <a:pt x="11890" y="3649"/>
                  </a:cubicBezTo>
                  <a:cubicBezTo>
                    <a:pt x="-9874" y="17600"/>
                    <a:pt x="5193" y="43270"/>
                    <a:pt x="3705" y="63732"/>
                  </a:cubicBezTo>
                  <a:lnTo>
                    <a:pt x="3705" y="63174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0319092-235C-4F4A-97EB-0743FF264399}"/>
                </a:ext>
              </a:extLst>
            </p:cNvPr>
            <p:cNvSpPr/>
            <p:nvPr/>
          </p:nvSpPr>
          <p:spPr>
            <a:xfrm rot="16200000">
              <a:off x="15876265" y="6586757"/>
              <a:ext cx="76448" cy="44278"/>
            </a:xfrm>
            <a:custGeom>
              <a:avLst/>
              <a:gdLst>
                <a:gd name="connsiteX0" fmla="*/ 76685 w 76870"/>
                <a:gd name="connsiteY0" fmla="*/ 17066 h 44522"/>
                <a:gd name="connsiteX1" fmla="*/ 2093 w 76870"/>
                <a:gd name="connsiteY1" fmla="*/ 19671 h 44522"/>
                <a:gd name="connsiteX2" fmla="*/ 2093 w 76870"/>
                <a:gd name="connsiteY2" fmla="*/ 36412 h 44522"/>
                <a:gd name="connsiteX3" fmla="*/ 76871 w 76870"/>
                <a:gd name="connsiteY3" fmla="*/ 17252 h 44522"/>
                <a:gd name="connsiteX4" fmla="*/ 76871 w 76870"/>
                <a:gd name="connsiteY4" fmla="*/ 17252 h 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70" h="44522">
                  <a:moveTo>
                    <a:pt x="76685" y="17066"/>
                  </a:moveTo>
                  <a:cubicBezTo>
                    <a:pt x="51201" y="2743"/>
                    <a:pt x="25345" y="-13998"/>
                    <a:pt x="2093" y="19671"/>
                  </a:cubicBezTo>
                  <a:cubicBezTo>
                    <a:pt x="-698" y="23577"/>
                    <a:pt x="-698" y="34924"/>
                    <a:pt x="2093" y="36412"/>
                  </a:cubicBezTo>
                  <a:cubicBezTo>
                    <a:pt x="32971" y="55014"/>
                    <a:pt x="55665" y="38644"/>
                    <a:pt x="76871" y="17252"/>
                  </a:cubicBezTo>
                  <a:lnTo>
                    <a:pt x="76871" y="17252"/>
                  </a:ln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C4B2DE6-83E7-448D-B845-6521C7D07646}"/>
                </a:ext>
              </a:extLst>
            </p:cNvPr>
            <p:cNvSpPr/>
            <p:nvPr/>
          </p:nvSpPr>
          <p:spPr>
            <a:xfrm rot="16200000">
              <a:off x="13934408" y="6394632"/>
              <a:ext cx="17019" cy="16869"/>
            </a:xfrm>
            <a:custGeom>
              <a:avLst/>
              <a:gdLst>
                <a:gd name="connsiteX0" fmla="*/ 3348 w 17113"/>
                <a:gd name="connsiteY0" fmla="*/ 16387 h 16962"/>
                <a:gd name="connsiteX1" fmla="*/ 17113 w 17113"/>
                <a:gd name="connsiteY1" fmla="*/ 14155 h 16962"/>
                <a:gd name="connsiteX2" fmla="*/ 13765 w 17113"/>
                <a:gd name="connsiteY2" fmla="*/ 576 h 16962"/>
                <a:gd name="connsiteX3" fmla="*/ 0 w 17113"/>
                <a:gd name="connsiteY3" fmla="*/ 2808 h 16962"/>
                <a:gd name="connsiteX4" fmla="*/ 3348 w 17113"/>
                <a:gd name="connsiteY4" fmla="*/ 16387 h 1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3" h="16962">
                  <a:moveTo>
                    <a:pt x="3348" y="16387"/>
                  </a:moveTo>
                  <a:cubicBezTo>
                    <a:pt x="6139" y="18247"/>
                    <a:pt x="12463" y="15085"/>
                    <a:pt x="17113" y="14155"/>
                  </a:cubicBezTo>
                  <a:cubicBezTo>
                    <a:pt x="16183" y="9318"/>
                    <a:pt x="16741" y="2436"/>
                    <a:pt x="13765" y="576"/>
                  </a:cubicBezTo>
                  <a:cubicBezTo>
                    <a:pt x="10975" y="-1284"/>
                    <a:pt x="4650" y="1878"/>
                    <a:pt x="0" y="2808"/>
                  </a:cubicBezTo>
                  <a:cubicBezTo>
                    <a:pt x="930" y="7644"/>
                    <a:pt x="372" y="14527"/>
                    <a:pt x="3348" y="16387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A23FB0C-D8D0-456E-9306-C368638BF1D2}"/>
                </a:ext>
              </a:extLst>
            </p:cNvPr>
            <p:cNvSpPr/>
            <p:nvPr/>
          </p:nvSpPr>
          <p:spPr>
            <a:xfrm rot="16200000">
              <a:off x="15792153" y="6725074"/>
              <a:ext cx="29536" cy="25358"/>
            </a:xfrm>
            <a:custGeom>
              <a:avLst/>
              <a:gdLst>
                <a:gd name="connsiteX0" fmla="*/ 21392 w 29699"/>
                <a:gd name="connsiteY0" fmla="*/ 201 h 25498"/>
                <a:gd name="connsiteX1" fmla="*/ 0 w 29699"/>
                <a:gd name="connsiteY1" fmla="*/ 15454 h 25498"/>
                <a:gd name="connsiteX2" fmla="*/ 21392 w 29699"/>
                <a:gd name="connsiteY2" fmla="*/ 25499 h 25498"/>
                <a:gd name="connsiteX3" fmla="*/ 21392 w 29699"/>
                <a:gd name="connsiteY3" fmla="*/ 201 h 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99" h="25498">
                  <a:moveTo>
                    <a:pt x="21392" y="201"/>
                  </a:moveTo>
                  <a:cubicBezTo>
                    <a:pt x="17857" y="-1659"/>
                    <a:pt x="7255" y="9874"/>
                    <a:pt x="0" y="15454"/>
                  </a:cubicBezTo>
                  <a:cubicBezTo>
                    <a:pt x="7255" y="18431"/>
                    <a:pt x="14509" y="21779"/>
                    <a:pt x="21392" y="25499"/>
                  </a:cubicBezTo>
                  <a:cubicBezTo>
                    <a:pt x="31809" y="16942"/>
                    <a:pt x="33111" y="6339"/>
                    <a:pt x="21392" y="201"/>
                  </a:cubicBezTo>
                  <a:close/>
                </a:path>
              </a:pathLst>
            </a:custGeom>
            <a:solidFill>
              <a:srgbClr val="5C5C5C"/>
            </a:solidFill>
            <a:ln w="185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156D1A41-3341-4B22-AB1C-9301558B84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8087" y="1793563"/>
            <a:ext cx="1835133" cy="710265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E7DFD901-62B8-46EE-B992-EA96A0B516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5" y="1849918"/>
            <a:ext cx="1558025" cy="581663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7040270A-153E-434D-8119-B94D1C289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4"/>
          <a:stretch/>
        </p:blipFill>
        <p:spPr>
          <a:xfrm>
            <a:off x="2209404" y="1810981"/>
            <a:ext cx="1659775" cy="6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45" grpId="0" uiExpand="1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A4238-05A5-3D7D-33A6-A362B8061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 this session we will…</a:t>
            </a:r>
            <a:endParaRPr lang="en-AU" dirty="0"/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24698E93-5F6A-484B-9A91-938B13781986}"/>
              </a:ext>
            </a:extLst>
          </p:cNvPr>
          <p:cNvSpPr txBox="1">
            <a:spLocks/>
          </p:cNvSpPr>
          <p:nvPr/>
        </p:nvSpPr>
        <p:spPr>
          <a:xfrm>
            <a:off x="350420" y="1799571"/>
            <a:ext cx="11501438" cy="450612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en-US" sz="2800" b="1" i="0" u="none" strike="noStrike" kern="1200" cap="none" spc="-9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pc="-100" dirty="0"/>
              <a:t>Do a revision activity from Module 2</a:t>
            </a:r>
          </a:p>
          <a:p>
            <a:r>
              <a:rPr lang="en-AU" spc="-100" dirty="0"/>
              <a:t>Get an overview of the </a:t>
            </a:r>
            <a:r>
              <a:rPr lang="en-AU" spc="-100" dirty="0" err="1"/>
              <a:t>HepPEd</a:t>
            </a:r>
            <a:r>
              <a:rPr lang="en-AU" spc="-100" dirty="0"/>
              <a:t> program </a:t>
            </a:r>
          </a:p>
          <a:p>
            <a:r>
              <a:rPr lang="en-AU" spc="-100" dirty="0"/>
              <a:t>Get to know the </a:t>
            </a:r>
            <a:r>
              <a:rPr lang="en-AU" spc="-100" dirty="0" err="1"/>
              <a:t>HepPEd</a:t>
            </a:r>
            <a:r>
              <a:rPr lang="en-AU" spc="-100" dirty="0"/>
              <a:t> resources for prisoners</a:t>
            </a:r>
          </a:p>
          <a:p>
            <a:r>
              <a:rPr lang="en-AU" spc="-100" dirty="0"/>
              <a:t>Do some practice activities: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AU" sz="2800" spc="-100" dirty="0">
                <a:solidFill>
                  <a:schemeClr val="bg2"/>
                </a:solidFill>
              </a:rPr>
              <a:t>working out your style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AU" sz="2800" spc="-100" dirty="0">
                <a:solidFill>
                  <a:schemeClr val="bg2"/>
                </a:solidFill>
              </a:rPr>
              <a:t>working out your settings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AU" sz="2800" spc="-100" dirty="0">
                <a:solidFill>
                  <a:schemeClr val="bg2"/>
                </a:solidFill>
              </a:rPr>
              <a:t>working out your messages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AU" sz="2800" spc="-100" dirty="0">
                <a:solidFill>
                  <a:schemeClr val="bg2"/>
                </a:solidFill>
              </a:rPr>
              <a:t>using the </a:t>
            </a:r>
            <a:r>
              <a:rPr lang="en-AU" sz="2800" spc="-100" dirty="0" err="1">
                <a:solidFill>
                  <a:schemeClr val="bg2"/>
                </a:solidFill>
              </a:rPr>
              <a:t>HepPEd</a:t>
            </a:r>
            <a:r>
              <a:rPr lang="en-AU" sz="2800" spc="-100" dirty="0">
                <a:solidFill>
                  <a:schemeClr val="bg2"/>
                </a:solidFill>
              </a:rPr>
              <a:t> resources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AU" sz="2800" spc="-100" dirty="0">
                <a:solidFill>
                  <a:schemeClr val="bg2"/>
                </a:solidFill>
              </a:rPr>
              <a:t>facing tough questions</a:t>
            </a:r>
            <a:endParaRPr lang="en-AU" spc="-100" dirty="0"/>
          </a:p>
        </p:txBody>
      </p:sp>
      <p:sp>
        <p:nvSpPr>
          <p:cNvPr id="14" name="Graphic 17">
            <a:extLst>
              <a:ext uri="{FF2B5EF4-FFF2-40B4-BE49-F238E27FC236}">
                <a16:creationId xmlns:a16="http://schemas.microsoft.com/office/drawing/2014/main" id="{37E04ED0-AF07-4FB2-A6BF-7326B2FF7A89}"/>
              </a:ext>
            </a:extLst>
          </p:cNvPr>
          <p:cNvSpPr/>
          <p:nvPr/>
        </p:nvSpPr>
        <p:spPr>
          <a:xfrm rot="900000" flipH="1">
            <a:off x="8276793" y="3344137"/>
            <a:ext cx="3374426" cy="3079795"/>
          </a:xfrm>
          <a:custGeom>
            <a:avLst/>
            <a:gdLst>
              <a:gd name="connsiteX0" fmla="*/ 3148873 w 3374426"/>
              <a:gd name="connsiteY0" fmla="*/ 0 h 3079795"/>
              <a:gd name="connsiteX1" fmla="*/ 3374426 w 3374426"/>
              <a:gd name="connsiteY1" fmla="*/ 2580834 h 3079795"/>
              <a:gd name="connsiteX2" fmla="*/ 2857818 w 3374426"/>
              <a:gd name="connsiteY2" fmla="*/ 2611797 h 3079795"/>
              <a:gd name="connsiteX3" fmla="*/ 2964319 w 3374426"/>
              <a:gd name="connsiteY3" fmla="*/ 2900025 h 3079795"/>
              <a:gd name="connsiteX4" fmla="*/ 3050143 w 3374426"/>
              <a:gd name="connsiteY4" fmla="*/ 3046737 h 3079795"/>
              <a:gd name="connsiteX5" fmla="*/ 2325416 w 3374426"/>
              <a:gd name="connsiteY5" fmla="*/ 2733987 h 3079795"/>
              <a:gd name="connsiteX6" fmla="*/ 415981 w 3374426"/>
              <a:gd name="connsiteY6" fmla="*/ 2966212 h 3079795"/>
              <a:gd name="connsiteX7" fmla="*/ 0 w 3374426"/>
              <a:gd name="connsiteY7" fmla="*/ 347399 h 3079795"/>
              <a:gd name="connsiteX8" fmla="*/ 3148873 w 3374426"/>
              <a:gd name="connsiteY8" fmla="*/ 0 h 3079795"/>
              <a:gd name="connsiteX9" fmla="*/ 1868968 w 3374426"/>
              <a:gd name="connsiteY9" fmla="*/ 2856074 h 3079795"/>
              <a:gd name="connsiteX10" fmla="*/ 1960195 w 3374426"/>
              <a:gd name="connsiteY10" fmla="*/ 2914779 h 3079795"/>
              <a:gd name="connsiteX11" fmla="*/ 2222448 w 3374426"/>
              <a:gd name="connsiteY11" fmla="*/ 2808902 h 3079795"/>
              <a:gd name="connsiteX12" fmla="*/ 2217253 w 3374426"/>
              <a:gd name="connsiteY12" fmla="*/ 2804226 h 3079795"/>
              <a:gd name="connsiteX13" fmla="*/ 1868968 w 3374426"/>
              <a:gd name="connsiteY13" fmla="*/ 2856074 h 307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74426" h="3079795" extrusionOk="0">
                <a:moveTo>
                  <a:pt x="3148873" y="0"/>
                </a:moveTo>
                <a:cubicBezTo>
                  <a:pt x="3144314" y="806346"/>
                  <a:pt x="3267816" y="1873699"/>
                  <a:pt x="3374426" y="2580834"/>
                </a:cubicBezTo>
                <a:cubicBezTo>
                  <a:pt x="3129823" y="2560254"/>
                  <a:pt x="3102725" y="2588121"/>
                  <a:pt x="2857818" y="2611797"/>
                </a:cubicBezTo>
                <a:cubicBezTo>
                  <a:pt x="2855790" y="2608234"/>
                  <a:pt x="2906487" y="2814608"/>
                  <a:pt x="2964319" y="2900025"/>
                </a:cubicBezTo>
                <a:cubicBezTo>
                  <a:pt x="3010306" y="2944006"/>
                  <a:pt x="3103477" y="3019904"/>
                  <a:pt x="3050143" y="3046737"/>
                </a:cubicBezTo>
                <a:cubicBezTo>
                  <a:pt x="2817568" y="3196719"/>
                  <a:pt x="2346626" y="2766931"/>
                  <a:pt x="2325416" y="2733987"/>
                </a:cubicBezTo>
                <a:cubicBezTo>
                  <a:pt x="1634675" y="2988562"/>
                  <a:pt x="908839" y="2763917"/>
                  <a:pt x="415981" y="2966212"/>
                </a:cubicBezTo>
                <a:cubicBezTo>
                  <a:pt x="521829" y="2571856"/>
                  <a:pt x="148653" y="1007258"/>
                  <a:pt x="0" y="347399"/>
                </a:cubicBezTo>
                <a:cubicBezTo>
                  <a:pt x="1245728" y="148958"/>
                  <a:pt x="2230980" y="90223"/>
                  <a:pt x="3148873" y="0"/>
                </a:cubicBezTo>
                <a:close/>
                <a:moveTo>
                  <a:pt x="1868968" y="2856074"/>
                </a:moveTo>
                <a:cubicBezTo>
                  <a:pt x="1899601" y="2872723"/>
                  <a:pt x="1925435" y="2886988"/>
                  <a:pt x="1960195" y="2914779"/>
                </a:cubicBezTo>
                <a:cubicBezTo>
                  <a:pt x="2041798" y="2884178"/>
                  <a:pt x="2144170" y="2863642"/>
                  <a:pt x="2222448" y="2808902"/>
                </a:cubicBezTo>
                <a:cubicBezTo>
                  <a:pt x="2221519" y="2807975"/>
                  <a:pt x="2219369" y="2806206"/>
                  <a:pt x="2217253" y="2804226"/>
                </a:cubicBezTo>
                <a:cubicBezTo>
                  <a:pt x="2095368" y="2812317"/>
                  <a:pt x="1967767" y="2831151"/>
                  <a:pt x="1868968" y="2856074"/>
                </a:cubicBezTo>
                <a:close/>
              </a:path>
            </a:pathLst>
          </a:custGeom>
          <a:noFill/>
          <a:ln w="63500" cap="rnd">
            <a:solidFill>
              <a:schemeClr val="accent2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2481617581">
                  <a:custGeom>
                    <a:avLst/>
                    <a:gdLst>
                      <a:gd name="connsiteX0" fmla="*/ 5056129 w 5484847"/>
                      <a:gd name="connsiteY0" fmla="*/ 0 h 5721231"/>
                      <a:gd name="connsiteX1" fmla="*/ 5484847 w 5484847"/>
                      <a:gd name="connsiteY1" fmla="*/ 4926952 h 5721231"/>
                      <a:gd name="connsiteX2" fmla="*/ 4662476 w 5484847"/>
                      <a:gd name="connsiteY2" fmla="*/ 4976241 h 5721231"/>
                      <a:gd name="connsiteX3" fmla="*/ 4832012 w 5484847"/>
                      <a:gd name="connsiteY3" fmla="*/ 5435062 h 5721231"/>
                      <a:gd name="connsiteX4" fmla="*/ 4968632 w 5484847"/>
                      <a:gd name="connsiteY4" fmla="*/ 5668608 h 5721231"/>
                      <a:gd name="connsiteX5" fmla="*/ 3814964 w 5484847"/>
                      <a:gd name="connsiteY5" fmla="*/ 5170752 h 5721231"/>
                      <a:gd name="connsiteX6" fmla="*/ 775398 w 5484847"/>
                      <a:gd name="connsiteY6" fmla="*/ 5540422 h 5721231"/>
                      <a:gd name="connsiteX7" fmla="*/ 0 w 5484847"/>
                      <a:gd name="connsiteY7" fmla="*/ 640100 h 5721231"/>
                      <a:gd name="connsiteX8" fmla="*/ 5056129 w 5484847"/>
                      <a:gd name="connsiteY8" fmla="*/ 0 h 5721231"/>
                      <a:gd name="connsiteX9" fmla="*/ 3088359 w 5484847"/>
                      <a:gd name="connsiteY9" fmla="*/ 5365098 h 5721231"/>
                      <a:gd name="connsiteX10" fmla="*/ 3233581 w 5484847"/>
                      <a:gd name="connsiteY10" fmla="*/ 5458549 h 5721231"/>
                      <a:gd name="connsiteX11" fmla="*/ 3651052 w 5484847"/>
                      <a:gd name="connsiteY11" fmla="*/ 5290006 h 5721231"/>
                      <a:gd name="connsiteX12" fmla="*/ 3642782 w 5484847"/>
                      <a:gd name="connsiteY12" fmla="*/ 5282563 h 5721231"/>
                      <a:gd name="connsiteX13" fmla="*/ 3088359 w 5484847"/>
                      <a:gd name="connsiteY13" fmla="*/ 5365098 h 5721231"/>
                      <a:gd name="connsiteX0" fmla="*/ 5125797 w 5484847"/>
                      <a:gd name="connsiteY0" fmla="*/ 224819 h 5127444"/>
                      <a:gd name="connsiteX1" fmla="*/ 5484847 w 5484847"/>
                      <a:gd name="connsiteY1" fmla="*/ 4333165 h 5127444"/>
                      <a:gd name="connsiteX2" fmla="*/ 4662476 w 5484847"/>
                      <a:gd name="connsiteY2" fmla="*/ 4382454 h 5127444"/>
                      <a:gd name="connsiteX3" fmla="*/ 4832012 w 5484847"/>
                      <a:gd name="connsiteY3" fmla="*/ 4841275 h 5127444"/>
                      <a:gd name="connsiteX4" fmla="*/ 4968632 w 5484847"/>
                      <a:gd name="connsiteY4" fmla="*/ 5074821 h 5127444"/>
                      <a:gd name="connsiteX5" fmla="*/ 3814964 w 5484847"/>
                      <a:gd name="connsiteY5" fmla="*/ 4576965 h 5127444"/>
                      <a:gd name="connsiteX6" fmla="*/ 775398 w 5484847"/>
                      <a:gd name="connsiteY6" fmla="*/ 4946635 h 5127444"/>
                      <a:gd name="connsiteX7" fmla="*/ 0 w 5484847"/>
                      <a:gd name="connsiteY7" fmla="*/ 46313 h 5127444"/>
                      <a:gd name="connsiteX8" fmla="*/ 5125797 w 5484847"/>
                      <a:gd name="connsiteY8" fmla="*/ 224819 h 5127444"/>
                      <a:gd name="connsiteX9" fmla="*/ 3088359 w 5484847"/>
                      <a:gd name="connsiteY9" fmla="*/ 4771311 h 5127444"/>
                      <a:gd name="connsiteX10" fmla="*/ 3233581 w 5484847"/>
                      <a:gd name="connsiteY10" fmla="*/ 4864762 h 5127444"/>
                      <a:gd name="connsiteX11" fmla="*/ 3651052 w 5484847"/>
                      <a:gd name="connsiteY11" fmla="*/ 4696219 h 5127444"/>
                      <a:gd name="connsiteX12" fmla="*/ 3642782 w 5484847"/>
                      <a:gd name="connsiteY12" fmla="*/ 4688776 h 5127444"/>
                      <a:gd name="connsiteX13" fmla="*/ 3088359 w 5484847"/>
                      <a:gd name="connsiteY13" fmla="*/ 4771311 h 5127444"/>
                      <a:gd name="connsiteX0" fmla="*/ 5012586 w 5371636"/>
                      <a:gd name="connsiteY0" fmla="*/ 0 h 4902625"/>
                      <a:gd name="connsiteX1" fmla="*/ 5371636 w 5371636"/>
                      <a:gd name="connsiteY1" fmla="*/ 4108346 h 4902625"/>
                      <a:gd name="connsiteX2" fmla="*/ 4549265 w 5371636"/>
                      <a:gd name="connsiteY2" fmla="*/ 4157635 h 4902625"/>
                      <a:gd name="connsiteX3" fmla="*/ 4718801 w 5371636"/>
                      <a:gd name="connsiteY3" fmla="*/ 4616456 h 4902625"/>
                      <a:gd name="connsiteX4" fmla="*/ 4855421 w 5371636"/>
                      <a:gd name="connsiteY4" fmla="*/ 4850002 h 4902625"/>
                      <a:gd name="connsiteX5" fmla="*/ 3701753 w 5371636"/>
                      <a:gd name="connsiteY5" fmla="*/ 4352146 h 4902625"/>
                      <a:gd name="connsiteX6" fmla="*/ 662187 w 5371636"/>
                      <a:gd name="connsiteY6" fmla="*/ 4721816 h 4902625"/>
                      <a:gd name="connsiteX7" fmla="*/ 0 w 5371636"/>
                      <a:gd name="connsiteY7" fmla="*/ 553014 h 4902625"/>
                      <a:gd name="connsiteX8" fmla="*/ 5012586 w 5371636"/>
                      <a:gd name="connsiteY8" fmla="*/ 0 h 4902625"/>
                      <a:gd name="connsiteX9" fmla="*/ 2975148 w 5371636"/>
                      <a:gd name="connsiteY9" fmla="*/ 4546492 h 4902625"/>
                      <a:gd name="connsiteX10" fmla="*/ 3120370 w 5371636"/>
                      <a:gd name="connsiteY10" fmla="*/ 4639943 h 4902625"/>
                      <a:gd name="connsiteX11" fmla="*/ 3537841 w 5371636"/>
                      <a:gd name="connsiteY11" fmla="*/ 4471400 h 4902625"/>
                      <a:gd name="connsiteX12" fmla="*/ 3529571 w 5371636"/>
                      <a:gd name="connsiteY12" fmla="*/ 4463957 h 4902625"/>
                      <a:gd name="connsiteX13" fmla="*/ 2975148 w 5371636"/>
                      <a:gd name="connsiteY13" fmla="*/ 4546492 h 4902625"/>
                      <a:gd name="connsiteX0" fmla="*/ 5012586 w 5371636"/>
                      <a:gd name="connsiteY0" fmla="*/ 0 h 4902625"/>
                      <a:gd name="connsiteX1" fmla="*/ 5371636 w 5371636"/>
                      <a:gd name="connsiteY1" fmla="*/ 4108346 h 4902625"/>
                      <a:gd name="connsiteX2" fmla="*/ 4549265 w 5371636"/>
                      <a:gd name="connsiteY2" fmla="*/ 4157635 h 4902625"/>
                      <a:gd name="connsiteX3" fmla="*/ 4718801 w 5371636"/>
                      <a:gd name="connsiteY3" fmla="*/ 4616456 h 4902625"/>
                      <a:gd name="connsiteX4" fmla="*/ 4855421 w 5371636"/>
                      <a:gd name="connsiteY4" fmla="*/ 4850002 h 4902625"/>
                      <a:gd name="connsiteX5" fmla="*/ 3701753 w 5371636"/>
                      <a:gd name="connsiteY5" fmla="*/ 4352146 h 4902625"/>
                      <a:gd name="connsiteX6" fmla="*/ 662187 w 5371636"/>
                      <a:gd name="connsiteY6" fmla="*/ 4721816 h 4902625"/>
                      <a:gd name="connsiteX7" fmla="*/ 0 w 5371636"/>
                      <a:gd name="connsiteY7" fmla="*/ 553014 h 4902625"/>
                      <a:gd name="connsiteX8" fmla="*/ 5012586 w 5371636"/>
                      <a:gd name="connsiteY8" fmla="*/ 0 h 4902625"/>
                      <a:gd name="connsiteX9" fmla="*/ 2975148 w 5371636"/>
                      <a:gd name="connsiteY9" fmla="*/ 4546492 h 4902625"/>
                      <a:gd name="connsiteX10" fmla="*/ 3120370 w 5371636"/>
                      <a:gd name="connsiteY10" fmla="*/ 4639943 h 4902625"/>
                      <a:gd name="connsiteX11" fmla="*/ 3537841 w 5371636"/>
                      <a:gd name="connsiteY11" fmla="*/ 4471400 h 4902625"/>
                      <a:gd name="connsiteX12" fmla="*/ 3529571 w 5371636"/>
                      <a:gd name="connsiteY12" fmla="*/ 4463957 h 4902625"/>
                      <a:gd name="connsiteX13" fmla="*/ 2975148 w 5371636"/>
                      <a:gd name="connsiteY13" fmla="*/ 4546492 h 490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371636" h="4902625">
                        <a:moveTo>
                          <a:pt x="5012586" y="0"/>
                        </a:moveTo>
                        <a:lnTo>
                          <a:pt x="5371636" y="4108346"/>
                        </a:lnTo>
                        <a:lnTo>
                          <a:pt x="4549265" y="4157635"/>
                        </a:lnTo>
                        <a:cubicBezTo>
                          <a:pt x="4549265" y="4157635"/>
                          <a:pt x="4600209" y="4486286"/>
                          <a:pt x="4718801" y="4616456"/>
                        </a:cubicBezTo>
                        <a:cubicBezTo>
                          <a:pt x="4783307" y="4687413"/>
                          <a:pt x="4941595" y="4807825"/>
                          <a:pt x="4855421" y="4850002"/>
                        </a:cubicBezTo>
                        <a:cubicBezTo>
                          <a:pt x="4493525" y="5095952"/>
                          <a:pt x="3731359" y="4402759"/>
                          <a:pt x="3701753" y="4352146"/>
                        </a:cubicBezTo>
                        <a:lnTo>
                          <a:pt x="662187" y="4721816"/>
                        </a:lnTo>
                        <a:lnTo>
                          <a:pt x="0" y="553014"/>
                        </a:lnTo>
                        <a:lnTo>
                          <a:pt x="5012586" y="0"/>
                        </a:lnTo>
                        <a:close/>
                        <a:moveTo>
                          <a:pt x="2975148" y="4546492"/>
                        </a:moveTo>
                        <a:lnTo>
                          <a:pt x="3120370" y="4639943"/>
                        </a:lnTo>
                        <a:cubicBezTo>
                          <a:pt x="3265261" y="4599585"/>
                          <a:pt x="3405520" y="4542853"/>
                          <a:pt x="3537841" y="4471400"/>
                        </a:cubicBezTo>
                        <a:lnTo>
                          <a:pt x="3529571" y="4463957"/>
                        </a:lnTo>
                        <a:cubicBezTo>
                          <a:pt x="3346141" y="4500014"/>
                          <a:pt x="3161058" y="4527471"/>
                          <a:pt x="2975148" y="45464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 dirty="0"/>
          </a:p>
        </p:txBody>
      </p:sp>
      <p:sp>
        <p:nvSpPr>
          <p:cNvPr id="15" name="Graphic 17">
            <a:extLst>
              <a:ext uri="{FF2B5EF4-FFF2-40B4-BE49-F238E27FC236}">
                <a16:creationId xmlns:a16="http://schemas.microsoft.com/office/drawing/2014/main" id="{A5833A31-1302-4F5E-ADE1-59E81D749045}"/>
              </a:ext>
            </a:extLst>
          </p:cNvPr>
          <p:cNvSpPr/>
          <p:nvPr/>
        </p:nvSpPr>
        <p:spPr>
          <a:xfrm rot="20700000">
            <a:off x="8093795" y="607866"/>
            <a:ext cx="2402694" cy="2192908"/>
          </a:xfrm>
          <a:custGeom>
            <a:avLst/>
            <a:gdLst>
              <a:gd name="connsiteX0" fmla="*/ 2242093 w 2402694"/>
              <a:gd name="connsiteY0" fmla="*/ 0 h 2192908"/>
              <a:gd name="connsiteX1" fmla="*/ 2402694 w 2402694"/>
              <a:gd name="connsiteY1" fmla="*/ 1837632 h 2192908"/>
              <a:gd name="connsiteX2" fmla="*/ 2034853 w 2402694"/>
              <a:gd name="connsiteY2" fmla="*/ 1859679 h 2192908"/>
              <a:gd name="connsiteX3" fmla="*/ 2110685 w 2402694"/>
              <a:gd name="connsiteY3" fmla="*/ 2064906 h 2192908"/>
              <a:gd name="connsiteX4" fmla="*/ 2171794 w 2402694"/>
              <a:gd name="connsiteY4" fmla="*/ 2169370 h 2192908"/>
              <a:gd name="connsiteX5" fmla="*/ 1655767 w 2402694"/>
              <a:gd name="connsiteY5" fmla="*/ 1946682 h 2192908"/>
              <a:gd name="connsiteX6" fmla="*/ 296191 w 2402694"/>
              <a:gd name="connsiteY6" fmla="*/ 2112033 h 2192908"/>
              <a:gd name="connsiteX7" fmla="*/ 0 w 2402694"/>
              <a:gd name="connsiteY7" fmla="*/ 247359 h 2192908"/>
              <a:gd name="connsiteX8" fmla="*/ 2242093 w 2402694"/>
              <a:gd name="connsiteY8" fmla="*/ 0 h 2192908"/>
              <a:gd name="connsiteX9" fmla="*/ 1330762 w 2402694"/>
              <a:gd name="connsiteY9" fmla="*/ 2033612 h 2192908"/>
              <a:gd name="connsiteX10" fmla="*/ 1395718 w 2402694"/>
              <a:gd name="connsiteY10" fmla="*/ 2075412 h 2192908"/>
              <a:gd name="connsiteX11" fmla="*/ 1582450 w 2402694"/>
              <a:gd name="connsiteY11" fmla="*/ 2000024 h 2192908"/>
              <a:gd name="connsiteX12" fmla="*/ 1578751 w 2402694"/>
              <a:gd name="connsiteY12" fmla="*/ 1996695 h 2192908"/>
              <a:gd name="connsiteX13" fmla="*/ 1330762 w 2402694"/>
              <a:gd name="connsiteY13" fmla="*/ 2033612 h 219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2694" h="2192908" extrusionOk="0">
                <a:moveTo>
                  <a:pt x="2242093" y="0"/>
                </a:moveTo>
                <a:cubicBezTo>
                  <a:pt x="2182478" y="607148"/>
                  <a:pt x="2488877" y="1082056"/>
                  <a:pt x="2402694" y="1837632"/>
                </a:cubicBezTo>
                <a:cubicBezTo>
                  <a:pt x="2344609" y="1829231"/>
                  <a:pt x="2140383" y="1866484"/>
                  <a:pt x="2034853" y="1859679"/>
                </a:cubicBezTo>
                <a:cubicBezTo>
                  <a:pt x="2033088" y="1856578"/>
                  <a:pt x="2063579" y="2005383"/>
                  <a:pt x="2110685" y="2064906"/>
                </a:cubicBezTo>
                <a:cubicBezTo>
                  <a:pt x="2146223" y="2095918"/>
                  <a:pt x="2206793" y="2149007"/>
                  <a:pt x="2171794" y="2169370"/>
                </a:cubicBezTo>
                <a:cubicBezTo>
                  <a:pt x="2005966" y="2275964"/>
                  <a:pt x="1669339" y="1969466"/>
                  <a:pt x="1655767" y="1946682"/>
                </a:cubicBezTo>
                <a:cubicBezTo>
                  <a:pt x="1210413" y="1900314"/>
                  <a:pt x="826371" y="2011265"/>
                  <a:pt x="296191" y="2112033"/>
                </a:cubicBezTo>
                <a:cubicBezTo>
                  <a:pt x="104009" y="1223800"/>
                  <a:pt x="-2625" y="691414"/>
                  <a:pt x="0" y="247359"/>
                </a:cubicBezTo>
                <a:cubicBezTo>
                  <a:pt x="849768" y="92602"/>
                  <a:pt x="1464631" y="74730"/>
                  <a:pt x="2242093" y="0"/>
                </a:cubicBezTo>
                <a:close/>
                <a:moveTo>
                  <a:pt x="1330762" y="2033612"/>
                </a:moveTo>
                <a:cubicBezTo>
                  <a:pt x="1338994" y="2042330"/>
                  <a:pt x="1382439" y="2066098"/>
                  <a:pt x="1395718" y="2075412"/>
                </a:cubicBezTo>
                <a:cubicBezTo>
                  <a:pt x="1456545" y="2055140"/>
                  <a:pt x="1529155" y="2043966"/>
                  <a:pt x="1582450" y="2000024"/>
                </a:cubicBezTo>
                <a:cubicBezTo>
                  <a:pt x="1580713" y="1998954"/>
                  <a:pt x="1579328" y="1997388"/>
                  <a:pt x="1578751" y="1996695"/>
                </a:cubicBezTo>
                <a:cubicBezTo>
                  <a:pt x="1492178" y="2002922"/>
                  <a:pt x="1412381" y="2023995"/>
                  <a:pt x="1330762" y="2033612"/>
                </a:cubicBezTo>
                <a:close/>
              </a:path>
            </a:pathLst>
          </a:custGeom>
          <a:noFill/>
          <a:ln w="63500" cap="rnd">
            <a:solidFill>
              <a:schemeClr val="accent2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2481617581">
                  <a:custGeom>
                    <a:avLst/>
                    <a:gdLst>
                      <a:gd name="connsiteX0" fmla="*/ 5056129 w 5484847"/>
                      <a:gd name="connsiteY0" fmla="*/ 0 h 5721231"/>
                      <a:gd name="connsiteX1" fmla="*/ 5484847 w 5484847"/>
                      <a:gd name="connsiteY1" fmla="*/ 4926952 h 5721231"/>
                      <a:gd name="connsiteX2" fmla="*/ 4662476 w 5484847"/>
                      <a:gd name="connsiteY2" fmla="*/ 4976241 h 5721231"/>
                      <a:gd name="connsiteX3" fmla="*/ 4832012 w 5484847"/>
                      <a:gd name="connsiteY3" fmla="*/ 5435062 h 5721231"/>
                      <a:gd name="connsiteX4" fmla="*/ 4968632 w 5484847"/>
                      <a:gd name="connsiteY4" fmla="*/ 5668608 h 5721231"/>
                      <a:gd name="connsiteX5" fmla="*/ 3814964 w 5484847"/>
                      <a:gd name="connsiteY5" fmla="*/ 5170752 h 5721231"/>
                      <a:gd name="connsiteX6" fmla="*/ 775398 w 5484847"/>
                      <a:gd name="connsiteY6" fmla="*/ 5540422 h 5721231"/>
                      <a:gd name="connsiteX7" fmla="*/ 0 w 5484847"/>
                      <a:gd name="connsiteY7" fmla="*/ 640100 h 5721231"/>
                      <a:gd name="connsiteX8" fmla="*/ 5056129 w 5484847"/>
                      <a:gd name="connsiteY8" fmla="*/ 0 h 5721231"/>
                      <a:gd name="connsiteX9" fmla="*/ 3088359 w 5484847"/>
                      <a:gd name="connsiteY9" fmla="*/ 5365098 h 5721231"/>
                      <a:gd name="connsiteX10" fmla="*/ 3233581 w 5484847"/>
                      <a:gd name="connsiteY10" fmla="*/ 5458549 h 5721231"/>
                      <a:gd name="connsiteX11" fmla="*/ 3651052 w 5484847"/>
                      <a:gd name="connsiteY11" fmla="*/ 5290006 h 5721231"/>
                      <a:gd name="connsiteX12" fmla="*/ 3642782 w 5484847"/>
                      <a:gd name="connsiteY12" fmla="*/ 5282563 h 5721231"/>
                      <a:gd name="connsiteX13" fmla="*/ 3088359 w 5484847"/>
                      <a:gd name="connsiteY13" fmla="*/ 5365098 h 5721231"/>
                      <a:gd name="connsiteX0" fmla="*/ 5125797 w 5484847"/>
                      <a:gd name="connsiteY0" fmla="*/ 224819 h 5127444"/>
                      <a:gd name="connsiteX1" fmla="*/ 5484847 w 5484847"/>
                      <a:gd name="connsiteY1" fmla="*/ 4333165 h 5127444"/>
                      <a:gd name="connsiteX2" fmla="*/ 4662476 w 5484847"/>
                      <a:gd name="connsiteY2" fmla="*/ 4382454 h 5127444"/>
                      <a:gd name="connsiteX3" fmla="*/ 4832012 w 5484847"/>
                      <a:gd name="connsiteY3" fmla="*/ 4841275 h 5127444"/>
                      <a:gd name="connsiteX4" fmla="*/ 4968632 w 5484847"/>
                      <a:gd name="connsiteY4" fmla="*/ 5074821 h 5127444"/>
                      <a:gd name="connsiteX5" fmla="*/ 3814964 w 5484847"/>
                      <a:gd name="connsiteY5" fmla="*/ 4576965 h 5127444"/>
                      <a:gd name="connsiteX6" fmla="*/ 775398 w 5484847"/>
                      <a:gd name="connsiteY6" fmla="*/ 4946635 h 5127444"/>
                      <a:gd name="connsiteX7" fmla="*/ 0 w 5484847"/>
                      <a:gd name="connsiteY7" fmla="*/ 46313 h 5127444"/>
                      <a:gd name="connsiteX8" fmla="*/ 5125797 w 5484847"/>
                      <a:gd name="connsiteY8" fmla="*/ 224819 h 5127444"/>
                      <a:gd name="connsiteX9" fmla="*/ 3088359 w 5484847"/>
                      <a:gd name="connsiteY9" fmla="*/ 4771311 h 5127444"/>
                      <a:gd name="connsiteX10" fmla="*/ 3233581 w 5484847"/>
                      <a:gd name="connsiteY10" fmla="*/ 4864762 h 5127444"/>
                      <a:gd name="connsiteX11" fmla="*/ 3651052 w 5484847"/>
                      <a:gd name="connsiteY11" fmla="*/ 4696219 h 5127444"/>
                      <a:gd name="connsiteX12" fmla="*/ 3642782 w 5484847"/>
                      <a:gd name="connsiteY12" fmla="*/ 4688776 h 5127444"/>
                      <a:gd name="connsiteX13" fmla="*/ 3088359 w 5484847"/>
                      <a:gd name="connsiteY13" fmla="*/ 4771311 h 5127444"/>
                      <a:gd name="connsiteX0" fmla="*/ 5012586 w 5371636"/>
                      <a:gd name="connsiteY0" fmla="*/ 0 h 4902625"/>
                      <a:gd name="connsiteX1" fmla="*/ 5371636 w 5371636"/>
                      <a:gd name="connsiteY1" fmla="*/ 4108346 h 4902625"/>
                      <a:gd name="connsiteX2" fmla="*/ 4549265 w 5371636"/>
                      <a:gd name="connsiteY2" fmla="*/ 4157635 h 4902625"/>
                      <a:gd name="connsiteX3" fmla="*/ 4718801 w 5371636"/>
                      <a:gd name="connsiteY3" fmla="*/ 4616456 h 4902625"/>
                      <a:gd name="connsiteX4" fmla="*/ 4855421 w 5371636"/>
                      <a:gd name="connsiteY4" fmla="*/ 4850002 h 4902625"/>
                      <a:gd name="connsiteX5" fmla="*/ 3701753 w 5371636"/>
                      <a:gd name="connsiteY5" fmla="*/ 4352146 h 4902625"/>
                      <a:gd name="connsiteX6" fmla="*/ 662187 w 5371636"/>
                      <a:gd name="connsiteY6" fmla="*/ 4721816 h 4902625"/>
                      <a:gd name="connsiteX7" fmla="*/ 0 w 5371636"/>
                      <a:gd name="connsiteY7" fmla="*/ 553014 h 4902625"/>
                      <a:gd name="connsiteX8" fmla="*/ 5012586 w 5371636"/>
                      <a:gd name="connsiteY8" fmla="*/ 0 h 4902625"/>
                      <a:gd name="connsiteX9" fmla="*/ 2975148 w 5371636"/>
                      <a:gd name="connsiteY9" fmla="*/ 4546492 h 4902625"/>
                      <a:gd name="connsiteX10" fmla="*/ 3120370 w 5371636"/>
                      <a:gd name="connsiteY10" fmla="*/ 4639943 h 4902625"/>
                      <a:gd name="connsiteX11" fmla="*/ 3537841 w 5371636"/>
                      <a:gd name="connsiteY11" fmla="*/ 4471400 h 4902625"/>
                      <a:gd name="connsiteX12" fmla="*/ 3529571 w 5371636"/>
                      <a:gd name="connsiteY12" fmla="*/ 4463957 h 4902625"/>
                      <a:gd name="connsiteX13" fmla="*/ 2975148 w 5371636"/>
                      <a:gd name="connsiteY13" fmla="*/ 4546492 h 4902625"/>
                      <a:gd name="connsiteX0" fmla="*/ 5012586 w 5371636"/>
                      <a:gd name="connsiteY0" fmla="*/ 0 h 4902625"/>
                      <a:gd name="connsiteX1" fmla="*/ 5371636 w 5371636"/>
                      <a:gd name="connsiteY1" fmla="*/ 4108346 h 4902625"/>
                      <a:gd name="connsiteX2" fmla="*/ 4549265 w 5371636"/>
                      <a:gd name="connsiteY2" fmla="*/ 4157635 h 4902625"/>
                      <a:gd name="connsiteX3" fmla="*/ 4718801 w 5371636"/>
                      <a:gd name="connsiteY3" fmla="*/ 4616456 h 4902625"/>
                      <a:gd name="connsiteX4" fmla="*/ 4855421 w 5371636"/>
                      <a:gd name="connsiteY4" fmla="*/ 4850002 h 4902625"/>
                      <a:gd name="connsiteX5" fmla="*/ 3701753 w 5371636"/>
                      <a:gd name="connsiteY5" fmla="*/ 4352146 h 4902625"/>
                      <a:gd name="connsiteX6" fmla="*/ 662187 w 5371636"/>
                      <a:gd name="connsiteY6" fmla="*/ 4721816 h 4902625"/>
                      <a:gd name="connsiteX7" fmla="*/ 0 w 5371636"/>
                      <a:gd name="connsiteY7" fmla="*/ 553014 h 4902625"/>
                      <a:gd name="connsiteX8" fmla="*/ 5012586 w 5371636"/>
                      <a:gd name="connsiteY8" fmla="*/ 0 h 4902625"/>
                      <a:gd name="connsiteX9" fmla="*/ 2975148 w 5371636"/>
                      <a:gd name="connsiteY9" fmla="*/ 4546492 h 4902625"/>
                      <a:gd name="connsiteX10" fmla="*/ 3120370 w 5371636"/>
                      <a:gd name="connsiteY10" fmla="*/ 4639943 h 4902625"/>
                      <a:gd name="connsiteX11" fmla="*/ 3537841 w 5371636"/>
                      <a:gd name="connsiteY11" fmla="*/ 4471400 h 4902625"/>
                      <a:gd name="connsiteX12" fmla="*/ 3529571 w 5371636"/>
                      <a:gd name="connsiteY12" fmla="*/ 4463957 h 4902625"/>
                      <a:gd name="connsiteX13" fmla="*/ 2975148 w 5371636"/>
                      <a:gd name="connsiteY13" fmla="*/ 4546492 h 490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371636" h="4902625">
                        <a:moveTo>
                          <a:pt x="5012586" y="0"/>
                        </a:moveTo>
                        <a:lnTo>
                          <a:pt x="5371636" y="4108346"/>
                        </a:lnTo>
                        <a:lnTo>
                          <a:pt x="4549265" y="4157635"/>
                        </a:lnTo>
                        <a:cubicBezTo>
                          <a:pt x="4549265" y="4157635"/>
                          <a:pt x="4600209" y="4486286"/>
                          <a:pt x="4718801" y="4616456"/>
                        </a:cubicBezTo>
                        <a:cubicBezTo>
                          <a:pt x="4783307" y="4687413"/>
                          <a:pt x="4941595" y="4807825"/>
                          <a:pt x="4855421" y="4850002"/>
                        </a:cubicBezTo>
                        <a:cubicBezTo>
                          <a:pt x="4493525" y="5095952"/>
                          <a:pt x="3731359" y="4402759"/>
                          <a:pt x="3701753" y="4352146"/>
                        </a:cubicBezTo>
                        <a:lnTo>
                          <a:pt x="662187" y="4721816"/>
                        </a:lnTo>
                        <a:lnTo>
                          <a:pt x="0" y="553014"/>
                        </a:lnTo>
                        <a:lnTo>
                          <a:pt x="5012586" y="0"/>
                        </a:lnTo>
                        <a:close/>
                        <a:moveTo>
                          <a:pt x="2975148" y="4546492"/>
                        </a:moveTo>
                        <a:lnTo>
                          <a:pt x="3120370" y="4639943"/>
                        </a:lnTo>
                        <a:cubicBezTo>
                          <a:pt x="3265261" y="4599585"/>
                          <a:pt x="3405520" y="4542853"/>
                          <a:pt x="3537841" y="4471400"/>
                        </a:cubicBezTo>
                        <a:lnTo>
                          <a:pt x="3529571" y="4463957"/>
                        </a:lnTo>
                        <a:cubicBezTo>
                          <a:pt x="3346141" y="4500014"/>
                          <a:pt x="3161058" y="4527471"/>
                          <a:pt x="2975148" y="45464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36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 bldLvl="3"/>
      <p:bldP spid="14" grpId="0" animBg="1"/>
      <p:bldP spid="14" grpId="1" animBg="1"/>
      <p:bldP spid="15" grpId="0" animBg="1"/>
      <p:bldP spid="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A4238-05A5-3D7D-33A6-A362B8061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Post-session evaluation</a:t>
            </a:r>
          </a:p>
        </p:txBody>
      </p:sp>
    </p:spTree>
    <p:extLst>
      <p:ext uri="{BB962C8B-B14F-4D97-AF65-F5344CB8AC3E}">
        <p14:creationId xmlns:p14="http://schemas.microsoft.com/office/powerpoint/2010/main" val="5885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3A24FF-D444-29F3-E2C2-D74676CADB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67" y="771866"/>
            <a:ext cx="11501438" cy="832209"/>
          </a:xfrm>
        </p:spPr>
        <p:txBody>
          <a:bodyPr/>
          <a:lstStyle/>
          <a:p>
            <a:r>
              <a:rPr lang="en-US" dirty="0"/>
              <a:t>Take home messages from Module 2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E717193-7081-DA07-CDE7-8B074B7975D7}"/>
              </a:ext>
            </a:extLst>
          </p:cNvPr>
          <p:cNvSpPr txBox="1">
            <a:spLocks/>
          </p:cNvSpPr>
          <p:nvPr/>
        </p:nvSpPr>
        <p:spPr>
          <a:xfrm>
            <a:off x="230398" y="1855232"/>
            <a:ext cx="11501438" cy="4506121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en-US" sz="2800" b="1" i="0" u="none" strike="noStrike" kern="1200" cap="none" spc="-9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A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AU" sz="2800" spc="-100" dirty="0">
                <a:solidFill>
                  <a:schemeClr val="bg2"/>
                </a:solidFill>
              </a:rPr>
              <a:t>Peer education makes use of peer influence in a positive way.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AU" sz="2800" spc="-100" dirty="0">
                <a:solidFill>
                  <a:schemeClr val="bg2"/>
                </a:solidFill>
              </a:rPr>
              <a:t>Good peer educators are respectful, energetic, non-judgemental, and motivated. 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AU" sz="2800" spc="-100" dirty="0">
                <a:solidFill>
                  <a:schemeClr val="bg2"/>
                </a:solidFill>
              </a:rPr>
              <a:t>Peer educators provide information about hep C and encourage those around them to get tested and treated for the virus. 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AU" sz="2800" spc="-100" dirty="0">
                <a:solidFill>
                  <a:schemeClr val="bg2"/>
                </a:solidFill>
              </a:rPr>
              <a:t>Peer education is ‘opportunistic’, which can take place wherever and whenever the opportunity arises. 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AU" sz="2800" spc="-100" dirty="0">
                <a:solidFill>
                  <a:schemeClr val="bg2"/>
                </a:solidFill>
              </a:rPr>
              <a:t>Be careful not to disclose any private or confidential information. </a:t>
            </a:r>
          </a:p>
        </p:txBody>
      </p:sp>
    </p:spTree>
    <p:extLst>
      <p:ext uri="{BB962C8B-B14F-4D97-AF65-F5344CB8AC3E}">
        <p14:creationId xmlns:p14="http://schemas.microsoft.com/office/powerpoint/2010/main" val="17199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Revision activity from Module 2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41683C4A-8251-4403-91F0-6A6B6E3A407E}"/>
              </a:ext>
            </a:extLst>
          </p:cNvPr>
          <p:cNvSpPr txBox="1">
            <a:spLocks/>
          </p:cNvSpPr>
          <p:nvPr/>
        </p:nvSpPr>
        <p:spPr>
          <a:xfrm>
            <a:off x="395339" y="1741371"/>
            <a:ext cx="844579" cy="54143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b="1" spc="-100" dirty="0">
                <a:latin typeface="+mn-lt"/>
              </a:rPr>
              <a:t>T  </a:t>
            </a:r>
            <a:r>
              <a:rPr lang="en-GB" sz="2400" b="1" spc="-100" dirty="0">
                <a:solidFill>
                  <a:schemeClr val="bg2"/>
                </a:solidFill>
                <a:latin typeface="+mn-lt"/>
              </a:rPr>
              <a:t>|</a:t>
            </a:r>
            <a:r>
              <a:rPr lang="en-GB" sz="2400" b="1" spc="-100" dirty="0">
                <a:latin typeface="+mn-lt"/>
              </a:rPr>
              <a:t>  F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04359E30-FA36-4249-B02D-9ADA68C1FB62}"/>
              </a:ext>
            </a:extLst>
          </p:cNvPr>
          <p:cNvSpPr txBox="1">
            <a:spLocks/>
          </p:cNvSpPr>
          <p:nvPr/>
        </p:nvSpPr>
        <p:spPr>
          <a:xfrm>
            <a:off x="394187" y="2280845"/>
            <a:ext cx="847371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b="1" spc="-100" dirty="0">
                <a:latin typeface="+mn-lt"/>
              </a:rPr>
              <a:t>T  </a:t>
            </a:r>
            <a:r>
              <a:rPr lang="en-GB" sz="2400" b="1" spc="-100" dirty="0">
                <a:solidFill>
                  <a:schemeClr val="bg2"/>
                </a:solidFill>
                <a:latin typeface="+mn-lt"/>
              </a:rPr>
              <a:t>|</a:t>
            </a:r>
            <a:r>
              <a:rPr lang="en-GB" sz="2400" b="1" spc="-100" dirty="0">
                <a:latin typeface="+mn-lt"/>
              </a:rPr>
              <a:t>  F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F8EC6C2A-8DE7-4B58-9ACC-3DB218C4C7AF}"/>
              </a:ext>
            </a:extLst>
          </p:cNvPr>
          <p:cNvSpPr txBox="1">
            <a:spLocks/>
          </p:cNvSpPr>
          <p:nvPr/>
        </p:nvSpPr>
        <p:spPr>
          <a:xfrm>
            <a:off x="394187" y="2820317"/>
            <a:ext cx="847371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b="1" spc="-100" dirty="0">
                <a:latin typeface="+mn-lt"/>
              </a:rPr>
              <a:t>T  </a:t>
            </a:r>
            <a:r>
              <a:rPr lang="en-GB" sz="2400" b="1" spc="-100" dirty="0">
                <a:solidFill>
                  <a:schemeClr val="bg2"/>
                </a:solidFill>
                <a:latin typeface="+mn-lt"/>
              </a:rPr>
              <a:t>|</a:t>
            </a:r>
            <a:r>
              <a:rPr lang="en-GB" sz="2400" b="1" spc="-100" dirty="0">
                <a:latin typeface="+mn-lt"/>
              </a:rPr>
              <a:t>  F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93ECA48F-78A1-46AB-B4A7-3BF886397746}"/>
              </a:ext>
            </a:extLst>
          </p:cNvPr>
          <p:cNvSpPr txBox="1">
            <a:spLocks/>
          </p:cNvSpPr>
          <p:nvPr/>
        </p:nvSpPr>
        <p:spPr>
          <a:xfrm>
            <a:off x="393035" y="3347784"/>
            <a:ext cx="847371" cy="54587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b="1" spc="-100" dirty="0">
                <a:latin typeface="+mn-lt"/>
              </a:rPr>
              <a:t>T  </a:t>
            </a:r>
            <a:r>
              <a:rPr lang="en-GB" sz="2400" b="1" spc="-100" dirty="0">
                <a:solidFill>
                  <a:schemeClr val="bg2"/>
                </a:solidFill>
                <a:latin typeface="+mn-lt"/>
              </a:rPr>
              <a:t>|</a:t>
            </a:r>
            <a:r>
              <a:rPr lang="en-GB" sz="2400" b="1" spc="-100" dirty="0">
                <a:latin typeface="+mn-lt"/>
              </a:rPr>
              <a:t>  F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78344118-D07A-439C-A4BF-A633707EC5C0}"/>
              </a:ext>
            </a:extLst>
          </p:cNvPr>
          <p:cNvSpPr txBox="1">
            <a:spLocks/>
          </p:cNvSpPr>
          <p:nvPr/>
        </p:nvSpPr>
        <p:spPr>
          <a:xfrm>
            <a:off x="391883" y="3887256"/>
            <a:ext cx="847371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b="1" spc="-100" dirty="0">
                <a:latin typeface="+mn-lt"/>
              </a:rPr>
              <a:t>T  </a:t>
            </a:r>
            <a:r>
              <a:rPr lang="en-GB" sz="2400" b="1" spc="-100" dirty="0">
                <a:solidFill>
                  <a:schemeClr val="bg2"/>
                </a:solidFill>
                <a:latin typeface="+mn-lt"/>
              </a:rPr>
              <a:t>|</a:t>
            </a:r>
            <a:r>
              <a:rPr lang="en-GB" sz="2400" b="1" spc="-100" dirty="0">
                <a:latin typeface="+mn-lt"/>
              </a:rPr>
              <a:t>  F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0D270721-D9A8-491D-BB48-43456D735835}"/>
              </a:ext>
            </a:extLst>
          </p:cNvPr>
          <p:cNvSpPr txBox="1">
            <a:spLocks/>
          </p:cNvSpPr>
          <p:nvPr/>
        </p:nvSpPr>
        <p:spPr>
          <a:xfrm>
            <a:off x="391883" y="4414722"/>
            <a:ext cx="847371" cy="1043801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b="1" spc="-100" dirty="0">
                <a:latin typeface="+mn-lt"/>
              </a:rPr>
              <a:t>T  </a:t>
            </a:r>
            <a:r>
              <a:rPr lang="en-GB" sz="2400" b="1" spc="-100" dirty="0">
                <a:solidFill>
                  <a:schemeClr val="bg2"/>
                </a:solidFill>
                <a:latin typeface="+mn-lt"/>
              </a:rPr>
              <a:t>|</a:t>
            </a:r>
            <a:r>
              <a:rPr lang="en-GB" sz="2400" b="1" spc="-100" dirty="0">
                <a:latin typeface="+mn-lt"/>
              </a:rPr>
              <a:t>  F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9D1C452D-20F9-4EF8-937B-23F313CE2BC6}"/>
              </a:ext>
            </a:extLst>
          </p:cNvPr>
          <p:cNvSpPr txBox="1">
            <a:spLocks/>
          </p:cNvSpPr>
          <p:nvPr/>
        </p:nvSpPr>
        <p:spPr>
          <a:xfrm>
            <a:off x="390023" y="4944493"/>
            <a:ext cx="847371" cy="60540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b="1" spc="-100" dirty="0">
                <a:latin typeface="+mn-lt"/>
              </a:rPr>
              <a:t>T  </a:t>
            </a:r>
            <a:r>
              <a:rPr lang="en-GB" sz="2400" b="1" spc="-100" dirty="0">
                <a:solidFill>
                  <a:schemeClr val="bg2"/>
                </a:solidFill>
                <a:latin typeface="+mn-lt"/>
              </a:rPr>
              <a:t>|</a:t>
            </a:r>
            <a:r>
              <a:rPr lang="en-GB" sz="2400" b="1" spc="-100" dirty="0">
                <a:latin typeface="+mn-lt"/>
              </a:rPr>
              <a:t>  F</a:t>
            </a:r>
          </a:p>
        </p:txBody>
      </p:sp>
      <p:sp>
        <p:nvSpPr>
          <p:cNvPr id="17" name="Graphic 14">
            <a:extLst>
              <a:ext uri="{FF2B5EF4-FFF2-40B4-BE49-F238E27FC236}">
                <a16:creationId xmlns:a16="http://schemas.microsoft.com/office/drawing/2014/main" id="{10A9A0A6-5D80-4D8E-99C7-9B3EE30D6C2F}"/>
              </a:ext>
            </a:extLst>
          </p:cNvPr>
          <p:cNvSpPr/>
          <p:nvPr/>
        </p:nvSpPr>
        <p:spPr>
          <a:xfrm>
            <a:off x="629156" y="2216453"/>
            <a:ext cx="720000" cy="468000"/>
          </a:xfrm>
          <a:custGeom>
            <a:avLst/>
            <a:gdLst>
              <a:gd name="connsiteX0" fmla="*/ 386826 w 720000"/>
              <a:gd name="connsiteY0" fmla="*/ 85131 h 468000"/>
              <a:gd name="connsiteX1" fmla="*/ 376921 w 720000"/>
              <a:gd name="connsiteY1" fmla="*/ 75563 h 468000"/>
              <a:gd name="connsiteX2" fmla="*/ 452977 w 720000"/>
              <a:gd name="connsiteY2" fmla="*/ 39334 h 468000"/>
              <a:gd name="connsiteX3" fmla="*/ 668334 w 720000"/>
              <a:gd name="connsiteY3" fmla="*/ 104004 h 468000"/>
              <a:gd name="connsiteX4" fmla="*/ 716342 w 720000"/>
              <a:gd name="connsiteY4" fmla="*/ 242824 h 468000"/>
              <a:gd name="connsiteX5" fmla="*/ 675333 w 720000"/>
              <a:gd name="connsiteY5" fmla="*/ 328554 h 468000"/>
              <a:gd name="connsiteX6" fmla="*/ 567465 w 720000"/>
              <a:gd name="connsiteY6" fmla="*/ 410376 h 468000"/>
              <a:gd name="connsiteX7" fmla="*/ 153908 w 720000"/>
              <a:gd name="connsiteY7" fmla="*/ 445934 h 468000"/>
              <a:gd name="connsiteX8" fmla="*/ 51876 w 720000"/>
              <a:gd name="connsiteY8" fmla="*/ 390541 h 468000"/>
              <a:gd name="connsiteX9" fmla="*/ 128 w 720000"/>
              <a:gd name="connsiteY9" fmla="*/ 273219 h 468000"/>
              <a:gd name="connsiteX10" fmla="*/ 32547 w 720000"/>
              <a:gd name="connsiteY10" fmla="*/ 187838 h 468000"/>
              <a:gd name="connsiteX11" fmla="*/ 185366 w 720000"/>
              <a:gd name="connsiteY11" fmla="*/ 62729 h 468000"/>
              <a:gd name="connsiteX12" fmla="*/ 450905 w 720000"/>
              <a:gd name="connsiteY12" fmla="*/ 217 h 468000"/>
              <a:gd name="connsiteX13" fmla="*/ 574439 w 720000"/>
              <a:gd name="connsiteY13" fmla="*/ 5322 h 468000"/>
              <a:gd name="connsiteX14" fmla="*/ 481706 w 720000"/>
              <a:gd name="connsiteY14" fmla="*/ 11273 h 468000"/>
              <a:gd name="connsiteX15" fmla="*/ 216673 w 720000"/>
              <a:gd name="connsiteY15" fmla="*/ 64391 h 468000"/>
              <a:gd name="connsiteX16" fmla="*/ 69817 w 720000"/>
              <a:gd name="connsiteY16" fmla="*/ 164182 h 468000"/>
              <a:gd name="connsiteX17" fmla="*/ 28201 w 720000"/>
              <a:gd name="connsiteY17" fmla="*/ 224126 h 468000"/>
              <a:gd name="connsiteX18" fmla="*/ 35705 w 720000"/>
              <a:gd name="connsiteY18" fmla="*/ 349032 h 468000"/>
              <a:gd name="connsiteX19" fmla="*/ 144331 w 720000"/>
              <a:gd name="connsiteY19" fmla="*/ 426945 h 468000"/>
              <a:gd name="connsiteX20" fmla="*/ 326486 w 720000"/>
              <a:gd name="connsiteY20" fmla="*/ 452352 h 468000"/>
              <a:gd name="connsiteX21" fmla="*/ 572923 w 720000"/>
              <a:gd name="connsiteY21" fmla="*/ 391386 h 468000"/>
              <a:gd name="connsiteX22" fmla="*/ 669319 w 720000"/>
              <a:gd name="connsiteY22" fmla="*/ 313240 h 468000"/>
              <a:gd name="connsiteX23" fmla="*/ 705578 w 720000"/>
              <a:gd name="connsiteY23" fmla="*/ 217592 h 468000"/>
              <a:gd name="connsiteX24" fmla="*/ 672301 w 720000"/>
              <a:gd name="connsiteY24" fmla="*/ 127807 h 468000"/>
              <a:gd name="connsiteX25" fmla="*/ 550207 w 720000"/>
              <a:gd name="connsiteY25" fmla="*/ 61357 h 468000"/>
              <a:gd name="connsiteX26" fmla="*/ 449970 w 720000"/>
              <a:gd name="connsiteY26" fmla="*/ 54823 h 468000"/>
              <a:gd name="connsiteX27" fmla="*/ 386826 w 720000"/>
              <a:gd name="connsiteY27" fmla="*/ 85160 h 468000"/>
              <a:gd name="connsiteX28" fmla="*/ 386826 w 720000"/>
              <a:gd name="connsiteY28" fmla="*/ 85131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0000" h="468000" fill="none" extrusionOk="0">
                <a:moveTo>
                  <a:pt x="386826" y="85131"/>
                </a:moveTo>
                <a:cubicBezTo>
                  <a:pt x="383902" y="81334"/>
                  <a:pt x="379700" y="78287"/>
                  <a:pt x="376921" y="75563"/>
                </a:cubicBezTo>
                <a:cubicBezTo>
                  <a:pt x="401971" y="53480"/>
                  <a:pt x="423669" y="37539"/>
                  <a:pt x="452977" y="39334"/>
                </a:cubicBezTo>
                <a:cubicBezTo>
                  <a:pt x="541121" y="31275"/>
                  <a:pt x="607763" y="57698"/>
                  <a:pt x="668334" y="104004"/>
                </a:cubicBezTo>
                <a:cubicBezTo>
                  <a:pt x="712736" y="139023"/>
                  <a:pt x="730202" y="188910"/>
                  <a:pt x="716342" y="242824"/>
                </a:cubicBezTo>
                <a:cubicBezTo>
                  <a:pt x="711321" y="277402"/>
                  <a:pt x="693552" y="301586"/>
                  <a:pt x="675333" y="328554"/>
                </a:cubicBezTo>
                <a:cubicBezTo>
                  <a:pt x="639968" y="370585"/>
                  <a:pt x="611860" y="392709"/>
                  <a:pt x="567465" y="410376"/>
                </a:cubicBezTo>
                <a:cubicBezTo>
                  <a:pt x="437825" y="466502"/>
                  <a:pt x="284776" y="466804"/>
                  <a:pt x="153908" y="445934"/>
                </a:cubicBezTo>
                <a:cubicBezTo>
                  <a:pt x="114199" y="436882"/>
                  <a:pt x="82349" y="424858"/>
                  <a:pt x="51876" y="390541"/>
                </a:cubicBezTo>
                <a:cubicBezTo>
                  <a:pt x="18436" y="359238"/>
                  <a:pt x="-1297" y="322570"/>
                  <a:pt x="128" y="273219"/>
                </a:cubicBezTo>
                <a:cubicBezTo>
                  <a:pt x="3867" y="243413"/>
                  <a:pt x="16908" y="213160"/>
                  <a:pt x="32547" y="187838"/>
                </a:cubicBezTo>
                <a:cubicBezTo>
                  <a:pt x="71395" y="129544"/>
                  <a:pt x="126439" y="88528"/>
                  <a:pt x="185366" y="62729"/>
                </a:cubicBezTo>
                <a:cubicBezTo>
                  <a:pt x="271867" y="4642"/>
                  <a:pt x="361707" y="-4746"/>
                  <a:pt x="450905" y="217"/>
                </a:cubicBezTo>
                <a:cubicBezTo>
                  <a:pt x="487864" y="-477"/>
                  <a:pt x="534604" y="-197"/>
                  <a:pt x="574439" y="5322"/>
                </a:cubicBezTo>
                <a:cubicBezTo>
                  <a:pt x="551173" y="10180"/>
                  <a:pt x="519372" y="8565"/>
                  <a:pt x="481706" y="11273"/>
                </a:cubicBezTo>
                <a:cubicBezTo>
                  <a:pt x="394435" y="5953"/>
                  <a:pt x="303086" y="24077"/>
                  <a:pt x="216673" y="64391"/>
                </a:cubicBezTo>
                <a:cubicBezTo>
                  <a:pt x="160508" y="98061"/>
                  <a:pt x="104486" y="109755"/>
                  <a:pt x="69817" y="164182"/>
                </a:cubicBezTo>
                <a:cubicBezTo>
                  <a:pt x="57038" y="184364"/>
                  <a:pt x="35790" y="203646"/>
                  <a:pt x="28201" y="224126"/>
                </a:cubicBezTo>
                <a:cubicBezTo>
                  <a:pt x="2747" y="267783"/>
                  <a:pt x="9658" y="307270"/>
                  <a:pt x="35705" y="349032"/>
                </a:cubicBezTo>
                <a:cubicBezTo>
                  <a:pt x="59056" y="392291"/>
                  <a:pt x="102021" y="418036"/>
                  <a:pt x="144331" y="426945"/>
                </a:cubicBezTo>
                <a:cubicBezTo>
                  <a:pt x="201617" y="446674"/>
                  <a:pt x="275889" y="455639"/>
                  <a:pt x="326486" y="452352"/>
                </a:cubicBezTo>
                <a:cubicBezTo>
                  <a:pt x="401334" y="448207"/>
                  <a:pt x="488495" y="434976"/>
                  <a:pt x="572923" y="391386"/>
                </a:cubicBezTo>
                <a:cubicBezTo>
                  <a:pt x="604422" y="366765"/>
                  <a:pt x="643295" y="341258"/>
                  <a:pt x="669319" y="313240"/>
                </a:cubicBezTo>
                <a:cubicBezTo>
                  <a:pt x="687582" y="289425"/>
                  <a:pt x="702589" y="255511"/>
                  <a:pt x="705578" y="217592"/>
                </a:cubicBezTo>
                <a:cubicBezTo>
                  <a:pt x="704819" y="181191"/>
                  <a:pt x="698396" y="157043"/>
                  <a:pt x="672301" y="127807"/>
                </a:cubicBezTo>
                <a:cubicBezTo>
                  <a:pt x="630742" y="91902"/>
                  <a:pt x="594722" y="67377"/>
                  <a:pt x="550207" y="61357"/>
                </a:cubicBezTo>
                <a:cubicBezTo>
                  <a:pt x="518315" y="50262"/>
                  <a:pt x="486154" y="46632"/>
                  <a:pt x="449970" y="54823"/>
                </a:cubicBezTo>
                <a:cubicBezTo>
                  <a:pt x="429130" y="57272"/>
                  <a:pt x="407564" y="65983"/>
                  <a:pt x="386826" y="85160"/>
                </a:cubicBezTo>
                <a:cubicBezTo>
                  <a:pt x="386827" y="85155"/>
                  <a:pt x="386828" y="85142"/>
                  <a:pt x="386826" y="85131"/>
                </a:cubicBezTo>
                <a:close/>
              </a:path>
              <a:path w="720000" h="468000" stroke="0" extrusionOk="0">
                <a:moveTo>
                  <a:pt x="386826" y="85131"/>
                </a:moveTo>
                <a:cubicBezTo>
                  <a:pt x="383754" y="80793"/>
                  <a:pt x="379423" y="76691"/>
                  <a:pt x="376921" y="75563"/>
                </a:cubicBezTo>
                <a:cubicBezTo>
                  <a:pt x="402835" y="53437"/>
                  <a:pt x="422330" y="42399"/>
                  <a:pt x="452977" y="39334"/>
                </a:cubicBezTo>
                <a:cubicBezTo>
                  <a:pt x="522211" y="39846"/>
                  <a:pt x="600923" y="65844"/>
                  <a:pt x="668334" y="104004"/>
                </a:cubicBezTo>
                <a:cubicBezTo>
                  <a:pt x="710738" y="137336"/>
                  <a:pt x="731844" y="185594"/>
                  <a:pt x="716342" y="242824"/>
                </a:cubicBezTo>
                <a:cubicBezTo>
                  <a:pt x="711574" y="276061"/>
                  <a:pt x="695660" y="303506"/>
                  <a:pt x="675333" y="328554"/>
                </a:cubicBezTo>
                <a:cubicBezTo>
                  <a:pt x="638081" y="364575"/>
                  <a:pt x="604569" y="395126"/>
                  <a:pt x="567465" y="410376"/>
                </a:cubicBezTo>
                <a:cubicBezTo>
                  <a:pt x="430151" y="445137"/>
                  <a:pt x="280153" y="505467"/>
                  <a:pt x="153908" y="445934"/>
                </a:cubicBezTo>
                <a:cubicBezTo>
                  <a:pt x="120771" y="437881"/>
                  <a:pt x="85968" y="419400"/>
                  <a:pt x="51876" y="390541"/>
                </a:cubicBezTo>
                <a:cubicBezTo>
                  <a:pt x="12550" y="359365"/>
                  <a:pt x="1946" y="326306"/>
                  <a:pt x="128" y="273219"/>
                </a:cubicBezTo>
                <a:cubicBezTo>
                  <a:pt x="1861" y="241055"/>
                  <a:pt x="15914" y="218583"/>
                  <a:pt x="32547" y="187838"/>
                </a:cubicBezTo>
                <a:cubicBezTo>
                  <a:pt x="75356" y="132827"/>
                  <a:pt x="129990" y="95510"/>
                  <a:pt x="185366" y="62729"/>
                </a:cubicBezTo>
                <a:cubicBezTo>
                  <a:pt x="276226" y="16315"/>
                  <a:pt x="361226" y="-6762"/>
                  <a:pt x="450905" y="217"/>
                </a:cubicBezTo>
                <a:cubicBezTo>
                  <a:pt x="487575" y="-70"/>
                  <a:pt x="527680" y="-1935"/>
                  <a:pt x="574439" y="5322"/>
                </a:cubicBezTo>
                <a:cubicBezTo>
                  <a:pt x="534820" y="9171"/>
                  <a:pt x="511187" y="14729"/>
                  <a:pt x="481706" y="11273"/>
                </a:cubicBezTo>
                <a:cubicBezTo>
                  <a:pt x="392577" y="3482"/>
                  <a:pt x="298856" y="29505"/>
                  <a:pt x="216673" y="64391"/>
                </a:cubicBezTo>
                <a:cubicBezTo>
                  <a:pt x="162165" y="88447"/>
                  <a:pt x="115917" y="120573"/>
                  <a:pt x="69817" y="164182"/>
                </a:cubicBezTo>
                <a:cubicBezTo>
                  <a:pt x="53964" y="182740"/>
                  <a:pt x="41626" y="201457"/>
                  <a:pt x="28201" y="224126"/>
                </a:cubicBezTo>
                <a:cubicBezTo>
                  <a:pt x="2712" y="270788"/>
                  <a:pt x="4131" y="309891"/>
                  <a:pt x="35705" y="349032"/>
                </a:cubicBezTo>
                <a:cubicBezTo>
                  <a:pt x="65593" y="395439"/>
                  <a:pt x="99619" y="413233"/>
                  <a:pt x="144331" y="426945"/>
                </a:cubicBezTo>
                <a:cubicBezTo>
                  <a:pt x="204617" y="442827"/>
                  <a:pt x="263441" y="454554"/>
                  <a:pt x="326486" y="452352"/>
                </a:cubicBezTo>
                <a:cubicBezTo>
                  <a:pt x="414951" y="451966"/>
                  <a:pt x="491629" y="441385"/>
                  <a:pt x="572923" y="391386"/>
                </a:cubicBezTo>
                <a:cubicBezTo>
                  <a:pt x="607177" y="376574"/>
                  <a:pt x="639860" y="344515"/>
                  <a:pt x="669319" y="313240"/>
                </a:cubicBezTo>
                <a:cubicBezTo>
                  <a:pt x="691599" y="286301"/>
                  <a:pt x="702674" y="248888"/>
                  <a:pt x="705578" y="217592"/>
                </a:cubicBezTo>
                <a:cubicBezTo>
                  <a:pt x="711378" y="182353"/>
                  <a:pt x="691445" y="152448"/>
                  <a:pt x="672301" y="127807"/>
                </a:cubicBezTo>
                <a:cubicBezTo>
                  <a:pt x="635864" y="95785"/>
                  <a:pt x="592770" y="66549"/>
                  <a:pt x="550207" y="61357"/>
                </a:cubicBezTo>
                <a:cubicBezTo>
                  <a:pt x="517621" y="52102"/>
                  <a:pt x="485749" y="45699"/>
                  <a:pt x="449970" y="54823"/>
                </a:cubicBezTo>
                <a:cubicBezTo>
                  <a:pt x="426020" y="58308"/>
                  <a:pt x="407075" y="66239"/>
                  <a:pt x="386826" y="85160"/>
                </a:cubicBezTo>
                <a:cubicBezTo>
                  <a:pt x="386824" y="85155"/>
                  <a:pt x="386825" y="85141"/>
                  <a:pt x="386826" y="85131"/>
                </a:cubicBezTo>
                <a:close/>
              </a:path>
            </a:pathLst>
          </a:custGeom>
          <a:solidFill>
            <a:srgbClr val="F04E51"/>
          </a:solidFill>
          <a:ln w="25400" cap="rnd">
            <a:solidFill>
              <a:srgbClr val="F04E5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58191 w 2714133"/>
                      <a:gd name="connsiteY0" fmla="*/ 277984 h 1528182"/>
                      <a:gd name="connsiteX1" fmla="*/ 1420853 w 2714133"/>
                      <a:gd name="connsiteY1" fmla="*/ 246742 h 1528182"/>
                      <a:gd name="connsiteX2" fmla="*/ 1707556 w 2714133"/>
                      <a:gd name="connsiteY2" fmla="*/ 128442 h 1528182"/>
                      <a:gd name="connsiteX3" fmla="*/ 2519372 w 2714133"/>
                      <a:gd name="connsiteY3" fmla="*/ 339611 h 1528182"/>
                      <a:gd name="connsiteX4" fmla="*/ 2700347 w 2714133"/>
                      <a:gd name="connsiteY4" fmla="*/ 792906 h 1528182"/>
                      <a:gd name="connsiteX5" fmla="*/ 2545756 w 2714133"/>
                      <a:gd name="connsiteY5" fmla="*/ 1072845 h 1528182"/>
                      <a:gd name="connsiteX6" fmla="*/ 2139134 w 2714133"/>
                      <a:gd name="connsiteY6" fmla="*/ 1340022 h 1528182"/>
                      <a:gd name="connsiteX7" fmla="*/ 580177 w 2714133"/>
                      <a:gd name="connsiteY7" fmla="*/ 1456131 h 1528182"/>
                      <a:gd name="connsiteX8" fmla="*/ 195557 w 2714133"/>
                      <a:gd name="connsiteY8" fmla="*/ 1275252 h 1528182"/>
                      <a:gd name="connsiteX9" fmla="*/ 485 w 2714133"/>
                      <a:gd name="connsiteY9" fmla="*/ 892156 h 1528182"/>
                      <a:gd name="connsiteX10" fmla="*/ 122691 w 2714133"/>
                      <a:gd name="connsiteY10" fmla="*/ 613359 h 1528182"/>
                      <a:gd name="connsiteX11" fmla="*/ 698763 w 2714133"/>
                      <a:gd name="connsiteY11" fmla="*/ 204832 h 1528182"/>
                      <a:gd name="connsiteX12" fmla="*/ 1699745 w 2714133"/>
                      <a:gd name="connsiteY12" fmla="*/ 711 h 1528182"/>
                      <a:gd name="connsiteX13" fmla="*/ 2165423 w 2714133"/>
                      <a:gd name="connsiteY13" fmla="*/ 17380 h 1528182"/>
                      <a:gd name="connsiteX14" fmla="*/ 1815855 w 2714133"/>
                      <a:gd name="connsiteY14" fmla="*/ 36811 h 1528182"/>
                      <a:gd name="connsiteX15" fmla="*/ 816778 w 2714133"/>
                      <a:gd name="connsiteY15" fmla="*/ 210261 h 1528182"/>
                      <a:gd name="connsiteX16" fmla="*/ 263185 w 2714133"/>
                      <a:gd name="connsiteY16" fmla="*/ 536112 h 1528182"/>
                      <a:gd name="connsiteX17" fmla="*/ 106308 w 2714133"/>
                      <a:gd name="connsiteY17" fmla="*/ 731850 h 1528182"/>
                      <a:gd name="connsiteX18" fmla="*/ 134597 w 2714133"/>
                      <a:gd name="connsiteY18" fmla="*/ 1139711 h 1528182"/>
                      <a:gd name="connsiteX19" fmla="*/ 544077 w 2714133"/>
                      <a:gd name="connsiteY19" fmla="*/ 1394124 h 1528182"/>
                      <a:gd name="connsiteX20" fmla="*/ 1230734 w 2714133"/>
                      <a:gd name="connsiteY20" fmla="*/ 1477086 h 1528182"/>
                      <a:gd name="connsiteX21" fmla="*/ 2159708 w 2714133"/>
                      <a:gd name="connsiteY21" fmla="*/ 1278014 h 1528182"/>
                      <a:gd name="connsiteX22" fmla="*/ 2523086 w 2714133"/>
                      <a:gd name="connsiteY22" fmla="*/ 1022839 h 1528182"/>
                      <a:gd name="connsiteX23" fmla="*/ 2659770 w 2714133"/>
                      <a:gd name="connsiteY23" fmla="*/ 710514 h 1528182"/>
                      <a:gd name="connsiteX24" fmla="*/ 2534326 w 2714133"/>
                      <a:gd name="connsiteY24" fmla="*/ 417335 h 1528182"/>
                      <a:gd name="connsiteX25" fmla="*/ 2074078 w 2714133"/>
                      <a:gd name="connsiteY25" fmla="*/ 200355 h 1528182"/>
                      <a:gd name="connsiteX26" fmla="*/ 1696221 w 2714133"/>
                      <a:gd name="connsiteY26" fmla="*/ 179019 h 1528182"/>
                      <a:gd name="connsiteX27" fmla="*/ 1458191 w 2714133"/>
                      <a:gd name="connsiteY27" fmla="*/ 278079 h 152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714133" h="1528182">
                        <a:moveTo>
                          <a:pt x="1458191" y="277984"/>
                        </a:moveTo>
                        <a:cubicBezTo>
                          <a:pt x="1444761" y="266745"/>
                          <a:pt x="1434093" y="257791"/>
                          <a:pt x="1420853" y="246742"/>
                        </a:cubicBezTo>
                        <a:cubicBezTo>
                          <a:pt x="1504197" y="171876"/>
                          <a:pt x="1602590" y="138157"/>
                          <a:pt x="1707556" y="128442"/>
                        </a:cubicBezTo>
                        <a:cubicBezTo>
                          <a:pt x="2002831" y="101105"/>
                          <a:pt x="2274008" y="173114"/>
                          <a:pt x="2519372" y="339611"/>
                        </a:cubicBezTo>
                        <a:cubicBezTo>
                          <a:pt x="2681297" y="449434"/>
                          <a:pt x="2744733" y="600215"/>
                          <a:pt x="2700347" y="792906"/>
                        </a:cubicBezTo>
                        <a:cubicBezTo>
                          <a:pt x="2675486" y="900729"/>
                          <a:pt x="2621384" y="992835"/>
                          <a:pt x="2545756" y="1072845"/>
                        </a:cubicBezTo>
                        <a:cubicBezTo>
                          <a:pt x="2431265" y="1193908"/>
                          <a:pt x="2292105" y="1279538"/>
                          <a:pt x="2139134" y="1340022"/>
                        </a:cubicBezTo>
                        <a:cubicBezTo>
                          <a:pt x="1632022" y="1540332"/>
                          <a:pt x="1111767" y="1583481"/>
                          <a:pt x="580177" y="1456131"/>
                        </a:cubicBezTo>
                        <a:cubicBezTo>
                          <a:pt x="440350" y="1422603"/>
                          <a:pt x="308809" y="1366311"/>
                          <a:pt x="195557" y="1275252"/>
                        </a:cubicBezTo>
                        <a:cubicBezTo>
                          <a:pt x="73637" y="1177144"/>
                          <a:pt x="-7040" y="1055319"/>
                          <a:pt x="485" y="892156"/>
                        </a:cubicBezTo>
                        <a:cubicBezTo>
                          <a:pt x="5438" y="785095"/>
                          <a:pt x="57921" y="695179"/>
                          <a:pt x="122691" y="613359"/>
                        </a:cubicBezTo>
                        <a:cubicBezTo>
                          <a:pt x="274710" y="421240"/>
                          <a:pt x="476926" y="297987"/>
                          <a:pt x="698763" y="204832"/>
                        </a:cubicBezTo>
                        <a:cubicBezTo>
                          <a:pt x="1018517" y="70530"/>
                          <a:pt x="1354273" y="8141"/>
                          <a:pt x="1699745" y="711"/>
                        </a:cubicBezTo>
                        <a:cubicBezTo>
                          <a:pt x="1854812" y="-2622"/>
                          <a:pt x="2010165" y="6236"/>
                          <a:pt x="2165423" y="17380"/>
                        </a:cubicBezTo>
                        <a:cubicBezTo>
                          <a:pt x="2048932" y="23857"/>
                          <a:pt x="1932441" y="30334"/>
                          <a:pt x="1815855" y="36811"/>
                        </a:cubicBezTo>
                        <a:cubicBezTo>
                          <a:pt x="1476098" y="55575"/>
                          <a:pt x="1139009" y="90056"/>
                          <a:pt x="816778" y="210261"/>
                        </a:cubicBezTo>
                        <a:cubicBezTo>
                          <a:pt x="612943" y="286271"/>
                          <a:pt x="420538" y="383140"/>
                          <a:pt x="263185" y="536112"/>
                        </a:cubicBezTo>
                        <a:cubicBezTo>
                          <a:pt x="203558" y="594024"/>
                          <a:pt x="150218" y="661270"/>
                          <a:pt x="106308" y="731850"/>
                        </a:cubicBezTo>
                        <a:cubicBezTo>
                          <a:pt x="19345" y="871677"/>
                          <a:pt x="36585" y="1010933"/>
                          <a:pt x="134597" y="1139711"/>
                        </a:cubicBezTo>
                        <a:cubicBezTo>
                          <a:pt x="238324" y="1275918"/>
                          <a:pt x="386152" y="1344498"/>
                          <a:pt x="544077" y="1394124"/>
                        </a:cubicBezTo>
                        <a:cubicBezTo>
                          <a:pt x="767629" y="1464323"/>
                          <a:pt x="997943" y="1484516"/>
                          <a:pt x="1230734" y="1477086"/>
                        </a:cubicBezTo>
                        <a:cubicBezTo>
                          <a:pt x="1552108" y="1466799"/>
                          <a:pt x="1864623" y="1411554"/>
                          <a:pt x="2159708" y="1278014"/>
                        </a:cubicBezTo>
                        <a:cubicBezTo>
                          <a:pt x="2296677" y="1216006"/>
                          <a:pt x="2422883" y="1137425"/>
                          <a:pt x="2523086" y="1022839"/>
                        </a:cubicBezTo>
                        <a:cubicBezTo>
                          <a:pt x="2601287" y="933304"/>
                          <a:pt x="2649864" y="831387"/>
                          <a:pt x="2659770" y="710514"/>
                        </a:cubicBezTo>
                        <a:cubicBezTo>
                          <a:pt x="2669771" y="588975"/>
                          <a:pt x="2624908" y="494297"/>
                          <a:pt x="2534326" y="417335"/>
                        </a:cubicBezTo>
                        <a:cubicBezTo>
                          <a:pt x="2400404" y="303511"/>
                          <a:pt x="2242766" y="239789"/>
                          <a:pt x="2074078" y="200355"/>
                        </a:cubicBezTo>
                        <a:cubicBezTo>
                          <a:pt x="1949586" y="171209"/>
                          <a:pt x="1823761" y="160255"/>
                          <a:pt x="1696221" y="179019"/>
                        </a:cubicBezTo>
                        <a:cubicBezTo>
                          <a:pt x="1609829" y="191688"/>
                          <a:pt x="1530200" y="219977"/>
                          <a:pt x="1458191" y="2780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0" name="Graphic 14">
            <a:extLst>
              <a:ext uri="{FF2B5EF4-FFF2-40B4-BE49-F238E27FC236}">
                <a16:creationId xmlns:a16="http://schemas.microsoft.com/office/drawing/2014/main" id="{802ED4A1-8190-4BC0-B90C-D03491DAE11E}"/>
              </a:ext>
            </a:extLst>
          </p:cNvPr>
          <p:cNvSpPr/>
          <p:nvPr/>
        </p:nvSpPr>
        <p:spPr>
          <a:xfrm>
            <a:off x="629155" y="1692162"/>
            <a:ext cx="720000" cy="468000"/>
          </a:xfrm>
          <a:custGeom>
            <a:avLst/>
            <a:gdLst>
              <a:gd name="connsiteX0" fmla="*/ 386826 w 720000"/>
              <a:gd name="connsiteY0" fmla="*/ 85131 h 468000"/>
              <a:gd name="connsiteX1" fmla="*/ 376921 w 720000"/>
              <a:gd name="connsiteY1" fmla="*/ 75563 h 468000"/>
              <a:gd name="connsiteX2" fmla="*/ 452977 w 720000"/>
              <a:gd name="connsiteY2" fmla="*/ 39334 h 468000"/>
              <a:gd name="connsiteX3" fmla="*/ 668334 w 720000"/>
              <a:gd name="connsiteY3" fmla="*/ 104004 h 468000"/>
              <a:gd name="connsiteX4" fmla="*/ 716342 w 720000"/>
              <a:gd name="connsiteY4" fmla="*/ 242824 h 468000"/>
              <a:gd name="connsiteX5" fmla="*/ 675333 w 720000"/>
              <a:gd name="connsiteY5" fmla="*/ 328554 h 468000"/>
              <a:gd name="connsiteX6" fmla="*/ 567465 w 720000"/>
              <a:gd name="connsiteY6" fmla="*/ 410376 h 468000"/>
              <a:gd name="connsiteX7" fmla="*/ 153908 w 720000"/>
              <a:gd name="connsiteY7" fmla="*/ 445934 h 468000"/>
              <a:gd name="connsiteX8" fmla="*/ 51876 w 720000"/>
              <a:gd name="connsiteY8" fmla="*/ 390541 h 468000"/>
              <a:gd name="connsiteX9" fmla="*/ 128 w 720000"/>
              <a:gd name="connsiteY9" fmla="*/ 273219 h 468000"/>
              <a:gd name="connsiteX10" fmla="*/ 32547 w 720000"/>
              <a:gd name="connsiteY10" fmla="*/ 187838 h 468000"/>
              <a:gd name="connsiteX11" fmla="*/ 185366 w 720000"/>
              <a:gd name="connsiteY11" fmla="*/ 62729 h 468000"/>
              <a:gd name="connsiteX12" fmla="*/ 450905 w 720000"/>
              <a:gd name="connsiteY12" fmla="*/ 217 h 468000"/>
              <a:gd name="connsiteX13" fmla="*/ 574439 w 720000"/>
              <a:gd name="connsiteY13" fmla="*/ 5322 h 468000"/>
              <a:gd name="connsiteX14" fmla="*/ 481706 w 720000"/>
              <a:gd name="connsiteY14" fmla="*/ 11273 h 468000"/>
              <a:gd name="connsiteX15" fmla="*/ 216673 w 720000"/>
              <a:gd name="connsiteY15" fmla="*/ 64391 h 468000"/>
              <a:gd name="connsiteX16" fmla="*/ 69817 w 720000"/>
              <a:gd name="connsiteY16" fmla="*/ 164182 h 468000"/>
              <a:gd name="connsiteX17" fmla="*/ 28201 w 720000"/>
              <a:gd name="connsiteY17" fmla="*/ 224126 h 468000"/>
              <a:gd name="connsiteX18" fmla="*/ 35705 w 720000"/>
              <a:gd name="connsiteY18" fmla="*/ 349032 h 468000"/>
              <a:gd name="connsiteX19" fmla="*/ 144331 w 720000"/>
              <a:gd name="connsiteY19" fmla="*/ 426945 h 468000"/>
              <a:gd name="connsiteX20" fmla="*/ 326486 w 720000"/>
              <a:gd name="connsiteY20" fmla="*/ 452352 h 468000"/>
              <a:gd name="connsiteX21" fmla="*/ 572923 w 720000"/>
              <a:gd name="connsiteY21" fmla="*/ 391386 h 468000"/>
              <a:gd name="connsiteX22" fmla="*/ 669319 w 720000"/>
              <a:gd name="connsiteY22" fmla="*/ 313240 h 468000"/>
              <a:gd name="connsiteX23" fmla="*/ 705578 w 720000"/>
              <a:gd name="connsiteY23" fmla="*/ 217592 h 468000"/>
              <a:gd name="connsiteX24" fmla="*/ 672301 w 720000"/>
              <a:gd name="connsiteY24" fmla="*/ 127807 h 468000"/>
              <a:gd name="connsiteX25" fmla="*/ 550207 w 720000"/>
              <a:gd name="connsiteY25" fmla="*/ 61357 h 468000"/>
              <a:gd name="connsiteX26" fmla="*/ 449970 w 720000"/>
              <a:gd name="connsiteY26" fmla="*/ 54823 h 468000"/>
              <a:gd name="connsiteX27" fmla="*/ 386826 w 720000"/>
              <a:gd name="connsiteY27" fmla="*/ 85160 h 468000"/>
              <a:gd name="connsiteX28" fmla="*/ 386826 w 720000"/>
              <a:gd name="connsiteY28" fmla="*/ 85131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0000" h="468000" fill="none" extrusionOk="0">
                <a:moveTo>
                  <a:pt x="386826" y="85131"/>
                </a:moveTo>
                <a:cubicBezTo>
                  <a:pt x="383902" y="81334"/>
                  <a:pt x="379700" y="78287"/>
                  <a:pt x="376921" y="75563"/>
                </a:cubicBezTo>
                <a:cubicBezTo>
                  <a:pt x="401971" y="53480"/>
                  <a:pt x="423669" y="37539"/>
                  <a:pt x="452977" y="39334"/>
                </a:cubicBezTo>
                <a:cubicBezTo>
                  <a:pt x="541121" y="31275"/>
                  <a:pt x="607763" y="57698"/>
                  <a:pt x="668334" y="104004"/>
                </a:cubicBezTo>
                <a:cubicBezTo>
                  <a:pt x="712736" y="139023"/>
                  <a:pt x="730202" y="188910"/>
                  <a:pt x="716342" y="242824"/>
                </a:cubicBezTo>
                <a:cubicBezTo>
                  <a:pt x="711321" y="277402"/>
                  <a:pt x="693552" y="301586"/>
                  <a:pt x="675333" y="328554"/>
                </a:cubicBezTo>
                <a:cubicBezTo>
                  <a:pt x="639968" y="370585"/>
                  <a:pt x="611860" y="392709"/>
                  <a:pt x="567465" y="410376"/>
                </a:cubicBezTo>
                <a:cubicBezTo>
                  <a:pt x="437825" y="466502"/>
                  <a:pt x="284776" y="466804"/>
                  <a:pt x="153908" y="445934"/>
                </a:cubicBezTo>
                <a:cubicBezTo>
                  <a:pt x="114199" y="436882"/>
                  <a:pt x="82349" y="424858"/>
                  <a:pt x="51876" y="390541"/>
                </a:cubicBezTo>
                <a:cubicBezTo>
                  <a:pt x="18436" y="359238"/>
                  <a:pt x="-1297" y="322570"/>
                  <a:pt x="128" y="273219"/>
                </a:cubicBezTo>
                <a:cubicBezTo>
                  <a:pt x="3867" y="243413"/>
                  <a:pt x="16908" y="213160"/>
                  <a:pt x="32547" y="187838"/>
                </a:cubicBezTo>
                <a:cubicBezTo>
                  <a:pt x="71395" y="129544"/>
                  <a:pt x="126439" y="88528"/>
                  <a:pt x="185366" y="62729"/>
                </a:cubicBezTo>
                <a:cubicBezTo>
                  <a:pt x="271867" y="4642"/>
                  <a:pt x="361707" y="-4746"/>
                  <a:pt x="450905" y="217"/>
                </a:cubicBezTo>
                <a:cubicBezTo>
                  <a:pt x="487864" y="-477"/>
                  <a:pt x="534604" y="-197"/>
                  <a:pt x="574439" y="5322"/>
                </a:cubicBezTo>
                <a:cubicBezTo>
                  <a:pt x="551173" y="10180"/>
                  <a:pt x="519372" y="8565"/>
                  <a:pt x="481706" y="11273"/>
                </a:cubicBezTo>
                <a:cubicBezTo>
                  <a:pt x="394435" y="5953"/>
                  <a:pt x="303086" y="24077"/>
                  <a:pt x="216673" y="64391"/>
                </a:cubicBezTo>
                <a:cubicBezTo>
                  <a:pt x="160508" y="98061"/>
                  <a:pt x="104486" y="109755"/>
                  <a:pt x="69817" y="164182"/>
                </a:cubicBezTo>
                <a:cubicBezTo>
                  <a:pt x="57038" y="184364"/>
                  <a:pt x="35790" y="203646"/>
                  <a:pt x="28201" y="224126"/>
                </a:cubicBezTo>
                <a:cubicBezTo>
                  <a:pt x="2747" y="267783"/>
                  <a:pt x="9658" y="307270"/>
                  <a:pt x="35705" y="349032"/>
                </a:cubicBezTo>
                <a:cubicBezTo>
                  <a:pt x="59056" y="392291"/>
                  <a:pt x="102021" y="418036"/>
                  <a:pt x="144331" y="426945"/>
                </a:cubicBezTo>
                <a:cubicBezTo>
                  <a:pt x="201617" y="446674"/>
                  <a:pt x="275889" y="455639"/>
                  <a:pt x="326486" y="452352"/>
                </a:cubicBezTo>
                <a:cubicBezTo>
                  <a:pt x="401334" y="448207"/>
                  <a:pt x="488495" y="434976"/>
                  <a:pt x="572923" y="391386"/>
                </a:cubicBezTo>
                <a:cubicBezTo>
                  <a:pt x="604422" y="366765"/>
                  <a:pt x="643295" y="341258"/>
                  <a:pt x="669319" y="313240"/>
                </a:cubicBezTo>
                <a:cubicBezTo>
                  <a:pt x="687582" y="289425"/>
                  <a:pt x="702589" y="255511"/>
                  <a:pt x="705578" y="217592"/>
                </a:cubicBezTo>
                <a:cubicBezTo>
                  <a:pt x="704819" y="181191"/>
                  <a:pt x="698396" y="157043"/>
                  <a:pt x="672301" y="127807"/>
                </a:cubicBezTo>
                <a:cubicBezTo>
                  <a:pt x="630742" y="91902"/>
                  <a:pt x="594722" y="67377"/>
                  <a:pt x="550207" y="61357"/>
                </a:cubicBezTo>
                <a:cubicBezTo>
                  <a:pt x="518315" y="50262"/>
                  <a:pt x="486154" y="46632"/>
                  <a:pt x="449970" y="54823"/>
                </a:cubicBezTo>
                <a:cubicBezTo>
                  <a:pt x="429130" y="57272"/>
                  <a:pt x="407564" y="65983"/>
                  <a:pt x="386826" y="85160"/>
                </a:cubicBezTo>
                <a:cubicBezTo>
                  <a:pt x="386827" y="85155"/>
                  <a:pt x="386828" y="85142"/>
                  <a:pt x="386826" y="85131"/>
                </a:cubicBezTo>
                <a:close/>
              </a:path>
              <a:path w="720000" h="468000" stroke="0" extrusionOk="0">
                <a:moveTo>
                  <a:pt x="386826" y="85131"/>
                </a:moveTo>
                <a:cubicBezTo>
                  <a:pt x="383754" y="80793"/>
                  <a:pt x="379423" y="76691"/>
                  <a:pt x="376921" y="75563"/>
                </a:cubicBezTo>
                <a:cubicBezTo>
                  <a:pt x="402835" y="53437"/>
                  <a:pt x="422330" y="42399"/>
                  <a:pt x="452977" y="39334"/>
                </a:cubicBezTo>
                <a:cubicBezTo>
                  <a:pt x="522211" y="39846"/>
                  <a:pt x="600923" y="65844"/>
                  <a:pt x="668334" y="104004"/>
                </a:cubicBezTo>
                <a:cubicBezTo>
                  <a:pt x="710738" y="137336"/>
                  <a:pt x="731844" y="185594"/>
                  <a:pt x="716342" y="242824"/>
                </a:cubicBezTo>
                <a:cubicBezTo>
                  <a:pt x="711574" y="276061"/>
                  <a:pt x="695660" y="303506"/>
                  <a:pt x="675333" y="328554"/>
                </a:cubicBezTo>
                <a:cubicBezTo>
                  <a:pt x="638081" y="364575"/>
                  <a:pt x="604569" y="395126"/>
                  <a:pt x="567465" y="410376"/>
                </a:cubicBezTo>
                <a:cubicBezTo>
                  <a:pt x="430151" y="445137"/>
                  <a:pt x="280153" y="505467"/>
                  <a:pt x="153908" y="445934"/>
                </a:cubicBezTo>
                <a:cubicBezTo>
                  <a:pt x="120771" y="437881"/>
                  <a:pt x="85968" y="419400"/>
                  <a:pt x="51876" y="390541"/>
                </a:cubicBezTo>
                <a:cubicBezTo>
                  <a:pt x="12550" y="359365"/>
                  <a:pt x="1946" y="326306"/>
                  <a:pt x="128" y="273219"/>
                </a:cubicBezTo>
                <a:cubicBezTo>
                  <a:pt x="1861" y="241055"/>
                  <a:pt x="15914" y="218583"/>
                  <a:pt x="32547" y="187838"/>
                </a:cubicBezTo>
                <a:cubicBezTo>
                  <a:pt x="75356" y="132827"/>
                  <a:pt x="129990" y="95510"/>
                  <a:pt x="185366" y="62729"/>
                </a:cubicBezTo>
                <a:cubicBezTo>
                  <a:pt x="276226" y="16315"/>
                  <a:pt x="361226" y="-6762"/>
                  <a:pt x="450905" y="217"/>
                </a:cubicBezTo>
                <a:cubicBezTo>
                  <a:pt x="487575" y="-70"/>
                  <a:pt x="527680" y="-1935"/>
                  <a:pt x="574439" y="5322"/>
                </a:cubicBezTo>
                <a:cubicBezTo>
                  <a:pt x="534820" y="9171"/>
                  <a:pt x="511187" y="14729"/>
                  <a:pt x="481706" y="11273"/>
                </a:cubicBezTo>
                <a:cubicBezTo>
                  <a:pt x="392577" y="3482"/>
                  <a:pt x="298856" y="29505"/>
                  <a:pt x="216673" y="64391"/>
                </a:cubicBezTo>
                <a:cubicBezTo>
                  <a:pt x="162165" y="88447"/>
                  <a:pt x="115917" y="120573"/>
                  <a:pt x="69817" y="164182"/>
                </a:cubicBezTo>
                <a:cubicBezTo>
                  <a:pt x="53964" y="182740"/>
                  <a:pt x="41626" y="201457"/>
                  <a:pt x="28201" y="224126"/>
                </a:cubicBezTo>
                <a:cubicBezTo>
                  <a:pt x="2712" y="270788"/>
                  <a:pt x="4131" y="309891"/>
                  <a:pt x="35705" y="349032"/>
                </a:cubicBezTo>
                <a:cubicBezTo>
                  <a:pt x="65593" y="395439"/>
                  <a:pt x="99619" y="413233"/>
                  <a:pt x="144331" y="426945"/>
                </a:cubicBezTo>
                <a:cubicBezTo>
                  <a:pt x="204617" y="442827"/>
                  <a:pt x="263441" y="454554"/>
                  <a:pt x="326486" y="452352"/>
                </a:cubicBezTo>
                <a:cubicBezTo>
                  <a:pt x="414951" y="451966"/>
                  <a:pt x="491629" y="441385"/>
                  <a:pt x="572923" y="391386"/>
                </a:cubicBezTo>
                <a:cubicBezTo>
                  <a:pt x="607177" y="376574"/>
                  <a:pt x="639860" y="344515"/>
                  <a:pt x="669319" y="313240"/>
                </a:cubicBezTo>
                <a:cubicBezTo>
                  <a:pt x="691599" y="286301"/>
                  <a:pt x="702674" y="248888"/>
                  <a:pt x="705578" y="217592"/>
                </a:cubicBezTo>
                <a:cubicBezTo>
                  <a:pt x="711378" y="182353"/>
                  <a:pt x="691445" y="152448"/>
                  <a:pt x="672301" y="127807"/>
                </a:cubicBezTo>
                <a:cubicBezTo>
                  <a:pt x="635864" y="95785"/>
                  <a:pt x="592770" y="66549"/>
                  <a:pt x="550207" y="61357"/>
                </a:cubicBezTo>
                <a:cubicBezTo>
                  <a:pt x="517621" y="52102"/>
                  <a:pt x="485749" y="45699"/>
                  <a:pt x="449970" y="54823"/>
                </a:cubicBezTo>
                <a:cubicBezTo>
                  <a:pt x="426020" y="58308"/>
                  <a:pt x="407075" y="66239"/>
                  <a:pt x="386826" y="85160"/>
                </a:cubicBezTo>
                <a:cubicBezTo>
                  <a:pt x="386824" y="85155"/>
                  <a:pt x="386825" y="85141"/>
                  <a:pt x="386826" y="85131"/>
                </a:cubicBezTo>
                <a:close/>
              </a:path>
            </a:pathLst>
          </a:custGeom>
          <a:solidFill>
            <a:srgbClr val="F04E51"/>
          </a:solidFill>
          <a:ln w="25400" cap="rnd">
            <a:solidFill>
              <a:srgbClr val="F04E5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58191 w 2714133"/>
                      <a:gd name="connsiteY0" fmla="*/ 277984 h 1528182"/>
                      <a:gd name="connsiteX1" fmla="*/ 1420853 w 2714133"/>
                      <a:gd name="connsiteY1" fmla="*/ 246742 h 1528182"/>
                      <a:gd name="connsiteX2" fmla="*/ 1707556 w 2714133"/>
                      <a:gd name="connsiteY2" fmla="*/ 128442 h 1528182"/>
                      <a:gd name="connsiteX3" fmla="*/ 2519372 w 2714133"/>
                      <a:gd name="connsiteY3" fmla="*/ 339611 h 1528182"/>
                      <a:gd name="connsiteX4" fmla="*/ 2700347 w 2714133"/>
                      <a:gd name="connsiteY4" fmla="*/ 792906 h 1528182"/>
                      <a:gd name="connsiteX5" fmla="*/ 2545756 w 2714133"/>
                      <a:gd name="connsiteY5" fmla="*/ 1072845 h 1528182"/>
                      <a:gd name="connsiteX6" fmla="*/ 2139134 w 2714133"/>
                      <a:gd name="connsiteY6" fmla="*/ 1340022 h 1528182"/>
                      <a:gd name="connsiteX7" fmla="*/ 580177 w 2714133"/>
                      <a:gd name="connsiteY7" fmla="*/ 1456131 h 1528182"/>
                      <a:gd name="connsiteX8" fmla="*/ 195557 w 2714133"/>
                      <a:gd name="connsiteY8" fmla="*/ 1275252 h 1528182"/>
                      <a:gd name="connsiteX9" fmla="*/ 485 w 2714133"/>
                      <a:gd name="connsiteY9" fmla="*/ 892156 h 1528182"/>
                      <a:gd name="connsiteX10" fmla="*/ 122691 w 2714133"/>
                      <a:gd name="connsiteY10" fmla="*/ 613359 h 1528182"/>
                      <a:gd name="connsiteX11" fmla="*/ 698763 w 2714133"/>
                      <a:gd name="connsiteY11" fmla="*/ 204832 h 1528182"/>
                      <a:gd name="connsiteX12" fmla="*/ 1699745 w 2714133"/>
                      <a:gd name="connsiteY12" fmla="*/ 711 h 1528182"/>
                      <a:gd name="connsiteX13" fmla="*/ 2165423 w 2714133"/>
                      <a:gd name="connsiteY13" fmla="*/ 17380 h 1528182"/>
                      <a:gd name="connsiteX14" fmla="*/ 1815855 w 2714133"/>
                      <a:gd name="connsiteY14" fmla="*/ 36811 h 1528182"/>
                      <a:gd name="connsiteX15" fmla="*/ 816778 w 2714133"/>
                      <a:gd name="connsiteY15" fmla="*/ 210261 h 1528182"/>
                      <a:gd name="connsiteX16" fmla="*/ 263185 w 2714133"/>
                      <a:gd name="connsiteY16" fmla="*/ 536112 h 1528182"/>
                      <a:gd name="connsiteX17" fmla="*/ 106308 w 2714133"/>
                      <a:gd name="connsiteY17" fmla="*/ 731850 h 1528182"/>
                      <a:gd name="connsiteX18" fmla="*/ 134597 w 2714133"/>
                      <a:gd name="connsiteY18" fmla="*/ 1139711 h 1528182"/>
                      <a:gd name="connsiteX19" fmla="*/ 544077 w 2714133"/>
                      <a:gd name="connsiteY19" fmla="*/ 1394124 h 1528182"/>
                      <a:gd name="connsiteX20" fmla="*/ 1230734 w 2714133"/>
                      <a:gd name="connsiteY20" fmla="*/ 1477086 h 1528182"/>
                      <a:gd name="connsiteX21" fmla="*/ 2159708 w 2714133"/>
                      <a:gd name="connsiteY21" fmla="*/ 1278014 h 1528182"/>
                      <a:gd name="connsiteX22" fmla="*/ 2523086 w 2714133"/>
                      <a:gd name="connsiteY22" fmla="*/ 1022839 h 1528182"/>
                      <a:gd name="connsiteX23" fmla="*/ 2659770 w 2714133"/>
                      <a:gd name="connsiteY23" fmla="*/ 710514 h 1528182"/>
                      <a:gd name="connsiteX24" fmla="*/ 2534326 w 2714133"/>
                      <a:gd name="connsiteY24" fmla="*/ 417335 h 1528182"/>
                      <a:gd name="connsiteX25" fmla="*/ 2074078 w 2714133"/>
                      <a:gd name="connsiteY25" fmla="*/ 200355 h 1528182"/>
                      <a:gd name="connsiteX26" fmla="*/ 1696221 w 2714133"/>
                      <a:gd name="connsiteY26" fmla="*/ 179019 h 1528182"/>
                      <a:gd name="connsiteX27" fmla="*/ 1458191 w 2714133"/>
                      <a:gd name="connsiteY27" fmla="*/ 278079 h 152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714133" h="1528182">
                        <a:moveTo>
                          <a:pt x="1458191" y="277984"/>
                        </a:moveTo>
                        <a:cubicBezTo>
                          <a:pt x="1444761" y="266745"/>
                          <a:pt x="1434093" y="257791"/>
                          <a:pt x="1420853" y="246742"/>
                        </a:cubicBezTo>
                        <a:cubicBezTo>
                          <a:pt x="1504197" y="171876"/>
                          <a:pt x="1602590" y="138157"/>
                          <a:pt x="1707556" y="128442"/>
                        </a:cubicBezTo>
                        <a:cubicBezTo>
                          <a:pt x="2002831" y="101105"/>
                          <a:pt x="2274008" y="173114"/>
                          <a:pt x="2519372" y="339611"/>
                        </a:cubicBezTo>
                        <a:cubicBezTo>
                          <a:pt x="2681297" y="449434"/>
                          <a:pt x="2744733" y="600215"/>
                          <a:pt x="2700347" y="792906"/>
                        </a:cubicBezTo>
                        <a:cubicBezTo>
                          <a:pt x="2675486" y="900729"/>
                          <a:pt x="2621384" y="992835"/>
                          <a:pt x="2545756" y="1072845"/>
                        </a:cubicBezTo>
                        <a:cubicBezTo>
                          <a:pt x="2431265" y="1193908"/>
                          <a:pt x="2292105" y="1279538"/>
                          <a:pt x="2139134" y="1340022"/>
                        </a:cubicBezTo>
                        <a:cubicBezTo>
                          <a:pt x="1632022" y="1540332"/>
                          <a:pt x="1111767" y="1583481"/>
                          <a:pt x="580177" y="1456131"/>
                        </a:cubicBezTo>
                        <a:cubicBezTo>
                          <a:pt x="440350" y="1422603"/>
                          <a:pt x="308809" y="1366311"/>
                          <a:pt x="195557" y="1275252"/>
                        </a:cubicBezTo>
                        <a:cubicBezTo>
                          <a:pt x="73637" y="1177144"/>
                          <a:pt x="-7040" y="1055319"/>
                          <a:pt x="485" y="892156"/>
                        </a:cubicBezTo>
                        <a:cubicBezTo>
                          <a:pt x="5438" y="785095"/>
                          <a:pt x="57921" y="695179"/>
                          <a:pt x="122691" y="613359"/>
                        </a:cubicBezTo>
                        <a:cubicBezTo>
                          <a:pt x="274710" y="421240"/>
                          <a:pt x="476926" y="297987"/>
                          <a:pt x="698763" y="204832"/>
                        </a:cubicBezTo>
                        <a:cubicBezTo>
                          <a:pt x="1018517" y="70530"/>
                          <a:pt x="1354273" y="8141"/>
                          <a:pt x="1699745" y="711"/>
                        </a:cubicBezTo>
                        <a:cubicBezTo>
                          <a:pt x="1854812" y="-2622"/>
                          <a:pt x="2010165" y="6236"/>
                          <a:pt x="2165423" y="17380"/>
                        </a:cubicBezTo>
                        <a:cubicBezTo>
                          <a:pt x="2048932" y="23857"/>
                          <a:pt x="1932441" y="30334"/>
                          <a:pt x="1815855" y="36811"/>
                        </a:cubicBezTo>
                        <a:cubicBezTo>
                          <a:pt x="1476098" y="55575"/>
                          <a:pt x="1139009" y="90056"/>
                          <a:pt x="816778" y="210261"/>
                        </a:cubicBezTo>
                        <a:cubicBezTo>
                          <a:pt x="612943" y="286271"/>
                          <a:pt x="420538" y="383140"/>
                          <a:pt x="263185" y="536112"/>
                        </a:cubicBezTo>
                        <a:cubicBezTo>
                          <a:pt x="203558" y="594024"/>
                          <a:pt x="150218" y="661270"/>
                          <a:pt x="106308" y="731850"/>
                        </a:cubicBezTo>
                        <a:cubicBezTo>
                          <a:pt x="19345" y="871677"/>
                          <a:pt x="36585" y="1010933"/>
                          <a:pt x="134597" y="1139711"/>
                        </a:cubicBezTo>
                        <a:cubicBezTo>
                          <a:pt x="238324" y="1275918"/>
                          <a:pt x="386152" y="1344498"/>
                          <a:pt x="544077" y="1394124"/>
                        </a:cubicBezTo>
                        <a:cubicBezTo>
                          <a:pt x="767629" y="1464323"/>
                          <a:pt x="997943" y="1484516"/>
                          <a:pt x="1230734" y="1477086"/>
                        </a:cubicBezTo>
                        <a:cubicBezTo>
                          <a:pt x="1552108" y="1466799"/>
                          <a:pt x="1864623" y="1411554"/>
                          <a:pt x="2159708" y="1278014"/>
                        </a:cubicBezTo>
                        <a:cubicBezTo>
                          <a:pt x="2296677" y="1216006"/>
                          <a:pt x="2422883" y="1137425"/>
                          <a:pt x="2523086" y="1022839"/>
                        </a:cubicBezTo>
                        <a:cubicBezTo>
                          <a:pt x="2601287" y="933304"/>
                          <a:pt x="2649864" y="831387"/>
                          <a:pt x="2659770" y="710514"/>
                        </a:cubicBezTo>
                        <a:cubicBezTo>
                          <a:pt x="2669771" y="588975"/>
                          <a:pt x="2624908" y="494297"/>
                          <a:pt x="2534326" y="417335"/>
                        </a:cubicBezTo>
                        <a:cubicBezTo>
                          <a:pt x="2400404" y="303511"/>
                          <a:pt x="2242766" y="239789"/>
                          <a:pt x="2074078" y="200355"/>
                        </a:cubicBezTo>
                        <a:cubicBezTo>
                          <a:pt x="1949586" y="171209"/>
                          <a:pt x="1823761" y="160255"/>
                          <a:pt x="1696221" y="179019"/>
                        </a:cubicBezTo>
                        <a:cubicBezTo>
                          <a:pt x="1609829" y="191688"/>
                          <a:pt x="1530200" y="219977"/>
                          <a:pt x="1458191" y="2780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1" name="Graphic 14">
            <a:extLst>
              <a:ext uri="{FF2B5EF4-FFF2-40B4-BE49-F238E27FC236}">
                <a16:creationId xmlns:a16="http://schemas.microsoft.com/office/drawing/2014/main" id="{1945660D-8A5F-46AF-8F23-2AE50871C3E0}"/>
              </a:ext>
            </a:extLst>
          </p:cNvPr>
          <p:cNvSpPr/>
          <p:nvPr/>
        </p:nvSpPr>
        <p:spPr>
          <a:xfrm>
            <a:off x="103770" y="3273445"/>
            <a:ext cx="720000" cy="468000"/>
          </a:xfrm>
          <a:custGeom>
            <a:avLst/>
            <a:gdLst>
              <a:gd name="connsiteX0" fmla="*/ 386826 w 720000"/>
              <a:gd name="connsiteY0" fmla="*/ 85131 h 468000"/>
              <a:gd name="connsiteX1" fmla="*/ 376921 w 720000"/>
              <a:gd name="connsiteY1" fmla="*/ 75563 h 468000"/>
              <a:gd name="connsiteX2" fmla="*/ 452977 w 720000"/>
              <a:gd name="connsiteY2" fmla="*/ 39334 h 468000"/>
              <a:gd name="connsiteX3" fmla="*/ 668334 w 720000"/>
              <a:gd name="connsiteY3" fmla="*/ 104004 h 468000"/>
              <a:gd name="connsiteX4" fmla="*/ 716342 w 720000"/>
              <a:gd name="connsiteY4" fmla="*/ 242824 h 468000"/>
              <a:gd name="connsiteX5" fmla="*/ 675333 w 720000"/>
              <a:gd name="connsiteY5" fmla="*/ 328554 h 468000"/>
              <a:gd name="connsiteX6" fmla="*/ 567465 w 720000"/>
              <a:gd name="connsiteY6" fmla="*/ 410376 h 468000"/>
              <a:gd name="connsiteX7" fmla="*/ 153908 w 720000"/>
              <a:gd name="connsiteY7" fmla="*/ 445934 h 468000"/>
              <a:gd name="connsiteX8" fmla="*/ 51876 w 720000"/>
              <a:gd name="connsiteY8" fmla="*/ 390541 h 468000"/>
              <a:gd name="connsiteX9" fmla="*/ 128 w 720000"/>
              <a:gd name="connsiteY9" fmla="*/ 273219 h 468000"/>
              <a:gd name="connsiteX10" fmla="*/ 32547 w 720000"/>
              <a:gd name="connsiteY10" fmla="*/ 187838 h 468000"/>
              <a:gd name="connsiteX11" fmla="*/ 185366 w 720000"/>
              <a:gd name="connsiteY11" fmla="*/ 62729 h 468000"/>
              <a:gd name="connsiteX12" fmla="*/ 450905 w 720000"/>
              <a:gd name="connsiteY12" fmla="*/ 217 h 468000"/>
              <a:gd name="connsiteX13" fmla="*/ 574439 w 720000"/>
              <a:gd name="connsiteY13" fmla="*/ 5322 h 468000"/>
              <a:gd name="connsiteX14" fmla="*/ 481706 w 720000"/>
              <a:gd name="connsiteY14" fmla="*/ 11273 h 468000"/>
              <a:gd name="connsiteX15" fmla="*/ 216673 w 720000"/>
              <a:gd name="connsiteY15" fmla="*/ 64391 h 468000"/>
              <a:gd name="connsiteX16" fmla="*/ 69817 w 720000"/>
              <a:gd name="connsiteY16" fmla="*/ 164182 h 468000"/>
              <a:gd name="connsiteX17" fmla="*/ 28201 w 720000"/>
              <a:gd name="connsiteY17" fmla="*/ 224126 h 468000"/>
              <a:gd name="connsiteX18" fmla="*/ 35705 w 720000"/>
              <a:gd name="connsiteY18" fmla="*/ 349032 h 468000"/>
              <a:gd name="connsiteX19" fmla="*/ 144331 w 720000"/>
              <a:gd name="connsiteY19" fmla="*/ 426945 h 468000"/>
              <a:gd name="connsiteX20" fmla="*/ 326486 w 720000"/>
              <a:gd name="connsiteY20" fmla="*/ 452352 h 468000"/>
              <a:gd name="connsiteX21" fmla="*/ 572923 w 720000"/>
              <a:gd name="connsiteY21" fmla="*/ 391386 h 468000"/>
              <a:gd name="connsiteX22" fmla="*/ 669319 w 720000"/>
              <a:gd name="connsiteY22" fmla="*/ 313240 h 468000"/>
              <a:gd name="connsiteX23" fmla="*/ 705578 w 720000"/>
              <a:gd name="connsiteY23" fmla="*/ 217592 h 468000"/>
              <a:gd name="connsiteX24" fmla="*/ 672301 w 720000"/>
              <a:gd name="connsiteY24" fmla="*/ 127807 h 468000"/>
              <a:gd name="connsiteX25" fmla="*/ 550207 w 720000"/>
              <a:gd name="connsiteY25" fmla="*/ 61357 h 468000"/>
              <a:gd name="connsiteX26" fmla="*/ 449970 w 720000"/>
              <a:gd name="connsiteY26" fmla="*/ 54823 h 468000"/>
              <a:gd name="connsiteX27" fmla="*/ 386826 w 720000"/>
              <a:gd name="connsiteY27" fmla="*/ 85160 h 468000"/>
              <a:gd name="connsiteX28" fmla="*/ 386826 w 720000"/>
              <a:gd name="connsiteY28" fmla="*/ 85131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0000" h="468000" fill="none" extrusionOk="0">
                <a:moveTo>
                  <a:pt x="386826" y="85131"/>
                </a:moveTo>
                <a:cubicBezTo>
                  <a:pt x="383902" y="81334"/>
                  <a:pt x="379700" y="78287"/>
                  <a:pt x="376921" y="75563"/>
                </a:cubicBezTo>
                <a:cubicBezTo>
                  <a:pt x="401971" y="53480"/>
                  <a:pt x="423669" y="37539"/>
                  <a:pt x="452977" y="39334"/>
                </a:cubicBezTo>
                <a:cubicBezTo>
                  <a:pt x="541121" y="31275"/>
                  <a:pt x="607763" y="57698"/>
                  <a:pt x="668334" y="104004"/>
                </a:cubicBezTo>
                <a:cubicBezTo>
                  <a:pt x="712736" y="139023"/>
                  <a:pt x="730202" y="188910"/>
                  <a:pt x="716342" y="242824"/>
                </a:cubicBezTo>
                <a:cubicBezTo>
                  <a:pt x="711321" y="277402"/>
                  <a:pt x="693552" y="301586"/>
                  <a:pt x="675333" y="328554"/>
                </a:cubicBezTo>
                <a:cubicBezTo>
                  <a:pt x="639968" y="370585"/>
                  <a:pt x="611860" y="392709"/>
                  <a:pt x="567465" y="410376"/>
                </a:cubicBezTo>
                <a:cubicBezTo>
                  <a:pt x="437825" y="466502"/>
                  <a:pt x="284776" y="466804"/>
                  <a:pt x="153908" y="445934"/>
                </a:cubicBezTo>
                <a:cubicBezTo>
                  <a:pt x="114199" y="436882"/>
                  <a:pt x="82349" y="424858"/>
                  <a:pt x="51876" y="390541"/>
                </a:cubicBezTo>
                <a:cubicBezTo>
                  <a:pt x="18436" y="359238"/>
                  <a:pt x="-1297" y="322570"/>
                  <a:pt x="128" y="273219"/>
                </a:cubicBezTo>
                <a:cubicBezTo>
                  <a:pt x="3867" y="243413"/>
                  <a:pt x="16908" y="213160"/>
                  <a:pt x="32547" y="187838"/>
                </a:cubicBezTo>
                <a:cubicBezTo>
                  <a:pt x="71395" y="129544"/>
                  <a:pt x="126439" y="88528"/>
                  <a:pt x="185366" y="62729"/>
                </a:cubicBezTo>
                <a:cubicBezTo>
                  <a:pt x="271867" y="4642"/>
                  <a:pt x="361707" y="-4746"/>
                  <a:pt x="450905" y="217"/>
                </a:cubicBezTo>
                <a:cubicBezTo>
                  <a:pt x="487864" y="-477"/>
                  <a:pt x="534604" y="-197"/>
                  <a:pt x="574439" y="5322"/>
                </a:cubicBezTo>
                <a:cubicBezTo>
                  <a:pt x="551173" y="10180"/>
                  <a:pt x="519372" y="8565"/>
                  <a:pt x="481706" y="11273"/>
                </a:cubicBezTo>
                <a:cubicBezTo>
                  <a:pt x="394435" y="5953"/>
                  <a:pt x="303086" y="24077"/>
                  <a:pt x="216673" y="64391"/>
                </a:cubicBezTo>
                <a:cubicBezTo>
                  <a:pt x="160508" y="98061"/>
                  <a:pt x="104486" y="109755"/>
                  <a:pt x="69817" y="164182"/>
                </a:cubicBezTo>
                <a:cubicBezTo>
                  <a:pt x="57038" y="184364"/>
                  <a:pt x="35790" y="203646"/>
                  <a:pt x="28201" y="224126"/>
                </a:cubicBezTo>
                <a:cubicBezTo>
                  <a:pt x="2747" y="267783"/>
                  <a:pt x="9658" y="307270"/>
                  <a:pt x="35705" y="349032"/>
                </a:cubicBezTo>
                <a:cubicBezTo>
                  <a:pt x="59056" y="392291"/>
                  <a:pt x="102021" y="418036"/>
                  <a:pt x="144331" y="426945"/>
                </a:cubicBezTo>
                <a:cubicBezTo>
                  <a:pt x="201617" y="446674"/>
                  <a:pt x="275889" y="455639"/>
                  <a:pt x="326486" y="452352"/>
                </a:cubicBezTo>
                <a:cubicBezTo>
                  <a:pt x="401334" y="448207"/>
                  <a:pt x="488495" y="434976"/>
                  <a:pt x="572923" y="391386"/>
                </a:cubicBezTo>
                <a:cubicBezTo>
                  <a:pt x="604422" y="366765"/>
                  <a:pt x="643295" y="341258"/>
                  <a:pt x="669319" y="313240"/>
                </a:cubicBezTo>
                <a:cubicBezTo>
                  <a:pt x="687582" y="289425"/>
                  <a:pt x="702589" y="255511"/>
                  <a:pt x="705578" y="217592"/>
                </a:cubicBezTo>
                <a:cubicBezTo>
                  <a:pt x="704819" y="181191"/>
                  <a:pt x="698396" y="157043"/>
                  <a:pt x="672301" y="127807"/>
                </a:cubicBezTo>
                <a:cubicBezTo>
                  <a:pt x="630742" y="91902"/>
                  <a:pt x="594722" y="67377"/>
                  <a:pt x="550207" y="61357"/>
                </a:cubicBezTo>
                <a:cubicBezTo>
                  <a:pt x="518315" y="50262"/>
                  <a:pt x="486154" y="46632"/>
                  <a:pt x="449970" y="54823"/>
                </a:cubicBezTo>
                <a:cubicBezTo>
                  <a:pt x="429130" y="57272"/>
                  <a:pt x="407564" y="65983"/>
                  <a:pt x="386826" y="85160"/>
                </a:cubicBezTo>
                <a:cubicBezTo>
                  <a:pt x="386827" y="85155"/>
                  <a:pt x="386828" y="85142"/>
                  <a:pt x="386826" y="85131"/>
                </a:cubicBezTo>
                <a:close/>
              </a:path>
              <a:path w="720000" h="468000" stroke="0" extrusionOk="0">
                <a:moveTo>
                  <a:pt x="386826" y="85131"/>
                </a:moveTo>
                <a:cubicBezTo>
                  <a:pt x="383754" y="80793"/>
                  <a:pt x="379423" y="76691"/>
                  <a:pt x="376921" y="75563"/>
                </a:cubicBezTo>
                <a:cubicBezTo>
                  <a:pt x="402835" y="53437"/>
                  <a:pt x="422330" y="42399"/>
                  <a:pt x="452977" y="39334"/>
                </a:cubicBezTo>
                <a:cubicBezTo>
                  <a:pt x="522211" y="39846"/>
                  <a:pt x="600923" y="65844"/>
                  <a:pt x="668334" y="104004"/>
                </a:cubicBezTo>
                <a:cubicBezTo>
                  <a:pt x="710738" y="137336"/>
                  <a:pt x="731844" y="185594"/>
                  <a:pt x="716342" y="242824"/>
                </a:cubicBezTo>
                <a:cubicBezTo>
                  <a:pt x="711574" y="276061"/>
                  <a:pt x="695660" y="303506"/>
                  <a:pt x="675333" y="328554"/>
                </a:cubicBezTo>
                <a:cubicBezTo>
                  <a:pt x="638081" y="364575"/>
                  <a:pt x="604569" y="395126"/>
                  <a:pt x="567465" y="410376"/>
                </a:cubicBezTo>
                <a:cubicBezTo>
                  <a:pt x="430151" y="445137"/>
                  <a:pt x="280153" y="505467"/>
                  <a:pt x="153908" y="445934"/>
                </a:cubicBezTo>
                <a:cubicBezTo>
                  <a:pt x="120771" y="437881"/>
                  <a:pt x="85968" y="419400"/>
                  <a:pt x="51876" y="390541"/>
                </a:cubicBezTo>
                <a:cubicBezTo>
                  <a:pt x="12550" y="359365"/>
                  <a:pt x="1946" y="326306"/>
                  <a:pt x="128" y="273219"/>
                </a:cubicBezTo>
                <a:cubicBezTo>
                  <a:pt x="1861" y="241055"/>
                  <a:pt x="15914" y="218583"/>
                  <a:pt x="32547" y="187838"/>
                </a:cubicBezTo>
                <a:cubicBezTo>
                  <a:pt x="75356" y="132827"/>
                  <a:pt x="129990" y="95510"/>
                  <a:pt x="185366" y="62729"/>
                </a:cubicBezTo>
                <a:cubicBezTo>
                  <a:pt x="276226" y="16315"/>
                  <a:pt x="361226" y="-6762"/>
                  <a:pt x="450905" y="217"/>
                </a:cubicBezTo>
                <a:cubicBezTo>
                  <a:pt x="487575" y="-70"/>
                  <a:pt x="527680" y="-1935"/>
                  <a:pt x="574439" y="5322"/>
                </a:cubicBezTo>
                <a:cubicBezTo>
                  <a:pt x="534820" y="9171"/>
                  <a:pt x="511187" y="14729"/>
                  <a:pt x="481706" y="11273"/>
                </a:cubicBezTo>
                <a:cubicBezTo>
                  <a:pt x="392577" y="3482"/>
                  <a:pt x="298856" y="29505"/>
                  <a:pt x="216673" y="64391"/>
                </a:cubicBezTo>
                <a:cubicBezTo>
                  <a:pt x="162165" y="88447"/>
                  <a:pt x="115917" y="120573"/>
                  <a:pt x="69817" y="164182"/>
                </a:cubicBezTo>
                <a:cubicBezTo>
                  <a:pt x="53964" y="182740"/>
                  <a:pt x="41626" y="201457"/>
                  <a:pt x="28201" y="224126"/>
                </a:cubicBezTo>
                <a:cubicBezTo>
                  <a:pt x="2712" y="270788"/>
                  <a:pt x="4131" y="309891"/>
                  <a:pt x="35705" y="349032"/>
                </a:cubicBezTo>
                <a:cubicBezTo>
                  <a:pt x="65593" y="395439"/>
                  <a:pt x="99619" y="413233"/>
                  <a:pt x="144331" y="426945"/>
                </a:cubicBezTo>
                <a:cubicBezTo>
                  <a:pt x="204617" y="442827"/>
                  <a:pt x="263441" y="454554"/>
                  <a:pt x="326486" y="452352"/>
                </a:cubicBezTo>
                <a:cubicBezTo>
                  <a:pt x="414951" y="451966"/>
                  <a:pt x="491629" y="441385"/>
                  <a:pt x="572923" y="391386"/>
                </a:cubicBezTo>
                <a:cubicBezTo>
                  <a:pt x="607177" y="376574"/>
                  <a:pt x="639860" y="344515"/>
                  <a:pt x="669319" y="313240"/>
                </a:cubicBezTo>
                <a:cubicBezTo>
                  <a:pt x="691599" y="286301"/>
                  <a:pt x="702674" y="248888"/>
                  <a:pt x="705578" y="217592"/>
                </a:cubicBezTo>
                <a:cubicBezTo>
                  <a:pt x="711378" y="182353"/>
                  <a:pt x="691445" y="152448"/>
                  <a:pt x="672301" y="127807"/>
                </a:cubicBezTo>
                <a:cubicBezTo>
                  <a:pt x="635864" y="95785"/>
                  <a:pt x="592770" y="66549"/>
                  <a:pt x="550207" y="61357"/>
                </a:cubicBezTo>
                <a:cubicBezTo>
                  <a:pt x="517621" y="52102"/>
                  <a:pt x="485749" y="45699"/>
                  <a:pt x="449970" y="54823"/>
                </a:cubicBezTo>
                <a:cubicBezTo>
                  <a:pt x="426020" y="58308"/>
                  <a:pt x="407075" y="66239"/>
                  <a:pt x="386826" y="85160"/>
                </a:cubicBezTo>
                <a:cubicBezTo>
                  <a:pt x="386824" y="85155"/>
                  <a:pt x="386825" y="85141"/>
                  <a:pt x="386826" y="85131"/>
                </a:cubicBezTo>
                <a:close/>
              </a:path>
            </a:pathLst>
          </a:custGeom>
          <a:solidFill>
            <a:schemeClr val="accent5"/>
          </a:solidFill>
          <a:ln w="25400" cap="rnd">
            <a:solidFill>
              <a:schemeClr val="accent5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58191 w 2714133"/>
                      <a:gd name="connsiteY0" fmla="*/ 277984 h 1528182"/>
                      <a:gd name="connsiteX1" fmla="*/ 1420853 w 2714133"/>
                      <a:gd name="connsiteY1" fmla="*/ 246742 h 1528182"/>
                      <a:gd name="connsiteX2" fmla="*/ 1707556 w 2714133"/>
                      <a:gd name="connsiteY2" fmla="*/ 128442 h 1528182"/>
                      <a:gd name="connsiteX3" fmla="*/ 2519372 w 2714133"/>
                      <a:gd name="connsiteY3" fmla="*/ 339611 h 1528182"/>
                      <a:gd name="connsiteX4" fmla="*/ 2700347 w 2714133"/>
                      <a:gd name="connsiteY4" fmla="*/ 792906 h 1528182"/>
                      <a:gd name="connsiteX5" fmla="*/ 2545756 w 2714133"/>
                      <a:gd name="connsiteY5" fmla="*/ 1072845 h 1528182"/>
                      <a:gd name="connsiteX6" fmla="*/ 2139134 w 2714133"/>
                      <a:gd name="connsiteY6" fmla="*/ 1340022 h 1528182"/>
                      <a:gd name="connsiteX7" fmla="*/ 580177 w 2714133"/>
                      <a:gd name="connsiteY7" fmla="*/ 1456131 h 1528182"/>
                      <a:gd name="connsiteX8" fmla="*/ 195557 w 2714133"/>
                      <a:gd name="connsiteY8" fmla="*/ 1275252 h 1528182"/>
                      <a:gd name="connsiteX9" fmla="*/ 485 w 2714133"/>
                      <a:gd name="connsiteY9" fmla="*/ 892156 h 1528182"/>
                      <a:gd name="connsiteX10" fmla="*/ 122691 w 2714133"/>
                      <a:gd name="connsiteY10" fmla="*/ 613359 h 1528182"/>
                      <a:gd name="connsiteX11" fmla="*/ 698763 w 2714133"/>
                      <a:gd name="connsiteY11" fmla="*/ 204832 h 1528182"/>
                      <a:gd name="connsiteX12" fmla="*/ 1699745 w 2714133"/>
                      <a:gd name="connsiteY12" fmla="*/ 711 h 1528182"/>
                      <a:gd name="connsiteX13" fmla="*/ 2165423 w 2714133"/>
                      <a:gd name="connsiteY13" fmla="*/ 17380 h 1528182"/>
                      <a:gd name="connsiteX14" fmla="*/ 1815855 w 2714133"/>
                      <a:gd name="connsiteY14" fmla="*/ 36811 h 1528182"/>
                      <a:gd name="connsiteX15" fmla="*/ 816778 w 2714133"/>
                      <a:gd name="connsiteY15" fmla="*/ 210261 h 1528182"/>
                      <a:gd name="connsiteX16" fmla="*/ 263185 w 2714133"/>
                      <a:gd name="connsiteY16" fmla="*/ 536112 h 1528182"/>
                      <a:gd name="connsiteX17" fmla="*/ 106308 w 2714133"/>
                      <a:gd name="connsiteY17" fmla="*/ 731850 h 1528182"/>
                      <a:gd name="connsiteX18" fmla="*/ 134597 w 2714133"/>
                      <a:gd name="connsiteY18" fmla="*/ 1139711 h 1528182"/>
                      <a:gd name="connsiteX19" fmla="*/ 544077 w 2714133"/>
                      <a:gd name="connsiteY19" fmla="*/ 1394124 h 1528182"/>
                      <a:gd name="connsiteX20" fmla="*/ 1230734 w 2714133"/>
                      <a:gd name="connsiteY20" fmla="*/ 1477086 h 1528182"/>
                      <a:gd name="connsiteX21" fmla="*/ 2159708 w 2714133"/>
                      <a:gd name="connsiteY21" fmla="*/ 1278014 h 1528182"/>
                      <a:gd name="connsiteX22" fmla="*/ 2523086 w 2714133"/>
                      <a:gd name="connsiteY22" fmla="*/ 1022839 h 1528182"/>
                      <a:gd name="connsiteX23" fmla="*/ 2659770 w 2714133"/>
                      <a:gd name="connsiteY23" fmla="*/ 710514 h 1528182"/>
                      <a:gd name="connsiteX24" fmla="*/ 2534326 w 2714133"/>
                      <a:gd name="connsiteY24" fmla="*/ 417335 h 1528182"/>
                      <a:gd name="connsiteX25" fmla="*/ 2074078 w 2714133"/>
                      <a:gd name="connsiteY25" fmla="*/ 200355 h 1528182"/>
                      <a:gd name="connsiteX26" fmla="*/ 1696221 w 2714133"/>
                      <a:gd name="connsiteY26" fmla="*/ 179019 h 1528182"/>
                      <a:gd name="connsiteX27" fmla="*/ 1458191 w 2714133"/>
                      <a:gd name="connsiteY27" fmla="*/ 278079 h 152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714133" h="1528182">
                        <a:moveTo>
                          <a:pt x="1458191" y="277984"/>
                        </a:moveTo>
                        <a:cubicBezTo>
                          <a:pt x="1444761" y="266745"/>
                          <a:pt x="1434093" y="257791"/>
                          <a:pt x="1420853" y="246742"/>
                        </a:cubicBezTo>
                        <a:cubicBezTo>
                          <a:pt x="1504197" y="171876"/>
                          <a:pt x="1602590" y="138157"/>
                          <a:pt x="1707556" y="128442"/>
                        </a:cubicBezTo>
                        <a:cubicBezTo>
                          <a:pt x="2002831" y="101105"/>
                          <a:pt x="2274008" y="173114"/>
                          <a:pt x="2519372" y="339611"/>
                        </a:cubicBezTo>
                        <a:cubicBezTo>
                          <a:pt x="2681297" y="449434"/>
                          <a:pt x="2744733" y="600215"/>
                          <a:pt x="2700347" y="792906"/>
                        </a:cubicBezTo>
                        <a:cubicBezTo>
                          <a:pt x="2675486" y="900729"/>
                          <a:pt x="2621384" y="992835"/>
                          <a:pt x="2545756" y="1072845"/>
                        </a:cubicBezTo>
                        <a:cubicBezTo>
                          <a:pt x="2431265" y="1193908"/>
                          <a:pt x="2292105" y="1279538"/>
                          <a:pt x="2139134" y="1340022"/>
                        </a:cubicBezTo>
                        <a:cubicBezTo>
                          <a:pt x="1632022" y="1540332"/>
                          <a:pt x="1111767" y="1583481"/>
                          <a:pt x="580177" y="1456131"/>
                        </a:cubicBezTo>
                        <a:cubicBezTo>
                          <a:pt x="440350" y="1422603"/>
                          <a:pt x="308809" y="1366311"/>
                          <a:pt x="195557" y="1275252"/>
                        </a:cubicBezTo>
                        <a:cubicBezTo>
                          <a:pt x="73637" y="1177144"/>
                          <a:pt x="-7040" y="1055319"/>
                          <a:pt x="485" y="892156"/>
                        </a:cubicBezTo>
                        <a:cubicBezTo>
                          <a:pt x="5438" y="785095"/>
                          <a:pt x="57921" y="695179"/>
                          <a:pt x="122691" y="613359"/>
                        </a:cubicBezTo>
                        <a:cubicBezTo>
                          <a:pt x="274710" y="421240"/>
                          <a:pt x="476926" y="297987"/>
                          <a:pt x="698763" y="204832"/>
                        </a:cubicBezTo>
                        <a:cubicBezTo>
                          <a:pt x="1018517" y="70530"/>
                          <a:pt x="1354273" y="8141"/>
                          <a:pt x="1699745" y="711"/>
                        </a:cubicBezTo>
                        <a:cubicBezTo>
                          <a:pt x="1854812" y="-2622"/>
                          <a:pt x="2010165" y="6236"/>
                          <a:pt x="2165423" y="17380"/>
                        </a:cubicBezTo>
                        <a:cubicBezTo>
                          <a:pt x="2048932" y="23857"/>
                          <a:pt x="1932441" y="30334"/>
                          <a:pt x="1815855" y="36811"/>
                        </a:cubicBezTo>
                        <a:cubicBezTo>
                          <a:pt x="1476098" y="55575"/>
                          <a:pt x="1139009" y="90056"/>
                          <a:pt x="816778" y="210261"/>
                        </a:cubicBezTo>
                        <a:cubicBezTo>
                          <a:pt x="612943" y="286271"/>
                          <a:pt x="420538" y="383140"/>
                          <a:pt x="263185" y="536112"/>
                        </a:cubicBezTo>
                        <a:cubicBezTo>
                          <a:pt x="203558" y="594024"/>
                          <a:pt x="150218" y="661270"/>
                          <a:pt x="106308" y="731850"/>
                        </a:cubicBezTo>
                        <a:cubicBezTo>
                          <a:pt x="19345" y="871677"/>
                          <a:pt x="36585" y="1010933"/>
                          <a:pt x="134597" y="1139711"/>
                        </a:cubicBezTo>
                        <a:cubicBezTo>
                          <a:pt x="238324" y="1275918"/>
                          <a:pt x="386152" y="1344498"/>
                          <a:pt x="544077" y="1394124"/>
                        </a:cubicBezTo>
                        <a:cubicBezTo>
                          <a:pt x="767629" y="1464323"/>
                          <a:pt x="997943" y="1484516"/>
                          <a:pt x="1230734" y="1477086"/>
                        </a:cubicBezTo>
                        <a:cubicBezTo>
                          <a:pt x="1552108" y="1466799"/>
                          <a:pt x="1864623" y="1411554"/>
                          <a:pt x="2159708" y="1278014"/>
                        </a:cubicBezTo>
                        <a:cubicBezTo>
                          <a:pt x="2296677" y="1216006"/>
                          <a:pt x="2422883" y="1137425"/>
                          <a:pt x="2523086" y="1022839"/>
                        </a:cubicBezTo>
                        <a:cubicBezTo>
                          <a:pt x="2601287" y="933304"/>
                          <a:pt x="2649864" y="831387"/>
                          <a:pt x="2659770" y="710514"/>
                        </a:cubicBezTo>
                        <a:cubicBezTo>
                          <a:pt x="2669771" y="588975"/>
                          <a:pt x="2624908" y="494297"/>
                          <a:pt x="2534326" y="417335"/>
                        </a:cubicBezTo>
                        <a:cubicBezTo>
                          <a:pt x="2400404" y="303511"/>
                          <a:pt x="2242766" y="239789"/>
                          <a:pt x="2074078" y="200355"/>
                        </a:cubicBezTo>
                        <a:cubicBezTo>
                          <a:pt x="1949586" y="171209"/>
                          <a:pt x="1823761" y="160255"/>
                          <a:pt x="1696221" y="179019"/>
                        </a:cubicBezTo>
                        <a:cubicBezTo>
                          <a:pt x="1609829" y="191688"/>
                          <a:pt x="1530200" y="219977"/>
                          <a:pt x="1458191" y="2780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2" name="Graphic 14">
            <a:extLst>
              <a:ext uri="{FF2B5EF4-FFF2-40B4-BE49-F238E27FC236}">
                <a16:creationId xmlns:a16="http://schemas.microsoft.com/office/drawing/2014/main" id="{BD101F81-D3D6-44A8-B00A-447594C9B4B8}"/>
              </a:ext>
            </a:extLst>
          </p:cNvPr>
          <p:cNvSpPr/>
          <p:nvPr/>
        </p:nvSpPr>
        <p:spPr>
          <a:xfrm>
            <a:off x="629156" y="2749154"/>
            <a:ext cx="720000" cy="468000"/>
          </a:xfrm>
          <a:custGeom>
            <a:avLst/>
            <a:gdLst>
              <a:gd name="connsiteX0" fmla="*/ 386826 w 720000"/>
              <a:gd name="connsiteY0" fmla="*/ 85131 h 468000"/>
              <a:gd name="connsiteX1" fmla="*/ 376921 w 720000"/>
              <a:gd name="connsiteY1" fmla="*/ 75563 h 468000"/>
              <a:gd name="connsiteX2" fmla="*/ 452977 w 720000"/>
              <a:gd name="connsiteY2" fmla="*/ 39334 h 468000"/>
              <a:gd name="connsiteX3" fmla="*/ 668334 w 720000"/>
              <a:gd name="connsiteY3" fmla="*/ 104004 h 468000"/>
              <a:gd name="connsiteX4" fmla="*/ 716342 w 720000"/>
              <a:gd name="connsiteY4" fmla="*/ 242824 h 468000"/>
              <a:gd name="connsiteX5" fmla="*/ 675333 w 720000"/>
              <a:gd name="connsiteY5" fmla="*/ 328554 h 468000"/>
              <a:gd name="connsiteX6" fmla="*/ 567465 w 720000"/>
              <a:gd name="connsiteY6" fmla="*/ 410376 h 468000"/>
              <a:gd name="connsiteX7" fmla="*/ 153908 w 720000"/>
              <a:gd name="connsiteY7" fmla="*/ 445934 h 468000"/>
              <a:gd name="connsiteX8" fmla="*/ 51876 w 720000"/>
              <a:gd name="connsiteY8" fmla="*/ 390541 h 468000"/>
              <a:gd name="connsiteX9" fmla="*/ 128 w 720000"/>
              <a:gd name="connsiteY9" fmla="*/ 273219 h 468000"/>
              <a:gd name="connsiteX10" fmla="*/ 32547 w 720000"/>
              <a:gd name="connsiteY10" fmla="*/ 187838 h 468000"/>
              <a:gd name="connsiteX11" fmla="*/ 185366 w 720000"/>
              <a:gd name="connsiteY11" fmla="*/ 62729 h 468000"/>
              <a:gd name="connsiteX12" fmla="*/ 450905 w 720000"/>
              <a:gd name="connsiteY12" fmla="*/ 217 h 468000"/>
              <a:gd name="connsiteX13" fmla="*/ 574439 w 720000"/>
              <a:gd name="connsiteY13" fmla="*/ 5322 h 468000"/>
              <a:gd name="connsiteX14" fmla="*/ 481706 w 720000"/>
              <a:gd name="connsiteY14" fmla="*/ 11273 h 468000"/>
              <a:gd name="connsiteX15" fmla="*/ 216673 w 720000"/>
              <a:gd name="connsiteY15" fmla="*/ 64391 h 468000"/>
              <a:gd name="connsiteX16" fmla="*/ 69817 w 720000"/>
              <a:gd name="connsiteY16" fmla="*/ 164182 h 468000"/>
              <a:gd name="connsiteX17" fmla="*/ 28201 w 720000"/>
              <a:gd name="connsiteY17" fmla="*/ 224126 h 468000"/>
              <a:gd name="connsiteX18" fmla="*/ 35705 w 720000"/>
              <a:gd name="connsiteY18" fmla="*/ 349032 h 468000"/>
              <a:gd name="connsiteX19" fmla="*/ 144331 w 720000"/>
              <a:gd name="connsiteY19" fmla="*/ 426945 h 468000"/>
              <a:gd name="connsiteX20" fmla="*/ 326486 w 720000"/>
              <a:gd name="connsiteY20" fmla="*/ 452352 h 468000"/>
              <a:gd name="connsiteX21" fmla="*/ 572923 w 720000"/>
              <a:gd name="connsiteY21" fmla="*/ 391386 h 468000"/>
              <a:gd name="connsiteX22" fmla="*/ 669319 w 720000"/>
              <a:gd name="connsiteY22" fmla="*/ 313240 h 468000"/>
              <a:gd name="connsiteX23" fmla="*/ 705578 w 720000"/>
              <a:gd name="connsiteY23" fmla="*/ 217592 h 468000"/>
              <a:gd name="connsiteX24" fmla="*/ 672301 w 720000"/>
              <a:gd name="connsiteY24" fmla="*/ 127807 h 468000"/>
              <a:gd name="connsiteX25" fmla="*/ 550207 w 720000"/>
              <a:gd name="connsiteY25" fmla="*/ 61357 h 468000"/>
              <a:gd name="connsiteX26" fmla="*/ 449970 w 720000"/>
              <a:gd name="connsiteY26" fmla="*/ 54823 h 468000"/>
              <a:gd name="connsiteX27" fmla="*/ 386826 w 720000"/>
              <a:gd name="connsiteY27" fmla="*/ 85160 h 468000"/>
              <a:gd name="connsiteX28" fmla="*/ 386826 w 720000"/>
              <a:gd name="connsiteY28" fmla="*/ 85131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0000" h="468000" fill="none" extrusionOk="0">
                <a:moveTo>
                  <a:pt x="386826" y="85131"/>
                </a:moveTo>
                <a:cubicBezTo>
                  <a:pt x="383902" y="81334"/>
                  <a:pt x="379700" y="78287"/>
                  <a:pt x="376921" y="75563"/>
                </a:cubicBezTo>
                <a:cubicBezTo>
                  <a:pt x="401971" y="53480"/>
                  <a:pt x="423669" y="37539"/>
                  <a:pt x="452977" y="39334"/>
                </a:cubicBezTo>
                <a:cubicBezTo>
                  <a:pt x="541121" y="31275"/>
                  <a:pt x="607763" y="57698"/>
                  <a:pt x="668334" y="104004"/>
                </a:cubicBezTo>
                <a:cubicBezTo>
                  <a:pt x="712736" y="139023"/>
                  <a:pt x="730202" y="188910"/>
                  <a:pt x="716342" y="242824"/>
                </a:cubicBezTo>
                <a:cubicBezTo>
                  <a:pt x="711321" y="277402"/>
                  <a:pt x="693552" y="301586"/>
                  <a:pt x="675333" y="328554"/>
                </a:cubicBezTo>
                <a:cubicBezTo>
                  <a:pt x="639968" y="370585"/>
                  <a:pt x="611860" y="392709"/>
                  <a:pt x="567465" y="410376"/>
                </a:cubicBezTo>
                <a:cubicBezTo>
                  <a:pt x="437825" y="466502"/>
                  <a:pt x="284776" y="466804"/>
                  <a:pt x="153908" y="445934"/>
                </a:cubicBezTo>
                <a:cubicBezTo>
                  <a:pt x="114199" y="436882"/>
                  <a:pt x="82349" y="424858"/>
                  <a:pt x="51876" y="390541"/>
                </a:cubicBezTo>
                <a:cubicBezTo>
                  <a:pt x="18436" y="359238"/>
                  <a:pt x="-1297" y="322570"/>
                  <a:pt x="128" y="273219"/>
                </a:cubicBezTo>
                <a:cubicBezTo>
                  <a:pt x="3867" y="243413"/>
                  <a:pt x="16908" y="213160"/>
                  <a:pt x="32547" y="187838"/>
                </a:cubicBezTo>
                <a:cubicBezTo>
                  <a:pt x="71395" y="129544"/>
                  <a:pt x="126439" y="88528"/>
                  <a:pt x="185366" y="62729"/>
                </a:cubicBezTo>
                <a:cubicBezTo>
                  <a:pt x="271867" y="4642"/>
                  <a:pt x="361707" y="-4746"/>
                  <a:pt x="450905" y="217"/>
                </a:cubicBezTo>
                <a:cubicBezTo>
                  <a:pt x="487864" y="-477"/>
                  <a:pt x="534604" y="-197"/>
                  <a:pt x="574439" y="5322"/>
                </a:cubicBezTo>
                <a:cubicBezTo>
                  <a:pt x="551173" y="10180"/>
                  <a:pt x="519372" y="8565"/>
                  <a:pt x="481706" y="11273"/>
                </a:cubicBezTo>
                <a:cubicBezTo>
                  <a:pt x="394435" y="5953"/>
                  <a:pt x="303086" y="24077"/>
                  <a:pt x="216673" y="64391"/>
                </a:cubicBezTo>
                <a:cubicBezTo>
                  <a:pt x="160508" y="98061"/>
                  <a:pt x="104486" y="109755"/>
                  <a:pt x="69817" y="164182"/>
                </a:cubicBezTo>
                <a:cubicBezTo>
                  <a:pt x="57038" y="184364"/>
                  <a:pt x="35790" y="203646"/>
                  <a:pt x="28201" y="224126"/>
                </a:cubicBezTo>
                <a:cubicBezTo>
                  <a:pt x="2747" y="267783"/>
                  <a:pt x="9658" y="307270"/>
                  <a:pt x="35705" y="349032"/>
                </a:cubicBezTo>
                <a:cubicBezTo>
                  <a:pt x="59056" y="392291"/>
                  <a:pt x="102021" y="418036"/>
                  <a:pt x="144331" y="426945"/>
                </a:cubicBezTo>
                <a:cubicBezTo>
                  <a:pt x="201617" y="446674"/>
                  <a:pt x="275889" y="455639"/>
                  <a:pt x="326486" y="452352"/>
                </a:cubicBezTo>
                <a:cubicBezTo>
                  <a:pt x="401334" y="448207"/>
                  <a:pt x="488495" y="434976"/>
                  <a:pt x="572923" y="391386"/>
                </a:cubicBezTo>
                <a:cubicBezTo>
                  <a:pt x="604422" y="366765"/>
                  <a:pt x="643295" y="341258"/>
                  <a:pt x="669319" y="313240"/>
                </a:cubicBezTo>
                <a:cubicBezTo>
                  <a:pt x="687582" y="289425"/>
                  <a:pt x="702589" y="255511"/>
                  <a:pt x="705578" y="217592"/>
                </a:cubicBezTo>
                <a:cubicBezTo>
                  <a:pt x="704819" y="181191"/>
                  <a:pt x="698396" y="157043"/>
                  <a:pt x="672301" y="127807"/>
                </a:cubicBezTo>
                <a:cubicBezTo>
                  <a:pt x="630742" y="91902"/>
                  <a:pt x="594722" y="67377"/>
                  <a:pt x="550207" y="61357"/>
                </a:cubicBezTo>
                <a:cubicBezTo>
                  <a:pt x="518315" y="50262"/>
                  <a:pt x="486154" y="46632"/>
                  <a:pt x="449970" y="54823"/>
                </a:cubicBezTo>
                <a:cubicBezTo>
                  <a:pt x="429130" y="57272"/>
                  <a:pt x="407564" y="65983"/>
                  <a:pt x="386826" y="85160"/>
                </a:cubicBezTo>
                <a:cubicBezTo>
                  <a:pt x="386827" y="85155"/>
                  <a:pt x="386828" y="85142"/>
                  <a:pt x="386826" y="85131"/>
                </a:cubicBezTo>
                <a:close/>
              </a:path>
              <a:path w="720000" h="468000" stroke="0" extrusionOk="0">
                <a:moveTo>
                  <a:pt x="386826" y="85131"/>
                </a:moveTo>
                <a:cubicBezTo>
                  <a:pt x="383754" y="80793"/>
                  <a:pt x="379423" y="76691"/>
                  <a:pt x="376921" y="75563"/>
                </a:cubicBezTo>
                <a:cubicBezTo>
                  <a:pt x="402835" y="53437"/>
                  <a:pt x="422330" y="42399"/>
                  <a:pt x="452977" y="39334"/>
                </a:cubicBezTo>
                <a:cubicBezTo>
                  <a:pt x="522211" y="39846"/>
                  <a:pt x="600923" y="65844"/>
                  <a:pt x="668334" y="104004"/>
                </a:cubicBezTo>
                <a:cubicBezTo>
                  <a:pt x="710738" y="137336"/>
                  <a:pt x="731844" y="185594"/>
                  <a:pt x="716342" y="242824"/>
                </a:cubicBezTo>
                <a:cubicBezTo>
                  <a:pt x="711574" y="276061"/>
                  <a:pt x="695660" y="303506"/>
                  <a:pt x="675333" y="328554"/>
                </a:cubicBezTo>
                <a:cubicBezTo>
                  <a:pt x="638081" y="364575"/>
                  <a:pt x="604569" y="395126"/>
                  <a:pt x="567465" y="410376"/>
                </a:cubicBezTo>
                <a:cubicBezTo>
                  <a:pt x="430151" y="445137"/>
                  <a:pt x="280153" y="505467"/>
                  <a:pt x="153908" y="445934"/>
                </a:cubicBezTo>
                <a:cubicBezTo>
                  <a:pt x="120771" y="437881"/>
                  <a:pt x="85968" y="419400"/>
                  <a:pt x="51876" y="390541"/>
                </a:cubicBezTo>
                <a:cubicBezTo>
                  <a:pt x="12550" y="359365"/>
                  <a:pt x="1946" y="326306"/>
                  <a:pt x="128" y="273219"/>
                </a:cubicBezTo>
                <a:cubicBezTo>
                  <a:pt x="1861" y="241055"/>
                  <a:pt x="15914" y="218583"/>
                  <a:pt x="32547" y="187838"/>
                </a:cubicBezTo>
                <a:cubicBezTo>
                  <a:pt x="75356" y="132827"/>
                  <a:pt x="129990" y="95510"/>
                  <a:pt x="185366" y="62729"/>
                </a:cubicBezTo>
                <a:cubicBezTo>
                  <a:pt x="276226" y="16315"/>
                  <a:pt x="361226" y="-6762"/>
                  <a:pt x="450905" y="217"/>
                </a:cubicBezTo>
                <a:cubicBezTo>
                  <a:pt x="487575" y="-70"/>
                  <a:pt x="527680" y="-1935"/>
                  <a:pt x="574439" y="5322"/>
                </a:cubicBezTo>
                <a:cubicBezTo>
                  <a:pt x="534820" y="9171"/>
                  <a:pt x="511187" y="14729"/>
                  <a:pt x="481706" y="11273"/>
                </a:cubicBezTo>
                <a:cubicBezTo>
                  <a:pt x="392577" y="3482"/>
                  <a:pt x="298856" y="29505"/>
                  <a:pt x="216673" y="64391"/>
                </a:cubicBezTo>
                <a:cubicBezTo>
                  <a:pt x="162165" y="88447"/>
                  <a:pt x="115917" y="120573"/>
                  <a:pt x="69817" y="164182"/>
                </a:cubicBezTo>
                <a:cubicBezTo>
                  <a:pt x="53964" y="182740"/>
                  <a:pt x="41626" y="201457"/>
                  <a:pt x="28201" y="224126"/>
                </a:cubicBezTo>
                <a:cubicBezTo>
                  <a:pt x="2712" y="270788"/>
                  <a:pt x="4131" y="309891"/>
                  <a:pt x="35705" y="349032"/>
                </a:cubicBezTo>
                <a:cubicBezTo>
                  <a:pt x="65593" y="395439"/>
                  <a:pt x="99619" y="413233"/>
                  <a:pt x="144331" y="426945"/>
                </a:cubicBezTo>
                <a:cubicBezTo>
                  <a:pt x="204617" y="442827"/>
                  <a:pt x="263441" y="454554"/>
                  <a:pt x="326486" y="452352"/>
                </a:cubicBezTo>
                <a:cubicBezTo>
                  <a:pt x="414951" y="451966"/>
                  <a:pt x="491629" y="441385"/>
                  <a:pt x="572923" y="391386"/>
                </a:cubicBezTo>
                <a:cubicBezTo>
                  <a:pt x="607177" y="376574"/>
                  <a:pt x="639860" y="344515"/>
                  <a:pt x="669319" y="313240"/>
                </a:cubicBezTo>
                <a:cubicBezTo>
                  <a:pt x="691599" y="286301"/>
                  <a:pt x="702674" y="248888"/>
                  <a:pt x="705578" y="217592"/>
                </a:cubicBezTo>
                <a:cubicBezTo>
                  <a:pt x="711378" y="182353"/>
                  <a:pt x="691445" y="152448"/>
                  <a:pt x="672301" y="127807"/>
                </a:cubicBezTo>
                <a:cubicBezTo>
                  <a:pt x="635864" y="95785"/>
                  <a:pt x="592770" y="66549"/>
                  <a:pt x="550207" y="61357"/>
                </a:cubicBezTo>
                <a:cubicBezTo>
                  <a:pt x="517621" y="52102"/>
                  <a:pt x="485749" y="45699"/>
                  <a:pt x="449970" y="54823"/>
                </a:cubicBezTo>
                <a:cubicBezTo>
                  <a:pt x="426020" y="58308"/>
                  <a:pt x="407075" y="66239"/>
                  <a:pt x="386826" y="85160"/>
                </a:cubicBezTo>
                <a:cubicBezTo>
                  <a:pt x="386824" y="85155"/>
                  <a:pt x="386825" y="85141"/>
                  <a:pt x="386826" y="85131"/>
                </a:cubicBezTo>
                <a:close/>
              </a:path>
            </a:pathLst>
          </a:custGeom>
          <a:solidFill>
            <a:srgbClr val="F04E51"/>
          </a:solidFill>
          <a:ln w="25400" cap="rnd">
            <a:solidFill>
              <a:srgbClr val="F04E5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58191 w 2714133"/>
                      <a:gd name="connsiteY0" fmla="*/ 277984 h 1528182"/>
                      <a:gd name="connsiteX1" fmla="*/ 1420853 w 2714133"/>
                      <a:gd name="connsiteY1" fmla="*/ 246742 h 1528182"/>
                      <a:gd name="connsiteX2" fmla="*/ 1707556 w 2714133"/>
                      <a:gd name="connsiteY2" fmla="*/ 128442 h 1528182"/>
                      <a:gd name="connsiteX3" fmla="*/ 2519372 w 2714133"/>
                      <a:gd name="connsiteY3" fmla="*/ 339611 h 1528182"/>
                      <a:gd name="connsiteX4" fmla="*/ 2700347 w 2714133"/>
                      <a:gd name="connsiteY4" fmla="*/ 792906 h 1528182"/>
                      <a:gd name="connsiteX5" fmla="*/ 2545756 w 2714133"/>
                      <a:gd name="connsiteY5" fmla="*/ 1072845 h 1528182"/>
                      <a:gd name="connsiteX6" fmla="*/ 2139134 w 2714133"/>
                      <a:gd name="connsiteY6" fmla="*/ 1340022 h 1528182"/>
                      <a:gd name="connsiteX7" fmla="*/ 580177 w 2714133"/>
                      <a:gd name="connsiteY7" fmla="*/ 1456131 h 1528182"/>
                      <a:gd name="connsiteX8" fmla="*/ 195557 w 2714133"/>
                      <a:gd name="connsiteY8" fmla="*/ 1275252 h 1528182"/>
                      <a:gd name="connsiteX9" fmla="*/ 485 w 2714133"/>
                      <a:gd name="connsiteY9" fmla="*/ 892156 h 1528182"/>
                      <a:gd name="connsiteX10" fmla="*/ 122691 w 2714133"/>
                      <a:gd name="connsiteY10" fmla="*/ 613359 h 1528182"/>
                      <a:gd name="connsiteX11" fmla="*/ 698763 w 2714133"/>
                      <a:gd name="connsiteY11" fmla="*/ 204832 h 1528182"/>
                      <a:gd name="connsiteX12" fmla="*/ 1699745 w 2714133"/>
                      <a:gd name="connsiteY12" fmla="*/ 711 h 1528182"/>
                      <a:gd name="connsiteX13" fmla="*/ 2165423 w 2714133"/>
                      <a:gd name="connsiteY13" fmla="*/ 17380 h 1528182"/>
                      <a:gd name="connsiteX14" fmla="*/ 1815855 w 2714133"/>
                      <a:gd name="connsiteY14" fmla="*/ 36811 h 1528182"/>
                      <a:gd name="connsiteX15" fmla="*/ 816778 w 2714133"/>
                      <a:gd name="connsiteY15" fmla="*/ 210261 h 1528182"/>
                      <a:gd name="connsiteX16" fmla="*/ 263185 w 2714133"/>
                      <a:gd name="connsiteY16" fmla="*/ 536112 h 1528182"/>
                      <a:gd name="connsiteX17" fmla="*/ 106308 w 2714133"/>
                      <a:gd name="connsiteY17" fmla="*/ 731850 h 1528182"/>
                      <a:gd name="connsiteX18" fmla="*/ 134597 w 2714133"/>
                      <a:gd name="connsiteY18" fmla="*/ 1139711 h 1528182"/>
                      <a:gd name="connsiteX19" fmla="*/ 544077 w 2714133"/>
                      <a:gd name="connsiteY19" fmla="*/ 1394124 h 1528182"/>
                      <a:gd name="connsiteX20" fmla="*/ 1230734 w 2714133"/>
                      <a:gd name="connsiteY20" fmla="*/ 1477086 h 1528182"/>
                      <a:gd name="connsiteX21" fmla="*/ 2159708 w 2714133"/>
                      <a:gd name="connsiteY21" fmla="*/ 1278014 h 1528182"/>
                      <a:gd name="connsiteX22" fmla="*/ 2523086 w 2714133"/>
                      <a:gd name="connsiteY22" fmla="*/ 1022839 h 1528182"/>
                      <a:gd name="connsiteX23" fmla="*/ 2659770 w 2714133"/>
                      <a:gd name="connsiteY23" fmla="*/ 710514 h 1528182"/>
                      <a:gd name="connsiteX24" fmla="*/ 2534326 w 2714133"/>
                      <a:gd name="connsiteY24" fmla="*/ 417335 h 1528182"/>
                      <a:gd name="connsiteX25" fmla="*/ 2074078 w 2714133"/>
                      <a:gd name="connsiteY25" fmla="*/ 200355 h 1528182"/>
                      <a:gd name="connsiteX26" fmla="*/ 1696221 w 2714133"/>
                      <a:gd name="connsiteY26" fmla="*/ 179019 h 1528182"/>
                      <a:gd name="connsiteX27" fmla="*/ 1458191 w 2714133"/>
                      <a:gd name="connsiteY27" fmla="*/ 278079 h 152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714133" h="1528182">
                        <a:moveTo>
                          <a:pt x="1458191" y="277984"/>
                        </a:moveTo>
                        <a:cubicBezTo>
                          <a:pt x="1444761" y="266745"/>
                          <a:pt x="1434093" y="257791"/>
                          <a:pt x="1420853" y="246742"/>
                        </a:cubicBezTo>
                        <a:cubicBezTo>
                          <a:pt x="1504197" y="171876"/>
                          <a:pt x="1602590" y="138157"/>
                          <a:pt x="1707556" y="128442"/>
                        </a:cubicBezTo>
                        <a:cubicBezTo>
                          <a:pt x="2002831" y="101105"/>
                          <a:pt x="2274008" y="173114"/>
                          <a:pt x="2519372" y="339611"/>
                        </a:cubicBezTo>
                        <a:cubicBezTo>
                          <a:pt x="2681297" y="449434"/>
                          <a:pt x="2744733" y="600215"/>
                          <a:pt x="2700347" y="792906"/>
                        </a:cubicBezTo>
                        <a:cubicBezTo>
                          <a:pt x="2675486" y="900729"/>
                          <a:pt x="2621384" y="992835"/>
                          <a:pt x="2545756" y="1072845"/>
                        </a:cubicBezTo>
                        <a:cubicBezTo>
                          <a:pt x="2431265" y="1193908"/>
                          <a:pt x="2292105" y="1279538"/>
                          <a:pt x="2139134" y="1340022"/>
                        </a:cubicBezTo>
                        <a:cubicBezTo>
                          <a:pt x="1632022" y="1540332"/>
                          <a:pt x="1111767" y="1583481"/>
                          <a:pt x="580177" y="1456131"/>
                        </a:cubicBezTo>
                        <a:cubicBezTo>
                          <a:pt x="440350" y="1422603"/>
                          <a:pt x="308809" y="1366311"/>
                          <a:pt x="195557" y="1275252"/>
                        </a:cubicBezTo>
                        <a:cubicBezTo>
                          <a:pt x="73637" y="1177144"/>
                          <a:pt x="-7040" y="1055319"/>
                          <a:pt x="485" y="892156"/>
                        </a:cubicBezTo>
                        <a:cubicBezTo>
                          <a:pt x="5438" y="785095"/>
                          <a:pt x="57921" y="695179"/>
                          <a:pt x="122691" y="613359"/>
                        </a:cubicBezTo>
                        <a:cubicBezTo>
                          <a:pt x="274710" y="421240"/>
                          <a:pt x="476926" y="297987"/>
                          <a:pt x="698763" y="204832"/>
                        </a:cubicBezTo>
                        <a:cubicBezTo>
                          <a:pt x="1018517" y="70530"/>
                          <a:pt x="1354273" y="8141"/>
                          <a:pt x="1699745" y="711"/>
                        </a:cubicBezTo>
                        <a:cubicBezTo>
                          <a:pt x="1854812" y="-2622"/>
                          <a:pt x="2010165" y="6236"/>
                          <a:pt x="2165423" y="17380"/>
                        </a:cubicBezTo>
                        <a:cubicBezTo>
                          <a:pt x="2048932" y="23857"/>
                          <a:pt x="1932441" y="30334"/>
                          <a:pt x="1815855" y="36811"/>
                        </a:cubicBezTo>
                        <a:cubicBezTo>
                          <a:pt x="1476098" y="55575"/>
                          <a:pt x="1139009" y="90056"/>
                          <a:pt x="816778" y="210261"/>
                        </a:cubicBezTo>
                        <a:cubicBezTo>
                          <a:pt x="612943" y="286271"/>
                          <a:pt x="420538" y="383140"/>
                          <a:pt x="263185" y="536112"/>
                        </a:cubicBezTo>
                        <a:cubicBezTo>
                          <a:pt x="203558" y="594024"/>
                          <a:pt x="150218" y="661270"/>
                          <a:pt x="106308" y="731850"/>
                        </a:cubicBezTo>
                        <a:cubicBezTo>
                          <a:pt x="19345" y="871677"/>
                          <a:pt x="36585" y="1010933"/>
                          <a:pt x="134597" y="1139711"/>
                        </a:cubicBezTo>
                        <a:cubicBezTo>
                          <a:pt x="238324" y="1275918"/>
                          <a:pt x="386152" y="1344498"/>
                          <a:pt x="544077" y="1394124"/>
                        </a:cubicBezTo>
                        <a:cubicBezTo>
                          <a:pt x="767629" y="1464323"/>
                          <a:pt x="997943" y="1484516"/>
                          <a:pt x="1230734" y="1477086"/>
                        </a:cubicBezTo>
                        <a:cubicBezTo>
                          <a:pt x="1552108" y="1466799"/>
                          <a:pt x="1864623" y="1411554"/>
                          <a:pt x="2159708" y="1278014"/>
                        </a:cubicBezTo>
                        <a:cubicBezTo>
                          <a:pt x="2296677" y="1216006"/>
                          <a:pt x="2422883" y="1137425"/>
                          <a:pt x="2523086" y="1022839"/>
                        </a:cubicBezTo>
                        <a:cubicBezTo>
                          <a:pt x="2601287" y="933304"/>
                          <a:pt x="2649864" y="831387"/>
                          <a:pt x="2659770" y="710514"/>
                        </a:cubicBezTo>
                        <a:cubicBezTo>
                          <a:pt x="2669771" y="588975"/>
                          <a:pt x="2624908" y="494297"/>
                          <a:pt x="2534326" y="417335"/>
                        </a:cubicBezTo>
                        <a:cubicBezTo>
                          <a:pt x="2400404" y="303511"/>
                          <a:pt x="2242766" y="239789"/>
                          <a:pt x="2074078" y="200355"/>
                        </a:cubicBezTo>
                        <a:cubicBezTo>
                          <a:pt x="1949586" y="171209"/>
                          <a:pt x="1823761" y="160255"/>
                          <a:pt x="1696221" y="179019"/>
                        </a:cubicBezTo>
                        <a:cubicBezTo>
                          <a:pt x="1609829" y="191688"/>
                          <a:pt x="1530200" y="219977"/>
                          <a:pt x="1458191" y="2780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3" name="Graphic 14">
            <a:extLst>
              <a:ext uri="{FF2B5EF4-FFF2-40B4-BE49-F238E27FC236}">
                <a16:creationId xmlns:a16="http://schemas.microsoft.com/office/drawing/2014/main" id="{1D6F4A60-AF22-490F-8767-409C7CF35010}"/>
              </a:ext>
            </a:extLst>
          </p:cNvPr>
          <p:cNvSpPr/>
          <p:nvPr/>
        </p:nvSpPr>
        <p:spPr>
          <a:xfrm>
            <a:off x="103770" y="4342952"/>
            <a:ext cx="720000" cy="468000"/>
          </a:xfrm>
          <a:custGeom>
            <a:avLst/>
            <a:gdLst>
              <a:gd name="connsiteX0" fmla="*/ 386826 w 720000"/>
              <a:gd name="connsiteY0" fmla="*/ 85131 h 468000"/>
              <a:gd name="connsiteX1" fmla="*/ 376921 w 720000"/>
              <a:gd name="connsiteY1" fmla="*/ 75563 h 468000"/>
              <a:gd name="connsiteX2" fmla="*/ 452977 w 720000"/>
              <a:gd name="connsiteY2" fmla="*/ 39334 h 468000"/>
              <a:gd name="connsiteX3" fmla="*/ 668334 w 720000"/>
              <a:gd name="connsiteY3" fmla="*/ 104004 h 468000"/>
              <a:gd name="connsiteX4" fmla="*/ 716342 w 720000"/>
              <a:gd name="connsiteY4" fmla="*/ 242824 h 468000"/>
              <a:gd name="connsiteX5" fmla="*/ 675333 w 720000"/>
              <a:gd name="connsiteY5" fmla="*/ 328554 h 468000"/>
              <a:gd name="connsiteX6" fmla="*/ 567465 w 720000"/>
              <a:gd name="connsiteY6" fmla="*/ 410376 h 468000"/>
              <a:gd name="connsiteX7" fmla="*/ 153908 w 720000"/>
              <a:gd name="connsiteY7" fmla="*/ 445934 h 468000"/>
              <a:gd name="connsiteX8" fmla="*/ 51876 w 720000"/>
              <a:gd name="connsiteY8" fmla="*/ 390541 h 468000"/>
              <a:gd name="connsiteX9" fmla="*/ 128 w 720000"/>
              <a:gd name="connsiteY9" fmla="*/ 273219 h 468000"/>
              <a:gd name="connsiteX10" fmla="*/ 32547 w 720000"/>
              <a:gd name="connsiteY10" fmla="*/ 187838 h 468000"/>
              <a:gd name="connsiteX11" fmla="*/ 185366 w 720000"/>
              <a:gd name="connsiteY11" fmla="*/ 62729 h 468000"/>
              <a:gd name="connsiteX12" fmla="*/ 450905 w 720000"/>
              <a:gd name="connsiteY12" fmla="*/ 217 h 468000"/>
              <a:gd name="connsiteX13" fmla="*/ 574439 w 720000"/>
              <a:gd name="connsiteY13" fmla="*/ 5322 h 468000"/>
              <a:gd name="connsiteX14" fmla="*/ 481706 w 720000"/>
              <a:gd name="connsiteY14" fmla="*/ 11273 h 468000"/>
              <a:gd name="connsiteX15" fmla="*/ 216673 w 720000"/>
              <a:gd name="connsiteY15" fmla="*/ 64391 h 468000"/>
              <a:gd name="connsiteX16" fmla="*/ 69817 w 720000"/>
              <a:gd name="connsiteY16" fmla="*/ 164182 h 468000"/>
              <a:gd name="connsiteX17" fmla="*/ 28201 w 720000"/>
              <a:gd name="connsiteY17" fmla="*/ 224126 h 468000"/>
              <a:gd name="connsiteX18" fmla="*/ 35705 w 720000"/>
              <a:gd name="connsiteY18" fmla="*/ 349032 h 468000"/>
              <a:gd name="connsiteX19" fmla="*/ 144331 w 720000"/>
              <a:gd name="connsiteY19" fmla="*/ 426945 h 468000"/>
              <a:gd name="connsiteX20" fmla="*/ 326486 w 720000"/>
              <a:gd name="connsiteY20" fmla="*/ 452352 h 468000"/>
              <a:gd name="connsiteX21" fmla="*/ 572923 w 720000"/>
              <a:gd name="connsiteY21" fmla="*/ 391386 h 468000"/>
              <a:gd name="connsiteX22" fmla="*/ 669319 w 720000"/>
              <a:gd name="connsiteY22" fmla="*/ 313240 h 468000"/>
              <a:gd name="connsiteX23" fmla="*/ 705578 w 720000"/>
              <a:gd name="connsiteY23" fmla="*/ 217592 h 468000"/>
              <a:gd name="connsiteX24" fmla="*/ 672301 w 720000"/>
              <a:gd name="connsiteY24" fmla="*/ 127807 h 468000"/>
              <a:gd name="connsiteX25" fmla="*/ 550207 w 720000"/>
              <a:gd name="connsiteY25" fmla="*/ 61357 h 468000"/>
              <a:gd name="connsiteX26" fmla="*/ 449970 w 720000"/>
              <a:gd name="connsiteY26" fmla="*/ 54823 h 468000"/>
              <a:gd name="connsiteX27" fmla="*/ 386826 w 720000"/>
              <a:gd name="connsiteY27" fmla="*/ 85160 h 468000"/>
              <a:gd name="connsiteX28" fmla="*/ 386826 w 720000"/>
              <a:gd name="connsiteY28" fmla="*/ 85131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0000" h="468000" fill="none" extrusionOk="0">
                <a:moveTo>
                  <a:pt x="386826" y="85131"/>
                </a:moveTo>
                <a:cubicBezTo>
                  <a:pt x="383902" y="81334"/>
                  <a:pt x="379700" y="78287"/>
                  <a:pt x="376921" y="75563"/>
                </a:cubicBezTo>
                <a:cubicBezTo>
                  <a:pt x="401971" y="53480"/>
                  <a:pt x="423669" y="37539"/>
                  <a:pt x="452977" y="39334"/>
                </a:cubicBezTo>
                <a:cubicBezTo>
                  <a:pt x="541121" y="31275"/>
                  <a:pt x="607763" y="57698"/>
                  <a:pt x="668334" y="104004"/>
                </a:cubicBezTo>
                <a:cubicBezTo>
                  <a:pt x="712736" y="139023"/>
                  <a:pt x="730202" y="188910"/>
                  <a:pt x="716342" y="242824"/>
                </a:cubicBezTo>
                <a:cubicBezTo>
                  <a:pt x="711321" y="277402"/>
                  <a:pt x="693552" y="301586"/>
                  <a:pt x="675333" y="328554"/>
                </a:cubicBezTo>
                <a:cubicBezTo>
                  <a:pt x="639968" y="370585"/>
                  <a:pt x="611860" y="392709"/>
                  <a:pt x="567465" y="410376"/>
                </a:cubicBezTo>
                <a:cubicBezTo>
                  <a:pt x="437825" y="466502"/>
                  <a:pt x="284776" y="466804"/>
                  <a:pt x="153908" y="445934"/>
                </a:cubicBezTo>
                <a:cubicBezTo>
                  <a:pt x="114199" y="436882"/>
                  <a:pt x="82349" y="424858"/>
                  <a:pt x="51876" y="390541"/>
                </a:cubicBezTo>
                <a:cubicBezTo>
                  <a:pt x="18436" y="359238"/>
                  <a:pt x="-1297" y="322570"/>
                  <a:pt x="128" y="273219"/>
                </a:cubicBezTo>
                <a:cubicBezTo>
                  <a:pt x="3867" y="243413"/>
                  <a:pt x="16908" y="213160"/>
                  <a:pt x="32547" y="187838"/>
                </a:cubicBezTo>
                <a:cubicBezTo>
                  <a:pt x="71395" y="129544"/>
                  <a:pt x="126439" y="88528"/>
                  <a:pt x="185366" y="62729"/>
                </a:cubicBezTo>
                <a:cubicBezTo>
                  <a:pt x="271867" y="4642"/>
                  <a:pt x="361707" y="-4746"/>
                  <a:pt x="450905" y="217"/>
                </a:cubicBezTo>
                <a:cubicBezTo>
                  <a:pt x="487864" y="-477"/>
                  <a:pt x="534604" y="-197"/>
                  <a:pt x="574439" y="5322"/>
                </a:cubicBezTo>
                <a:cubicBezTo>
                  <a:pt x="551173" y="10180"/>
                  <a:pt x="519372" y="8565"/>
                  <a:pt x="481706" y="11273"/>
                </a:cubicBezTo>
                <a:cubicBezTo>
                  <a:pt x="394435" y="5953"/>
                  <a:pt x="303086" y="24077"/>
                  <a:pt x="216673" y="64391"/>
                </a:cubicBezTo>
                <a:cubicBezTo>
                  <a:pt x="160508" y="98061"/>
                  <a:pt x="104486" y="109755"/>
                  <a:pt x="69817" y="164182"/>
                </a:cubicBezTo>
                <a:cubicBezTo>
                  <a:pt x="57038" y="184364"/>
                  <a:pt x="35790" y="203646"/>
                  <a:pt x="28201" y="224126"/>
                </a:cubicBezTo>
                <a:cubicBezTo>
                  <a:pt x="2747" y="267783"/>
                  <a:pt x="9658" y="307270"/>
                  <a:pt x="35705" y="349032"/>
                </a:cubicBezTo>
                <a:cubicBezTo>
                  <a:pt x="59056" y="392291"/>
                  <a:pt x="102021" y="418036"/>
                  <a:pt x="144331" y="426945"/>
                </a:cubicBezTo>
                <a:cubicBezTo>
                  <a:pt x="201617" y="446674"/>
                  <a:pt x="275889" y="455639"/>
                  <a:pt x="326486" y="452352"/>
                </a:cubicBezTo>
                <a:cubicBezTo>
                  <a:pt x="401334" y="448207"/>
                  <a:pt x="488495" y="434976"/>
                  <a:pt x="572923" y="391386"/>
                </a:cubicBezTo>
                <a:cubicBezTo>
                  <a:pt x="604422" y="366765"/>
                  <a:pt x="643295" y="341258"/>
                  <a:pt x="669319" y="313240"/>
                </a:cubicBezTo>
                <a:cubicBezTo>
                  <a:pt x="687582" y="289425"/>
                  <a:pt x="702589" y="255511"/>
                  <a:pt x="705578" y="217592"/>
                </a:cubicBezTo>
                <a:cubicBezTo>
                  <a:pt x="704819" y="181191"/>
                  <a:pt x="698396" y="157043"/>
                  <a:pt x="672301" y="127807"/>
                </a:cubicBezTo>
                <a:cubicBezTo>
                  <a:pt x="630742" y="91902"/>
                  <a:pt x="594722" y="67377"/>
                  <a:pt x="550207" y="61357"/>
                </a:cubicBezTo>
                <a:cubicBezTo>
                  <a:pt x="518315" y="50262"/>
                  <a:pt x="486154" y="46632"/>
                  <a:pt x="449970" y="54823"/>
                </a:cubicBezTo>
                <a:cubicBezTo>
                  <a:pt x="429130" y="57272"/>
                  <a:pt x="407564" y="65983"/>
                  <a:pt x="386826" y="85160"/>
                </a:cubicBezTo>
                <a:cubicBezTo>
                  <a:pt x="386827" y="85155"/>
                  <a:pt x="386828" y="85142"/>
                  <a:pt x="386826" y="85131"/>
                </a:cubicBezTo>
                <a:close/>
              </a:path>
              <a:path w="720000" h="468000" stroke="0" extrusionOk="0">
                <a:moveTo>
                  <a:pt x="386826" y="85131"/>
                </a:moveTo>
                <a:cubicBezTo>
                  <a:pt x="383754" y="80793"/>
                  <a:pt x="379423" y="76691"/>
                  <a:pt x="376921" y="75563"/>
                </a:cubicBezTo>
                <a:cubicBezTo>
                  <a:pt x="402835" y="53437"/>
                  <a:pt x="422330" y="42399"/>
                  <a:pt x="452977" y="39334"/>
                </a:cubicBezTo>
                <a:cubicBezTo>
                  <a:pt x="522211" y="39846"/>
                  <a:pt x="600923" y="65844"/>
                  <a:pt x="668334" y="104004"/>
                </a:cubicBezTo>
                <a:cubicBezTo>
                  <a:pt x="710738" y="137336"/>
                  <a:pt x="731844" y="185594"/>
                  <a:pt x="716342" y="242824"/>
                </a:cubicBezTo>
                <a:cubicBezTo>
                  <a:pt x="711574" y="276061"/>
                  <a:pt x="695660" y="303506"/>
                  <a:pt x="675333" y="328554"/>
                </a:cubicBezTo>
                <a:cubicBezTo>
                  <a:pt x="638081" y="364575"/>
                  <a:pt x="604569" y="395126"/>
                  <a:pt x="567465" y="410376"/>
                </a:cubicBezTo>
                <a:cubicBezTo>
                  <a:pt x="430151" y="445137"/>
                  <a:pt x="280153" y="505467"/>
                  <a:pt x="153908" y="445934"/>
                </a:cubicBezTo>
                <a:cubicBezTo>
                  <a:pt x="120771" y="437881"/>
                  <a:pt x="85968" y="419400"/>
                  <a:pt x="51876" y="390541"/>
                </a:cubicBezTo>
                <a:cubicBezTo>
                  <a:pt x="12550" y="359365"/>
                  <a:pt x="1946" y="326306"/>
                  <a:pt x="128" y="273219"/>
                </a:cubicBezTo>
                <a:cubicBezTo>
                  <a:pt x="1861" y="241055"/>
                  <a:pt x="15914" y="218583"/>
                  <a:pt x="32547" y="187838"/>
                </a:cubicBezTo>
                <a:cubicBezTo>
                  <a:pt x="75356" y="132827"/>
                  <a:pt x="129990" y="95510"/>
                  <a:pt x="185366" y="62729"/>
                </a:cubicBezTo>
                <a:cubicBezTo>
                  <a:pt x="276226" y="16315"/>
                  <a:pt x="361226" y="-6762"/>
                  <a:pt x="450905" y="217"/>
                </a:cubicBezTo>
                <a:cubicBezTo>
                  <a:pt x="487575" y="-70"/>
                  <a:pt x="527680" y="-1935"/>
                  <a:pt x="574439" y="5322"/>
                </a:cubicBezTo>
                <a:cubicBezTo>
                  <a:pt x="534820" y="9171"/>
                  <a:pt x="511187" y="14729"/>
                  <a:pt x="481706" y="11273"/>
                </a:cubicBezTo>
                <a:cubicBezTo>
                  <a:pt x="392577" y="3482"/>
                  <a:pt x="298856" y="29505"/>
                  <a:pt x="216673" y="64391"/>
                </a:cubicBezTo>
                <a:cubicBezTo>
                  <a:pt x="162165" y="88447"/>
                  <a:pt x="115917" y="120573"/>
                  <a:pt x="69817" y="164182"/>
                </a:cubicBezTo>
                <a:cubicBezTo>
                  <a:pt x="53964" y="182740"/>
                  <a:pt x="41626" y="201457"/>
                  <a:pt x="28201" y="224126"/>
                </a:cubicBezTo>
                <a:cubicBezTo>
                  <a:pt x="2712" y="270788"/>
                  <a:pt x="4131" y="309891"/>
                  <a:pt x="35705" y="349032"/>
                </a:cubicBezTo>
                <a:cubicBezTo>
                  <a:pt x="65593" y="395439"/>
                  <a:pt x="99619" y="413233"/>
                  <a:pt x="144331" y="426945"/>
                </a:cubicBezTo>
                <a:cubicBezTo>
                  <a:pt x="204617" y="442827"/>
                  <a:pt x="263441" y="454554"/>
                  <a:pt x="326486" y="452352"/>
                </a:cubicBezTo>
                <a:cubicBezTo>
                  <a:pt x="414951" y="451966"/>
                  <a:pt x="491629" y="441385"/>
                  <a:pt x="572923" y="391386"/>
                </a:cubicBezTo>
                <a:cubicBezTo>
                  <a:pt x="607177" y="376574"/>
                  <a:pt x="639860" y="344515"/>
                  <a:pt x="669319" y="313240"/>
                </a:cubicBezTo>
                <a:cubicBezTo>
                  <a:pt x="691599" y="286301"/>
                  <a:pt x="702674" y="248888"/>
                  <a:pt x="705578" y="217592"/>
                </a:cubicBezTo>
                <a:cubicBezTo>
                  <a:pt x="711378" y="182353"/>
                  <a:pt x="691445" y="152448"/>
                  <a:pt x="672301" y="127807"/>
                </a:cubicBezTo>
                <a:cubicBezTo>
                  <a:pt x="635864" y="95785"/>
                  <a:pt x="592770" y="66549"/>
                  <a:pt x="550207" y="61357"/>
                </a:cubicBezTo>
                <a:cubicBezTo>
                  <a:pt x="517621" y="52102"/>
                  <a:pt x="485749" y="45699"/>
                  <a:pt x="449970" y="54823"/>
                </a:cubicBezTo>
                <a:cubicBezTo>
                  <a:pt x="426020" y="58308"/>
                  <a:pt x="407075" y="66239"/>
                  <a:pt x="386826" y="85160"/>
                </a:cubicBezTo>
                <a:cubicBezTo>
                  <a:pt x="386824" y="85155"/>
                  <a:pt x="386825" y="85141"/>
                  <a:pt x="386826" y="85131"/>
                </a:cubicBezTo>
                <a:close/>
              </a:path>
            </a:pathLst>
          </a:custGeom>
          <a:solidFill>
            <a:schemeClr val="accent5"/>
          </a:solidFill>
          <a:ln w="25400" cap="rnd">
            <a:solidFill>
              <a:schemeClr val="accent5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58191 w 2714133"/>
                      <a:gd name="connsiteY0" fmla="*/ 277984 h 1528182"/>
                      <a:gd name="connsiteX1" fmla="*/ 1420853 w 2714133"/>
                      <a:gd name="connsiteY1" fmla="*/ 246742 h 1528182"/>
                      <a:gd name="connsiteX2" fmla="*/ 1707556 w 2714133"/>
                      <a:gd name="connsiteY2" fmla="*/ 128442 h 1528182"/>
                      <a:gd name="connsiteX3" fmla="*/ 2519372 w 2714133"/>
                      <a:gd name="connsiteY3" fmla="*/ 339611 h 1528182"/>
                      <a:gd name="connsiteX4" fmla="*/ 2700347 w 2714133"/>
                      <a:gd name="connsiteY4" fmla="*/ 792906 h 1528182"/>
                      <a:gd name="connsiteX5" fmla="*/ 2545756 w 2714133"/>
                      <a:gd name="connsiteY5" fmla="*/ 1072845 h 1528182"/>
                      <a:gd name="connsiteX6" fmla="*/ 2139134 w 2714133"/>
                      <a:gd name="connsiteY6" fmla="*/ 1340022 h 1528182"/>
                      <a:gd name="connsiteX7" fmla="*/ 580177 w 2714133"/>
                      <a:gd name="connsiteY7" fmla="*/ 1456131 h 1528182"/>
                      <a:gd name="connsiteX8" fmla="*/ 195557 w 2714133"/>
                      <a:gd name="connsiteY8" fmla="*/ 1275252 h 1528182"/>
                      <a:gd name="connsiteX9" fmla="*/ 485 w 2714133"/>
                      <a:gd name="connsiteY9" fmla="*/ 892156 h 1528182"/>
                      <a:gd name="connsiteX10" fmla="*/ 122691 w 2714133"/>
                      <a:gd name="connsiteY10" fmla="*/ 613359 h 1528182"/>
                      <a:gd name="connsiteX11" fmla="*/ 698763 w 2714133"/>
                      <a:gd name="connsiteY11" fmla="*/ 204832 h 1528182"/>
                      <a:gd name="connsiteX12" fmla="*/ 1699745 w 2714133"/>
                      <a:gd name="connsiteY12" fmla="*/ 711 h 1528182"/>
                      <a:gd name="connsiteX13" fmla="*/ 2165423 w 2714133"/>
                      <a:gd name="connsiteY13" fmla="*/ 17380 h 1528182"/>
                      <a:gd name="connsiteX14" fmla="*/ 1815855 w 2714133"/>
                      <a:gd name="connsiteY14" fmla="*/ 36811 h 1528182"/>
                      <a:gd name="connsiteX15" fmla="*/ 816778 w 2714133"/>
                      <a:gd name="connsiteY15" fmla="*/ 210261 h 1528182"/>
                      <a:gd name="connsiteX16" fmla="*/ 263185 w 2714133"/>
                      <a:gd name="connsiteY16" fmla="*/ 536112 h 1528182"/>
                      <a:gd name="connsiteX17" fmla="*/ 106308 w 2714133"/>
                      <a:gd name="connsiteY17" fmla="*/ 731850 h 1528182"/>
                      <a:gd name="connsiteX18" fmla="*/ 134597 w 2714133"/>
                      <a:gd name="connsiteY18" fmla="*/ 1139711 h 1528182"/>
                      <a:gd name="connsiteX19" fmla="*/ 544077 w 2714133"/>
                      <a:gd name="connsiteY19" fmla="*/ 1394124 h 1528182"/>
                      <a:gd name="connsiteX20" fmla="*/ 1230734 w 2714133"/>
                      <a:gd name="connsiteY20" fmla="*/ 1477086 h 1528182"/>
                      <a:gd name="connsiteX21" fmla="*/ 2159708 w 2714133"/>
                      <a:gd name="connsiteY21" fmla="*/ 1278014 h 1528182"/>
                      <a:gd name="connsiteX22" fmla="*/ 2523086 w 2714133"/>
                      <a:gd name="connsiteY22" fmla="*/ 1022839 h 1528182"/>
                      <a:gd name="connsiteX23" fmla="*/ 2659770 w 2714133"/>
                      <a:gd name="connsiteY23" fmla="*/ 710514 h 1528182"/>
                      <a:gd name="connsiteX24" fmla="*/ 2534326 w 2714133"/>
                      <a:gd name="connsiteY24" fmla="*/ 417335 h 1528182"/>
                      <a:gd name="connsiteX25" fmla="*/ 2074078 w 2714133"/>
                      <a:gd name="connsiteY25" fmla="*/ 200355 h 1528182"/>
                      <a:gd name="connsiteX26" fmla="*/ 1696221 w 2714133"/>
                      <a:gd name="connsiteY26" fmla="*/ 179019 h 1528182"/>
                      <a:gd name="connsiteX27" fmla="*/ 1458191 w 2714133"/>
                      <a:gd name="connsiteY27" fmla="*/ 278079 h 152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714133" h="1528182">
                        <a:moveTo>
                          <a:pt x="1458191" y="277984"/>
                        </a:moveTo>
                        <a:cubicBezTo>
                          <a:pt x="1444761" y="266745"/>
                          <a:pt x="1434093" y="257791"/>
                          <a:pt x="1420853" y="246742"/>
                        </a:cubicBezTo>
                        <a:cubicBezTo>
                          <a:pt x="1504197" y="171876"/>
                          <a:pt x="1602590" y="138157"/>
                          <a:pt x="1707556" y="128442"/>
                        </a:cubicBezTo>
                        <a:cubicBezTo>
                          <a:pt x="2002831" y="101105"/>
                          <a:pt x="2274008" y="173114"/>
                          <a:pt x="2519372" y="339611"/>
                        </a:cubicBezTo>
                        <a:cubicBezTo>
                          <a:pt x="2681297" y="449434"/>
                          <a:pt x="2744733" y="600215"/>
                          <a:pt x="2700347" y="792906"/>
                        </a:cubicBezTo>
                        <a:cubicBezTo>
                          <a:pt x="2675486" y="900729"/>
                          <a:pt x="2621384" y="992835"/>
                          <a:pt x="2545756" y="1072845"/>
                        </a:cubicBezTo>
                        <a:cubicBezTo>
                          <a:pt x="2431265" y="1193908"/>
                          <a:pt x="2292105" y="1279538"/>
                          <a:pt x="2139134" y="1340022"/>
                        </a:cubicBezTo>
                        <a:cubicBezTo>
                          <a:pt x="1632022" y="1540332"/>
                          <a:pt x="1111767" y="1583481"/>
                          <a:pt x="580177" y="1456131"/>
                        </a:cubicBezTo>
                        <a:cubicBezTo>
                          <a:pt x="440350" y="1422603"/>
                          <a:pt x="308809" y="1366311"/>
                          <a:pt x="195557" y="1275252"/>
                        </a:cubicBezTo>
                        <a:cubicBezTo>
                          <a:pt x="73637" y="1177144"/>
                          <a:pt x="-7040" y="1055319"/>
                          <a:pt x="485" y="892156"/>
                        </a:cubicBezTo>
                        <a:cubicBezTo>
                          <a:pt x="5438" y="785095"/>
                          <a:pt x="57921" y="695179"/>
                          <a:pt x="122691" y="613359"/>
                        </a:cubicBezTo>
                        <a:cubicBezTo>
                          <a:pt x="274710" y="421240"/>
                          <a:pt x="476926" y="297987"/>
                          <a:pt x="698763" y="204832"/>
                        </a:cubicBezTo>
                        <a:cubicBezTo>
                          <a:pt x="1018517" y="70530"/>
                          <a:pt x="1354273" y="8141"/>
                          <a:pt x="1699745" y="711"/>
                        </a:cubicBezTo>
                        <a:cubicBezTo>
                          <a:pt x="1854812" y="-2622"/>
                          <a:pt x="2010165" y="6236"/>
                          <a:pt x="2165423" y="17380"/>
                        </a:cubicBezTo>
                        <a:cubicBezTo>
                          <a:pt x="2048932" y="23857"/>
                          <a:pt x="1932441" y="30334"/>
                          <a:pt x="1815855" y="36811"/>
                        </a:cubicBezTo>
                        <a:cubicBezTo>
                          <a:pt x="1476098" y="55575"/>
                          <a:pt x="1139009" y="90056"/>
                          <a:pt x="816778" y="210261"/>
                        </a:cubicBezTo>
                        <a:cubicBezTo>
                          <a:pt x="612943" y="286271"/>
                          <a:pt x="420538" y="383140"/>
                          <a:pt x="263185" y="536112"/>
                        </a:cubicBezTo>
                        <a:cubicBezTo>
                          <a:pt x="203558" y="594024"/>
                          <a:pt x="150218" y="661270"/>
                          <a:pt x="106308" y="731850"/>
                        </a:cubicBezTo>
                        <a:cubicBezTo>
                          <a:pt x="19345" y="871677"/>
                          <a:pt x="36585" y="1010933"/>
                          <a:pt x="134597" y="1139711"/>
                        </a:cubicBezTo>
                        <a:cubicBezTo>
                          <a:pt x="238324" y="1275918"/>
                          <a:pt x="386152" y="1344498"/>
                          <a:pt x="544077" y="1394124"/>
                        </a:cubicBezTo>
                        <a:cubicBezTo>
                          <a:pt x="767629" y="1464323"/>
                          <a:pt x="997943" y="1484516"/>
                          <a:pt x="1230734" y="1477086"/>
                        </a:cubicBezTo>
                        <a:cubicBezTo>
                          <a:pt x="1552108" y="1466799"/>
                          <a:pt x="1864623" y="1411554"/>
                          <a:pt x="2159708" y="1278014"/>
                        </a:cubicBezTo>
                        <a:cubicBezTo>
                          <a:pt x="2296677" y="1216006"/>
                          <a:pt x="2422883" y="1137425"/>
                          <a:pt x="2523086" y="1022839"/>
                        </a:cubicBezTo>
                        <a:cubicBezTo>
                          <a:pt x="2601287" y="933304"/>
                          <a:pt x="2649864" y="831387"/>
                          <a:pt x="2659770" y="710514"/>
                        </a:cubicBezTo>
                        <a:cubicBezTo>
                          <a:pt x="2669771" y="588975"/>
                          <a:pt x="2624908" y="494297"/>
                          <a:pt x="2534326" y="417335"/>
                        </a:cubicBezTo>
                        <a:cubicBezTo>
                          <a:pt x="2400404" y="303511"/>
                          <a:pt x="2242766" y="239789"/>
                          <a:pt x="2074078" y="200355"/>
                        </a:cubicBezTo>
                        <a:cubicBezTo>
                          <a:pt x="1949586" y="171209"/>
                          <a:pt x="1823761" y="160255"/>
                          <a:pt x="1696221" y="179019"/>
                        </a:cubicBezTo>
                        <a:cubicBezTo>
                          <a:pt x="1609829" y="191688"/>
                          <a:pt x="1530200" y="219977"/>
                          <a:pt x="1458191" y="2780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4" name="Graphic 14">
            <a:extLst>
              <a:ext uri="{FF2B5EF4-FFF2-40B4-BE49-F238E27FC236}">
                <a16:creationId xmlns:a16="http://schemas.microsoft.com/office/drawing/2014/main" id="{BAA5863D-EA66-4E62-9BD0-0DAC346694CB}"/>
              </a:ext>
            </a:extLst>
          </p:cNvPr>
          <p:cNvSpPr/>
          <p:nvPr/>
        </p:nvSpPr>
        <p:spPr>
          <a:xfrm>
            <a:off x="103770" y="3818661"/>
            <a:ext cx="720000" cy="468000"/>
          </a:xfrm>
          <a:custGeom>
            <a:avLst/>
            <a:gdLst>
              <a:gd name="connsiteX0" fmla="*/ 386826 w 720000"/>
              <a:gd name="connsiteY0" fmla="*/ 85131 h 468000"/>
              <a:gd name="connsiteX1" fmla="*/ 376921 w 720000"/>
              <a:gd name="connsiteY1" fmla="*/ 75563 h 468000"/>
              <a:gd name="connsiteX2" fmla="*/ 452977 w 720000"/>
              <a:gd name="connsiteY2" fmla="*/ 39334 h 468000"/>
              <a:gd name="connsiteX3" fmla="*/ 668334 w 720000"/>
              <a:gd name="connsiteY3" fmla="*/ 104004 h 468000"/>
              <a:gd name="connsiteX4" fmla="*/ 716342 w 720000"/>
              <a:gd name="connsiteY4" fmla="*/ 242824 h 468000"/>
              <a:gd name="connsiteX5" fmla="*/ 675333 w 720000"/>
              <a:gd name="connsiteY5" fmla="*/ 328554 h 468000"/>
              <a:gd name="connsiteX6" fmla="*/ 567465 w 720000"/>
              <a:gd name="connsiteY6" fmla="*/ 410376 h 468000"/>
              <a:gd name="connsiteX7" fmla="*/ 153908 w 720000"/>
              <a:gd name="connsiteY7" fmla="*/ 445934 h 468000"/>
              <a:gd name="connsiteX8" fmla="*/ 51876 w 720000"/>
              <a:gd name="connsiteY8" fmla="*/ 390541 h 468000"/>
              <a:gd name="connsiteX9" fmla="*/ 128 w 720000"/>
              <a:gd name="connsiteY9" fmla="*/ 273219 h 468000"/>
              <a:gd name="connsiteX10" fmla="*/ 32547 w 720000"/>
              <a:gd name="connsiteY10" fmla="*/ 187838 h 468000"/>
              <a:gd name="connsiteX11" fmla="*/ 185366 w 720000"/>
              <a:gd name="connsiteY11" fmla="*/ 62729 h 468000"/>
              <a:gd name="connsiteX12" fmla="*/ 450905 w 720000"/>
              <a:gd name="connsiteY12" fmla="*/ 217 h 468000"/>
              <a:gd name="connsiteX13" fmla="*/ 574439 w 720000"/>
              <a:gd name="connsiteY13" fmla="*/ 5322 h 468000"/>
              <a:gd name="connsiteX14" fmla="*/ 481706 w 720000"/>
              <a:gd name="connsiteY14" fmla="*/ 11273 h 468000"/>
              <a:gd name="connsiteX15" fmla="*/ 216673 w 720000"/>
              <a:gd name="connsiteY15" fmla="*/ 64391 h 468000"/>
              <a:gd name="connsiteX16" fmla="*/ 69817 w 720000"/>
              <a:gd name="connsiteY16" fmla="*/ 164182 h 468000"/>
              <a:gd name="connsiteX17" fmla="*/ 28201 w 720000"/>
              <a:gd name="connsiteY17" fmla="*/ 224126 h 468000"/>
              <a:gd name="connsiteX18" fmla="*/ 35705 w 720000"/>
              <a:gd name="connsiteY18" fmla="*/ 349032 h 468000"/>
              <a:gd name="connsiteX19" fmla="*/ 144331 w 720000"/>
              <a:gd name="connsiteY19" fmla="*/ 426945 h 468000"/>
              <a:gd name="connsiteX20" fmla="*/ 326486 w 720000"/>
              <a:gd name="connsiteY20" fmla="*/ 452352 h 468000"/>
              <a:gd name="connsiteX21" fmla="*/ 572923 w 720000"/>
              <a:gd name="connsiteY21" fmla="*/ 391386 h 468000"/>
              <a:gd name="connsiteX22" fmla="*/ 669319 w 720000"/>
              <a:gd name="connsiteY22" fmla="*/ 313240 h 468000"/>
              <a:gd name="connsiteX23" fmla="*/ 705578 w 720000"/>
              <a:gd name="connsiteY23" fmla="*/ 217592 h 468000"/>
              <a:gd name="connsiteX24" fmla="*/ 672301 w 720000"/>
              <a:gd name="connsiteY24" fmla="*/ 127807 h 468000"/>
              <a:gd name="connsiteX25" fmla="*/ 550207 w 720000"/>
              <a:gd name="connsiteY25" fmla="*/ 61357 h 468000"/>
              <a:gd name="connsiteX26" fmla="*/ 449970 w 720000"/>
              <a:gd name="connsiteY26" fmla="*/ 54823 h 468000"/>
              <a:gd name="connsiteX27" fmla="*/ 386826 w 720000"/>
              <a:gd name="connsiteY27" fmla="*/ 85160 h 468000"/>
              <a:gd name="connsiteX28" fmla="*/ 386826 w 720000"/>
              <a:gd name="connsiteY28" fmla="*/ 85131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0000" h="468000" fill="none" extrusionOk="0">
                <a:moveTo>
                  <a:pt x="386826" y="85131"/>
                </a:moveTo>
                <a:cubicBezTo>
                  <a:pt x="383902" y="81334"/>
                  <a:pt x="379700" y="78287"/>
                  <a:pt x="376921" y="75563"/>
                </a:cubicBezTo>
                <a:cubicBezTo>
                  <a:pt x="401971" y="53480"/>
                  <a:pt x="423669" y="37539"/>
                  <a:pt x="452977" y="39334"/>
                </a:cubicBezTo>
                <a:cubicBezTo>
                  <a:pt x="541121" y="31275"/>
                  <a:pt x="607763" y="57698"/>
                  <a:pt x="668334" y="104004"/>
                </a:cubicBezTo>
                <a:cubicBezTo>
                  <a:pt x="712736" y="139023"/>
                  <a:pt x="730202" y="188910"/>
                  <a:pt x="716342" y="242824"/>
                </a:cubicBezTo>
                <a:cubicBezTo>
                  <a:pt x="711321" y="277402"/>
                  <a:pt x="693552" y="301586"/>
                  <a:pt x="675333" y="328554"/>
                </a:cubicBezTo>
                <a:cubicBezTo>
                  <a:pt x="639968" y="370585"/>
                  <a:pt x="611860" y="392709"/>
                  <a:pt x="567465" y="410376"/>
                </a:cubicBezTo>
                <a:cubicBezTo>
                  <a:pt x="437825" y="466502"/>
                  <a:pt x="284776" y="466804"/>
                  <a:pt x="153908" y="445934"/>
                </a:cubicBezTo>
                <a:cubicBezTo>
                  <a:pt x="114199" y="436882"/>
                  <a:pt x="82349" y="424858"/>
                  <a:pt x="51876" y="390541"/>
                </a:cubicBezTo>
                <a:cubicBezTo>
                  <a:pt x="18436" y="359238"/>
                  <a:pt x="-1297" y="322570"/>
                  <a:pt x="128" y="273219"/>
                </a:cubicBezTo>
                <a:cubicBezTo>
                  <a:pt x="3867" y="243413"/>
                  <a:pt x="16908" y="213160"/>
                  <a:pt x="32547" y="187838"/>
                </a:cubicBezTo>
                <a:cubicBezTo>
                  <a:pt x="71395" y="129544"/>
                  <a:pt x="126439" y="88528"/>
                  <a:pt x="185366" y="62729"/>
                </a:cubicBezTo>
                <a:cubicBezTo>
                  <a:pt x="271867" y="4642"/>
                  <a:pt x="361707" y="-4746"/>
                  <a:pt x="450905" y="217"/>
                </a:cubicBezTo>
                <a:cubicBezTo>
                  <a:pt x="487864" y="-477"/>
                  <a:pt x="534604" y="-197"/>
                  <a:pt x="574439" y="5322"/>
                </a:cubicBezTo>
                <a:cubicBezTo>
                  <a:pt x="551173" y="10180"/>
                  <a:pt x="519372" y="8565"/>
                  <a:pt x="481706" y="11273"/>
                </a:cubicBezTo>
                <a:cubicBezTo>
                  <a:pt x="394435" y="5953"/>
                  <a:pt x="303086" y="24077"/>
                  <a:pt x="216673" y="64391"/>
                </a:cubicBezTo>
                <a:cubicBezTo>
                  <a:pt x="160508" y="98061"/>
                  <a:pt x="104486" y="109755"/>
                  <a:pt x="69817" y="164182"/>
                </a:cubicBezTo>
                <a:cubicBezTo>
                  <a:pt x="57038" y="184364"/>
                  <a:pt x="35790" y="203646"/>
                  <a:pt x="28201" y="224126"/>
                </a:cubicBezTo>
                <a:cubicBezTo>
                  <a:pt x="2747" y="267783"/>
                  <a:pt x="9658" y="307270"/>
                  <a:pt x="35705" y="349032"/>
                </a:cubicBezTo>
                <a:cubicBezTo>
                  <a:pt x="59056" y="392291"/>
                  <a:pt x="102021" y="418036"/>
                  <a:pt x="144331" y="426945"/>
                </a:cubicBezTo>
                <a:cubicBezTo>
                  <a:pt x="201617" y="446674"/>
                  <a:pt x="275889" y="455639"/>
                  <a:pt x="326486" y="452352"/>
                </a:cubicBezTo>
                <a:cubicBezTo>
                  <a:pt x="401334" y="448207"/>
                  <a:pt x="488495" y="434976"/>
                  <a:pt x="572923" y="391386"/>
                </a:cubicBezTo>
                <a:cubicBezTo>
                  <a:pt x="604422" y="366765"/>
                  <a:pt x="643295" y="341258"/>
                  <a:pt x="669319" y="313240"/>
                </a:cubicBezTo>
                <a:cubicBezTo>
                  <a:pt x="687582" y="289425"/>
                  <a:pt x="702589" y="255511"/>
                  <a:pt x="705578" y="217592"/>
                </a:cubicBezTo>
                <a:cubicBezTo>
                  <a:pt x="704819" y="181191"/>
                  <a:pt x="698396" y="157043"/>
                  <a:pt x="672301" y="127807"/>
                </a:cubicBezTo>
                <a:cubicBezTo>
                  <a:pt x="630742" y="91902"/>
                  <a:pt x="594722" y="67377"/>
                  <a:pt x="550207" y="61357"/>
                </a:cubicBezTo>
                <a:cubicBezTo>
                  <a:pt x="518315" y="50262"/>
                  <a:pt x="486154" y="46632"/>
                  <a:pt x="449970" y="54823"/>
                </a:cubicBezTo>
                <a:cubicBezTo>
                  <a:pt x="429130" y="57272"/>
                  <a:pt x="407564" y="65983"/>
                  <a:pt x="386826" y="85160"/>
                </a:cubicBezTo>
                <a:cubicBezTo>
                  <a:pt x="386827" y="85155"/>
                  <a:pt x="386828" y="85142"/>
                  <a:pt x="386826" y="85131"/>
                </a:cubicBezTo>
                <a:close/>
              </a:path>
              <a:path w="720000" h="468000" stroke="0" extrusionOk="0">
                <a:moveTo>
                  <a:pt x="386826" y="85131"/>
                </a:moveTo>
                <a:cubicBezTo>
                  <a:pt x="383754" y="80793"/>
                  <a:pt x="379423" y="76691"/>
                  <a:pt x="376921" y="75563"/>
                </a:cubicBezTo>
                <a:cubicBezTo>
                  <a:pt x="402835" y="53437"/>
                  <a:pt x="422330" y="42399"/>
                  <a:pt x="452977" y="39334"/>
                </a:cubicBezTo>
                <a:cubicBezTo>
                  <a:pt x="522211" y="39846"/>
                  <a:pt x="600923" y="65844"/>
                  <a:pt x="668334" y="104004"/>
                </a:cubicBezTo>
                <a:cubicBezTo>
                  <a:pt x="710738" y="137336"/>
                  <a:pt x="731844" y="185594"/>
                  <a:pt x="716342" y="242824"/>
                </a:cubicBezTo>
                <a:cubicBezTo>
                  <a:pt x="711574" y="276061"/>
                  <a:pt x="695660" y="303506"/>
                  <a:pt x="675333" y="328554"/>
                </a:cubicBezTo>
                <a:cubicBezTo>
                  <a:pt x="638081" y="364575"/>
                  <a:pt x="604569" y="395126"/>
                  <a:pt x="567465" y="410376"/>
                </a:cubicBezTo>
                <a:cubicBezTo>
                  <a:pt x="430151" y="445137"/>
                  <a:pt x="280153" y="505467"/>
                  <a:pt x="153908" y="445934"/>
                </a:cubicBezTo>
                <a:cubicBezTo>
                  <a:pt x="120771" y="437881"/>
                  <a:pt x="85968" y="419400"/>
                  <a:pt x="51876" y="390541"/>
                </a:cubicBezTo>
                <a:cubicBezTo>
                  <a:pt x="12550" y="359365"/>
                  <a:pt x="1946" y="326306"/>
                  <a:pt x="128" y="273219"/>
                </a:cubicBezTo>
                <a:cubicBezTo>
                  <a:pt x="1861" y="241055"/>
                  <a:pt x="15914" y="218583"/>
                  <a:pt x="32547" y="187838"/>
                </a:cubicBezTo>
                <a:cubicBezTo>
                  <a:pt x="75356" y="132827"/>
                  <a:pt x="129990" y="95510"/>
                  <a:pt x="185366" y="62729"/>
                </a:cubicBezTo>
                <a:cubicBezTo>
                  <a:pt x="276226" y="16315"/>
                  <a:pt x="361226" y="-6762"/>
                  <a:pt x="450905" y="217"/>
                </a:cubicBezTo>
                <a:cubicBezTo>
                  <a:pt x="487575" y="-70"/>
                  <a:pt x="527680" y="-1935"/>
                  <a:pt x="574439" y="5322"/>
                </a:cubicBezTo>
                <a:cubicBezTo>
                  <a:pt x="534820" y="9171"/>
                  <a:pt x="511187" y="14729"/>
                  <a:pt x="481706" y="11273"/>
                </a:cubicBezTo>
                <a:cubicBezTo>
                  <a:pt x="392577" y="3482"/>
                  <a:pt x="298856" y="29505"/>
                  <a:pt x="216673" y="64391"/>
                </a:cubicBezTo>
                <a:cubicBezTo>
                  <a:pt x="162165" y="88447"/>
                  <a:pt x="115917" y="120573"/>
                  <a:pt x="69817" y="164182"/>
                </a:cubicBezTo>
                <a:cubicBezTo>
                  <a:pt x="53964" y="182740"/>
                  <a:pt x="41626" y="201457"/>
                  <a:pt x="28201" y="224126"/>
                </a:cubicBezTo>
                <a:cubicBezTo>
                  <a:pt x="2712" y="270788"/>
                  <a:pt x="4131" y="309891"/>
                  <a:pt x="35705" y="349032"/>
                </a:cubicBezTo>
                <a:cubicBezTo>
                  <a:pt x="65593" y="395439"/>
                  <a:pt x="99619" y="413233"/>
                  <a:pt x="144331" y="426945"/>
                </a:cubicBezTo>
                <a:cubicBezTo>
                  <a:pt x="204617" y="442827"/>
                  <a:pt x="263441" y="454554"/>
                  <a:pt x="326486" y="452352"/>
                </a:cubicBezTo>
                <a:cubicBezTo>
                  <a:pt x="414951" y="451966"/>
                  <a:pt x="491629" y="441385"/>
                  <a:pt x="572923" y="391386"/>
                </a:cubicBezTo>
                <a:cubicBezTo>
                  <a:pt x="607177" y="376574"/>
                  <a:pt x="639860" y="344515"/>
                  <a:pt x="669319" y="313240"/>
                </a:cubicBezTo>
                <a:cubicBezTo>
                  <a:pt x="691599" y="286301"/>
                  <a:pt x="702674" y="248888"/>
                  <a:pt x="705578" y="217592"/>
                </a:cubicBezTo>
                <a:cubicBezTo>
                  <a:pt x="711378" y="182353"/>
                  <a:pt x="691445" y="152448"/>
                  <a:pt x="672301" y="127807"/>
                </a:cubicBezTo>
                <a:cubicBezTo>
                  <a:pt x="635864" y="95785"/>
                  <a:pt x="592770" y="66549"/>
                  <a:pt x="550207" y="61357"/>
                </a:cubicBezTo>
                <a:cubicBezTo>
                  <a:pt x="517621" y="52102"/>
                  <a:pt x="485749" y="45699"/>
                  <a:pt x="449970" y="54823"/>
                </a:cubicBezTo>
                <a:cubicBezTo>
                  <a:pt x="426020" y="58308"/>
                  <a:pt x="407075" y="66239"/>
                  <a:pt x="386826" y="85160"/>
                </a:cubicBezTo>
                <a:cubicBezTo>
                  <a:pt x="386824" y="85155"/>
                  <a:pt x="386825" y="85141"/>
                  <a:pt x="386826" y="85131"/>
                </a:cubicBezTo>
                <a:close/>
              </a:path>
            </a:pathLst>
          </a:custGeom>
          <a:solidFill>
            <a:schemeClr val="accent5"/>
          </a:solidFill>
          <a:ln w="25400" cap="rnd">
            <a:solidFill>
              <a:schemeClr val="accent5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58191 w 2714133"/>
                      <a:gd name="connsiteY0" fmla="*/ 277984 h 1528182"/>
                      <a:gd name="connsiteX1" fmla="*/ 1420853 w 2714133"/>
                      <a:gd name="connsiteY1" fmla="*/ 246742 h 1528182"/>
                      <a:gd name="connsiteX2" fmla="*/ 1707556 w 2714133"/>
                      <a:gd name="connsiteY2" fmla="*/ 128442 h 1528182"/>
                      <a:gd name="connsiteX3" fmla="*/ 2519372 w 2714133"/>
                      <a:gd name="connsiteY3" fmla="*/ 339611 h 1528182"/>
                      <a:gd name="connsiteX4" fmla="*/ 2700347 w 2714133"/>
                      <a:gd name="connsiteY4" fmla="*/ 792906 h 1528182"/>
                      <a:gd name="connsiteX5" fmla="*/ 2545756 w 2714133"/>
                      <a:gd name="connsiteY5" fmla="*/ 1072845 h 1528182"/>
                      <a:gd name="connsiteX6" fmla="*/ 2139134 w 2714133"/>
                      <a:gd name="connsiteY6" fmla="*/ 1340022 h 1528182"/>
                      <a:gd name="connsiteX7" fmla="*/ 580177 w 2714133"/>
                      <a:gd name="connsiteY7" fmla="*/ 1456131 h 1528182"/>
                      <a:gd name="connsiteX8" fmla="*/ 195557 w 2714133"/>
                      <a:gd name="connsiteY8" fmla="*/ 1275252 h 1528182"/>
                      <a:gd name="connsiteX9" fmla="*/ 485 w 2714133"/>
                      <a:gd name="connsiteY9" fmla="*/ 892156 h 1528182"/>
                      <a:gd name="connsiteX10" fmla="*/ 122691 w 2714133"/>
                      <a:gd name="connsiteY10" fmla="*/ 613359 h 1528182"/>
                      <a:gd name="connsiteX11" fmla="*/ 698763 w 2714133"/>
                      <a:gd name="connsiteY11" fmla="*/ 204832 h 1528182"/>
                      <a:gd name="connsiteX12" fmla="*/ 1699745 w 2714133"/>
                      <a:gd name="connsiteY12" fmla="*/ 711 h 1528182"/>
                      <a:gd name="connsiteX13" fmla="*/ 2165423 w 2714133"/>
                      <a:gd name="connsiteY13" fmla="*/ 17380 h 1528182"/>
                      <a:gd name="connsiteX14" fmla="*/ 1815855 w 2714133"/>
                      <a:gd name="connsiteY14" fmla="*/ 36811 h 1528182"/>
                      <a:gd name="connsiteX15" fmla="*/ 816778 w 2714133"/>
                      <a:gd name="connsiteY15" fmla="*/ 210261 h 1528182"/>
                      <a:gd name="connsiteX16" fmla="*/ 263185 w 2714133"/>
                      <a:gd name="connsiteY16" fmla="*/ 536112 h 1528182"/>
                      <a:gd name="connsiteX17" fmla="*/ 106308 w 2714133"/>
                      <a:gd name="connsiteY17" fmla="*/ 731850 h 1528182"/>
                      <a:gd name="connsiteX18" fmla="*/ 134597 w 2714133"/>
                      <a:gd name="connsiteY18" fmla="*/ 1139711 h 1528182"/>
                      <a:gd name="connsiteX19" fmla="*/ 544077 w 2714133"/>
                      <a:gd name="connsiteY19" fmla="*/ 1394124 h 1528182"/>
                      <a:gd name="connsiteX20" fmla="*/ 1230734 w 2714133"/>
                      <a:gd name="connsiteY20" fmla="*/ 1477086 h 1528182"/>
                      <a:gd name="connsiteX21" fmla="*/ 2159708 w 2714133"/>
                      <a:gd name="connsiteY21" fmla="*/ 1278014 h 1528182"/>
                      <a:gd name="connsiteX22" fmla="*/ 2523086 w 2714133"/>
                      <a:gd name="connsiteY22" fmla="*/ 1022839 h 1528182"/>
                      <a:gd name="connsiteX23" fmla="*/ 2659770 w 2714133"/>
                      <a:gd name="connsiteY23" fmla="*/ 710514 h 1528182"/>
                      <a:gd name="connsiteX24" fmla="*/ 2534326 w 2714133"/>
                      <a:gd name="connsiteY24" fmla="*/ 417335 h 1528182"/>
                      <a:gd name="connsiteX25" fmla="*/ 2074078 w 2714133"/>
                      <a:gd name="connsiteY25" fmla="*/ 200355 h 1528182"/>
                      <a:gd name="connsiteX26" fmla="*/ 1696221 w 2714133"/>
                      <a:gd name="connsiteY26" fmla="*/ 179019 h 1528182"/>
                      <a:gd name="connsiteX27" fmla="*/ 1458191 w 2714133"/>
                      <a:gd name="connsiteY27" fmla="*/ 278079 h 152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714133" h="1528182">
                        <a:moveTo>
                          <a:pt x="1458191" y="277984"/>
                        </a:moveTo>
                        <a:cubicBezTo>
                          <a:pt x="1444761" y="266745"/>
                          <a:pt x="1434093" y="257791"/>
                          <a:pt x="1420853" y="246742"/>
                        </a:cubicBezTo>
                        <a:cubicBezTo>
                          <a:pt x="1504197" y="171876"/>
                          <a:pt x="1602590" y="138157"/>
                          <a:pt x="1707556" y="128442"/>
                        </a:cubicBezTo>
                        <a:cubicBezTo>
                          <a:pt x="2002831" y="101105"/>
                          <a:pt x="2274008" y="173114"/>
                          <a:pt x="2519372" y="339611"/>
                        </a:cubicBezTo>
                        <a:cubicBezTo>
                          <a:pt x="2681297" y="449434"/>
                          <a:pt x="2744733" y="600215"/>
                          <a:pt x="2700347" y="792906"/>
                        </a:cubicBezTo>
                        <a:cubicBezTo>
                          <a:pt x="2675486" y="900729"/>
                          <a:pt x="2621384" y="992835"/>
                          <a:pt x="2545756" y="1072845"/>
                        </a:cubicBezTo>
                        <a:cubicBezTo>
                          <a:pt x="2431265" y="1193908"/>
                          <a:pt x="2292105" y="1279538"/>
                          <a:pt x="2139134" y="1340022"/>
                        </a:cubicBezTo>
                        <a:cubicBezTo>
                          <a:pt x="1632022" y="1540332"/>
                          <a:pt x="1111767" y="1583481"/>
                          <a:pt x="580177" y="1456131"/>
                        </a:cubicBezTo>
                        <a:cubicBezTo>
                          <a:pt x="440350" y="1422603"/>
                          <a:pt x="308809" y="1366311"/>
                          <a:pt x="195557" y="1275252"/>
                        </a:cubicBezTo>
                        <a:cubicBezTo>
                          <a:pt x="73637" y="1177144"/>
                          <a:pt x="-7040" y="1055319"/>
                          <a:pt x="485" y="892156"/>
                        </a:cubicBezTo>
                        <a:cubicBezTo>
                          <a:pt x="5438" y="785095"/>
                          <a:pt x="57921" y="695179"/>
                          <a:pt x="122691" y="613359"/>
                        </a:cubicBezTo>
                        <a:cubicBezTo>
                          <a:pt x="274710" y="421240"/>
                          <a:pt x="476926" y="297987"/>
                          <a:pt x="698763" y="204832"/>
                        </a:cubicBezTo>
                        <a:cubicBezTo>
                          <a:pt x="1018517" y="70530"/>
                          <a:pt x="1354273" y="8141"/>
                          <a:pt x="1699745" y="711"/>
                        </a:cubicBezTo>
                        <a:cubicBezTo>
                          <a:pt x="1854812" y="-2622"/>
                          <a:pt x="2010165" y="6236"/>
                          <a:pt x="2165423" y="17380"/>
                        </a:cubicBezTo>
                        <a:cubicBezTo>
                          <a:pt x="2048932" y="23857"/>
                          <a:pt x="1932441" y="30334"/>
                          <a:pt x="1815855" y="36811"/>
                        </a:cubicBezTo>
                        <a:cubicBezTo>
                          <a:pt x="1476098" y="55575"/>
                          <a:pt x="1139009" y="90056"/>
                          <a:pt x="816778" y="210261"/>
                        </a:cubicBezTo>
                        <a:cubicBezTo>
                          <a:pt x="612943" y="286271"/>
                          <a:pt x="420538" y="383140"/>
                          <a:pt x="263185" y="536112"/>
                        </a:cubicBezTo>
                        <a:cubicBezTo>
                          <a:pt x="203558" y="594024"/>
                          <a:pt x="150218" y="661270"/>
                          <a:pt x="106308" y="731850"/>
                        </a:cubicBezTo>
                        <a:cubicBezTo>
                          <a:pt x="19345" y="871677"/>
                          <a:pt x="36585" y="1010933"/>
                          <a:pt x="134597" y="1139711"/>
                        </a:cubicBezTo>
                        <a:cubicBezTo>
                          <a:pt x="238324" y="1275918"/>
                          <a:pt x="386152" y="1344498"/>
                          <a:pt x="544077" y="1394124"/>
                        </a:cubicBezTo>
                        <a:cubicBezTo>
                          <a:pt x="767629" y="1464323"/>
                          <a:pt x="997943" y="1484516"/>
                          <a:pt x="1230734" y="1477086"/>
                        </a:cubicBezTo>
                        <a:cubicBezTo>
                          <a:pt x="1552108" y="1466799"/>
                          <a:pt x="1864623" y="1411554"/>
                          <a:pt x="2159708" y="1278014"/>
                        </a:cubicBezTo>
                        <a:cubicBezTo>
                          <a:pt x="2296677" y="1216006"/>
                          <a:pt x="2422883" y="1137425"/>
                          <a:pt x="2523086" y="1022839"/>
                        </a:cubicBezTo>
                        <a:cubicBezTo>
                          <a:pt x="2601287" y="933304"/>
                          <a:pt x="2649864" y="831387"/>
                          <a:pt x="2659770" y="710514"/>
                        </a:cubicBezTo>
                        <a:cubicBezTo>
                          <a:pt x="2669771" y="588975"/>
                          <a:pt x="2624908" y="494297"/>
                          <a:pt x="2534326" y="417335"/>
                        </a:cubicBezTo>
                        <a:cubicBezTo>
                          <a:pt x="2400404" y="303511"/>
                          <a:pt x="2242766" y="239789"/>
                          <a:pt x="2074078" y="200355"/>
                        </a:cubicBezTo>
                        <a:cubicBezTo>
                          <a:pt x="1949586" y="171209"/>
                          <a:pt x="1823761" y="160255"/>
                          <a:pt x="1696221" y="179019"/>
                        </a:cubicBezTo>
                        <a:cubicBezTo>
                          <a:pt x="1609829" y="191688"/>
                          <a:pt x="1530200" y="219977"/>
                          <a:pt x="1458191" y="2780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59" name="Graphic 14">
            <a:extLst>
              <a:ext uri="{FF2B5EF4-FFF2-40B4-BE49-F238E27FC236}">
                <a16:creationId xmlns:a16="http://schemas.microsoft.com/office/drawing/2014/main" id="{784EFBDC-F29C-4629-AB3A-D5983B6220BC}"/>
              </a:ext>
            </a:extLst>
          </p:cNvPr>
          <p:cNvSpPr/>
          <p:nvPr/>
        </p:nvSpPr>
        <p:spPr>
          <a:xfrm>
            <a:off x="103770" y="4868307"/>
            <a:ext cx="728707" cy="468000"/>
          </a:xfrm>
          <a:custGeom>
            <a:avLst/>
            <a:gdLst>
              <a:gd name="connsiteX0" fmla="*/ 391504 w 728707"/>
              <a:gd name="connsiteY0" fmla="*/ 85131 h 468000"/>
              <a:gd name="connsiteX1" fmla="*/ 381479 w 728707"/>
              <a:gd name="connsiteY1" fmla="*/ 75563 h 468000"/>
              <a:gd name="connsiteX2" fmla="*/ 458455 w 728707"/>
              <a:gd name="connsiteY2" fmla="*/ 39334 h 468000"/>
              <a:gd name="connsiteX3" fmla="*/ 676416 w 728707"/>
              <a:gd name="connsiteY3" fmla="*/ 104004 h 468000"/>
              <a:gd name="connsiteX4" fmla="*/ 725005 w 728707"/>
              <a:gd name="connsiteY4" fmla="*/ 242824 h 468000"/>
              <a:gd name="connsiteX5" fmla="*/ 683500 w 728707"/>
              <a:gd name="connsiteY5" fmla="*/ 328554 h 468000"/>
              <a:gd name="connsiteX6" fmla="*/ 574327 w 728707"/>
              <a:gd name="connsiteY6" fmla="*/ 410376 h 468000"/>
              <a:gd name="connsiteX7" fmla="*/ 155769 w 728707"/>
              <a:gd name="connsiteY7" fmla="*/ 445934 h 468000"/>
              <a:gd name="connsiteX8" fmla="*/ 52504 w 728707"/>
              <a:gd name="connsiteY8" fmla="*/ 390541 h 468000"/>
              <a:gd name="connsiteX9" fmla="*/ 130 w 728707"/>
              <a:gd name="connsiteY9" fmla="*/ 273219 h 468000"/>
              <a:gd name="connsiteX10" fmla="*/ 32940 w 728707"/>
              <a:gd name="connsiteY10" fmla="*/ 187838 h 468000"/>
              <a:gd name="connsiteX11" fmla="*/ 187608 w 728707"/>
              <a:gd name="connsiteY11" fmla="*/ 62729 h 468000"/>
              <a:gd name="connsiteX12" fmla="*/ 456357 w 728707"/>
              <a:gd name="connsiteY12" fmla="*/ 217 h 468000"/>
              <a:gd name="connsiteX13" fmla="*/ 581385 w 728707"/>
              <a:gd name="connsiteY13" fmla="*/ 5322 h 468000"/>
              <a:gd name="connsiteX14" fmla="*/ 487531 w 728707"/>
              <a:gd name="connsiteY14" fmla="*/ 11273 h 468000"/>
              <a:gd name="connsiteX15" fmla="*/ 219293 w 728707"/>
              <a:gd name="connsiteY15" fmla="*/ 64391 h 468000"/>
              <a:gd name="connsiteX16" fmla="*/ 70661 w 728707"/>
              <a:gd name="connsiteY16" fmla="*/ 164182 h 468000"/>
              <a:gd name="connsiteX17" fmla="*/ 28542 w 728707"/>
              <a:gd name="connsiteY17" fmla="*/ 224126 h 468000"/>
              <a:gd name="connsiteX18" fmla="*/ 36137 w 728707"/>
              <a:gd name="connsiteY18" fmla="*/ 349032 h 468000"/>
              <a:gd name="connsiteX19" fmla="*/ 146077 w 728707"/>
              <a:gd name="connsiteY19" fmla="*/ 426945 h 468000"/>
              <a:gd name="connsiteX20" fmla="*/ 330434 w 728707"/>
              <a:gd name="connsiteY20" fmla="*/ 452352 h 468000"/>
              <a:gd name="connsiteX21" fmla="*/ 579851 w 728707"/>
              <a:gd name="connsiteY21" fmla="*/ 391386 h 468000"/>
              <a:gd name="connsiteX22" fmla="*/ 677413 w 728707"/>
              <a:gd name="connsiteY22" fmla="*/ 313240 h 468000"/>
              <a:gd name="connsiteX23" fmla="*/ 714111 w 728707"/>
              <a:gd name="connsiteY23" fmla="*/ 217592 h 468000"/>
              <a:gd name="connsiteX24" fmla="*/ 680431 w 728707"/>
              <a:gd name="connsiteY24" fmla="*/ 127807 h 468000"/>
              <a:gd name="connsiteX25" fmla="*/ 556861 w 728707"/>
              <a:gd name="connsiteY25" fmla="*/ 61357 h 468000"/>
              <a:gd name="connsiteX26" fmla="*/ 455411 w 728707"/>
              <a:gd name="connsiteY26" fmla="*/ 54823 h 468000"/>
              <a:gd name="connsiteX27" fmla="*/ 391504 w 728707"/>
              <a:gd name="connsiteY27" fmla="*/ 85160 h 468000"/>
              <a:gd name="connsiteX28" fmla="*/ 391504 w 728707"/>
              <a:gd name="connsiteY28" fmla="*/ 85131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8707" h="468000" fill="none" extrusionOk="0">
                <a:moveTo>
                  <a:pt x="391504" y="85131"/>
                </a:moveTo>
                <a:cubicBezTo>
                  <a:pt x="387784" y="82530"/>
                  <a:pt x="384293" y="79310"/>
                  <a:pt x="381479" y="75563"/>
                </a:cubicBezTo>
                <a:cubicBezTo>
                  <a:pt x="405640" y="53148"/>
                  <a:pt x="428848" y="37663"/>
                  <a:pt x="458455" y="39334"/>
                </a:cubicBezTo>
                <a:cubicBezTo>
                  <a:pt x="547867" y="31285"/>
                  <a:pt x="619543" y="62344"/>
                  <a:pt x="676416" y="104004"/>
                </a:cubicBezTo>
                <a:cubicBezTo>
                  <a:pt x="724463" y="142016"/>
                  <a:pt x="740061" y="191486"/>
                  <a:pt x="725005" y="242824"/>
                </a:cubicBezTo>
                <a:cubicBezTo>
                  <a:pt x="720238" y="277731"/>
                  <a:pt x="703116" y="303130"/>
                  <a:pt x="683500" y="328554"/>
                </a:cubicBezTo>
                <a:cubicBezTo>
                  <a:pt x="651980" y="366403"/>
                  <a:pt x="616287" y="392053"/>
                  <a:pt x="574327" y="410376"/>
                </a:cubicBezTo>
                <a:cubicBezTo>
                  <a:pt x="446998" y="462298"/>
                  <a:pt x="291600" y="472622"/>
                  <a:pt x="155769" y="445934"/>
                </a:cubicBezTo>
                <a:cubicBezTo>
                  <a:pt x="114967" y="437181"/>
                  <a:pt x="83159" y="422159"/>
                  <a:pt x="52504" y="390541"/>
                </a:cubicBezTo>
                <a:cubicBezTo>
                  <a:pt x="15692" y="355829"/>
                  <a:pt x="-1476" y="322738"/>
                  <a:pt x="130" y="273219"/>
                </a:cubicBezTo>
                <a:cubicBezTo>
                  <a:pt x="2209" y="241353"/>
                  <a:pt x="19503" y="213573"/>
                  <a:pt x="32940" y="187838"/>
                </a:cubicBezTo>
                <a:cubicBezTo>
                  <a:pt x="68489" y="130930"/>
                  <a:pt x="128024" y="90443"/>
                  <a:pt x="187608" y="62729"/>
                </a:cubicBezTo>
                <a:cubicBezTo>
                  <a:pt x="275024" y="5760"/>
                  <a:pt x="368449" y="-11833"/>
                  <a:pt x="456357" y="217"/>
                </a:cubicBezTo>
                <a:cubicBezTo>
                  <a:pt x="495814" y="-633"/>
                  <a:pt x="543459" y="-3941"/>
                  <a:pt x="581385" y="5322"/>
                </a:cubicBezTo>
                <a:cubicBezTo>
                  <a:pt x="564155" y="11307"/>
                  <a:pt x="526938" y="15707"/>
                  <a:pt x="487531" y="11273"/>
                </a:cubicBezTo>
                <a:cubicBezTo>
                  <a:pt x="397038" y="14204"/>
                  <a:pt x="307285" y="22030"/>
                  <a:pt x="219293" y="64391"/>
                </a:cubicBezTo>
                <a:cubicBezTo>
                  <a:pt x="162354" y="98659"/>
                  <a:pt x="109809" y="114014"/>
                  <a:pt x="70661" y="164182"/>
                </a:cubicBezTo>
                <a:cubicBezTo>
                  <a:pt x="56647" y="183523"/>
                  <a:pt x="39542" y="202732"/>
                  <a:pt x="28542" y="224126"/>
                </a:cubicBezTo>
                <a:cubicBezTo>
                  <a:pt x="4063" y="267343"/>
                  <a:pt x="9782" y="307587"/>
                  <a:pt x="36137" y="349032"/>
                </a:cubicBezTo>
                <a:cubicBezTo>
                  <a:pt x="56869" y="393385"/>
                  <a:pt x="103194" y="419041"/>
                  <a:pt x="146077" y="426945"/>
                </a:cubicBezTo>
                <a:cubicBezTo>
                  <a:pt x="197014" y="440482"/>
                  <a:pt x="278183" y="455557"/>
                  <a:pt x="330434" y="452352"/>
                </a:cubicBezTo>
                <a:cubicBezTo>
                  <a:pt x="403053" y="447895"/>
                  <a:pt x="497051" y="433848"/>
                  <a:pt x="579851" y="391386"/>
                </a:cubicBezTo>
                <a:cubicBezTo>
                  <a:pt x="611394" y="366304"/>
                  <a:pt x="650623" y="346898"/>
                  <a:pt x="677413" y="313240"/>
                </a:cubicBezTo>
                <a:cubicBezTo>
                  <a:pt x="695416" y="290167"/>
                  <a:pt x="709853" y="258599"/>
                  <a:pt x="714111" y="217592"/>
                </a:cubicBezTo>
                <a:cubicBezTo>
                  <a:pt x="713781" y="181095"/>
                  <a:pt x="705846" y="154380"/>
                  <a:pt x="680431" y="127807"/>
                </a:cubicBezTo>
                <a:cubicBezTo>
                  <a:pt x="637763" y="91784"/>
                  <a:pt x="602093" y="71937"/>
                  <a:pt x="556861" y="61357"/>
                </a:cubicBezTo>
                <a:cubicBezTo>
                  <a:pt x="525642" y="48209"/>
                  <a:pt x="494155" y="44396"/>
                  <a:pt x="455411" y="54823"/>
                </a:cubicBezTo>
                <a:cubicBezTo>
                  <a:pt x="434371" y="57218"/>
                  <a:pt x="411158" y="67096"/>
                  <a:pt x="391504" y="85160"/>
                </a:cubicBezTo>
                <a:cubicBezTo>
                  <a:pt x="391505" y="85155"/>
                  <a:pt x="391506" y="85142"/>
                  <a:pt x="391504" y="85131"/>
                </a:cubicBezTo>
                <a:close/>
              </a:path>
              <a:path w="728707" h="468000" stroke="0" extrusionOk="0">
                <a:moveTo>
                  <a:pt x="391504" y="85131"/>
                </a:moveTo>
                <a:cubicBezTo>
                  <a:pt x="388498" y="80843"/>
                  <a:pt x="383642" y="79064"/>
                  <a:pt x="381479" y="75563"/>
                </a:cubicBezTo>
                <a:cubicBezTo>
                  <a:pt x="407128" y="53325"/>
                  <a:pt x="428048" y="42381"/>
                  <a:pt x="458455" y="39334"/>
                </a:cubicBezTo>
                <a:cubicBezTo>
                  <a:pt x="536208" y="32451"/>
                  <a:pt x="608842" y="62398"/>
                  <a:pt x="676416" y="104004"/>
                </a:cubicBezTo>
                <a:cubicBezTo>
                  <a:pt x="716566" y="135818"/>
                  <a:pt x="739893" y="185233"/>
                  <a:pt x="725005" y="242824"/>
                </a:cubicBezTo>
                <a:cubicBezTo>
                  <a:pt x="724160" y="276536"/>
                  <a:pt x="706416" y="298677"/>
                  <a:pt x="683500" y="328554"/>
                </a:cubicBezTo>
                <a:cubicBezTo>
                  <a:pt x="647499" y="364823"/>
                  <a:pt x="614040" y="393132"/>
                  <a:pt x="574327" y="410376"/>
                </a:cubicBezTo>
                <a:cubicBezTo>
                  <a:pt x="436469" y="455451"/>
                  <a:pt x="295257" y="489432"/>
                  <a:pt x="155769" y="445934"/>
                </a:cubicBezTo>
                <a:cubicBezTo>
                  <a:pt x="120661" y="437029"/>
                  <a:pt x="86460" y="419281"/>
                  <a:pt x="52504" y="390541"/>
                </a:cubicBezTo>
                <a:cubicBezTo>
                  <a:pt x="14979" y="359720"/>
                  <a:pt x="-462" y="324356"/>
                  <a:pt x="130" y="273219"/>
                </a:cubicBezTo>
                <a:cubicBezTo>
                  <a:pt x="4576" y="245071"/>
                  <a:pt x="15952" y="217056"/>
                  <a:pt x="32940" y="187838"/>
                </a:cubicBezTo>
                <a:cubicBezTo>
                  <a:pt x="80530" y="139439"/>
                  <a:pt x="135609" y="100518"/>
                  <a:pt x="187608" y="62729"/>
                </a:cubicBezTo>
                <a:cubicBezTo>
                  <a:pt x="280474" y="15455"/>
                  <a:pt x="364773" y="-3010"/>
                  <a:pt x="456357" y="217"/>
                </a:cubicBezTo>
                <a:cubicBezTo>
                  <a:pt x="497382" y="-703"/>
                  <a:pt x="534413" y="-1739"/>
                  <a:pt x="581385" y="5322"/>
                </a:cubicBezTo>
                <a:cubicBezTo>
                  <a:pt x="568129" y="11198"/>
                  <a:pt x="507642" y="9385"/>
                  <a:pt x="487531" y="11273"/>
                </a:cubicBezTo>
                <a:cubicBezTo>
                  <a:pt x="397021" y="7413"/>
                  <a:pt x="290982" y="36236"/>
                  <a:pt x="219293" y="64391"/>
                </a:cubicBezTo>
                <a:cubicBezTo>
                  <a:pt x="161204" y="93681"/>
                  <a:pt x="117192" y="120518"/>
                  <a:pt x="70661" y="164182"/>
                </a:cubicBezTo>
                <a:cubicBezTo>
                  <a:pt x="54633" y="182369"/>
                  <a:pt x="43899" y="200395"/>
                  <a:pt x="28542" y="224126"/>
                </a:cubicBezTo>
                <a:cubicBezTo>
                  <a:pt x="1795" y="272341"/>
                  <a:pt x="4386" y="309884"/>
                  <a:pt x="36137" y="349032"/>
                </a:cubicBezTo>
                <a:cubicBezTo>
                  <a:pt x="66122" y="394975"/>
                  <a:pt x="99532" y="413932"/>
                  <a:pt x="146077" y="426945"/>
                </a:cubicBezTo>
                <a:cubicBezTo>
                  <a:pt x="207871" y="438296"/>
                  <a:pt x="262186" y="454302"/>
                  <a:pt x="330434" y="452352"/>
                </a:cubicBezTo>
                <a:cubicBezTo>
                  <a:pt x="423551" y="455083"/>
                  <a:pt x="497697" y="441125"/>
                  <a:pt x="579851" y="391386"/>
                </a:cubicBezTo>
                <a:cubicBezTo>
                  <a:pt x="613525" y="378621"/>
                  <a:pt x="647025" y="343708"/>
                  <a:pt x="677413" y="313240"/>
                </a:cubicBezTo>
                <a:cubicBezTo>
                  <a:pt x="700787" y="286565"/>
                  <a:pt x="711324" y="251984"/>
                  <a:pt x="714111" y="217592"/>
                </a:cubicBezTo>
                <a:cubicBezTo>
                  <a:pt x="719269" y="181929"/>
                  <a:pt x="701337" y="152125"/>
                  <a:pt x="680431" y="127807"/>
                </a:cubicBezTo>
                <a:cubicBezTo>
                  <a:pt x="641953" y="100813"/>
                  <a:pt x="600747" y="69011"/>
                  <a:pt x="556861" y="61357"/>
                </a:cubicBezTo>
                <a:cubicBezTo>
                  <a:pt x="527328" y="49509"/>
                  <a:pt x="490634" y="47376"/>
                  <a:pt x="455411" y="54823"/>
                </a:cubicBezTo>
                <a:cubicBezTo>
                  <a:pt x="430170" y="57919"/>
                  <a:pt x="413864" y="64391"/>
                  <a:pt x="391504" y="85160"/>
                </a:cubicBezTo>
                <a:cubicBezTo>
                  <a:pt x="391502" y="85155"/>
                  <a:pt x="391503" y="85141"/>
                  <a:pt x="391504" y="85131"/>
                </a:cubicBezTo>
                <a:close/>
              </a:path>
            </a:pathLst>
          </a:custGeom>
          <a:solidFill>
            <a:schemeClr val="accent5"/>
          </a:solidFill>
          <a:ln w="25400" cap="rnd">
            <a:solidFill>
              <a:schemeClr val="accent5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58191 w 2714133"/>
                      <a:gd name="connsiteY0" fmla="*/ 277984 h 1528182"/>
                      <a:gd name="connsiteX1" fmla="*/ 1420853 w 2714133"/>
                      <a:gd name="connsiteY1" fmla="*/ 246742 h 1528182"/>
                      <a:gd name="connsiteX2" fmla="*/ 1707556 w 2714133"/>
                      <a:gd name="connsiteY2" fmla="*/ 128442 h 1528182"/>
                      <a:gd name="connsiteX3" fmla="*/ 2519372 w 2714133"/>
                      <a:gd name="connsiteY3" fmla="*/ 339611 h 1528182"/>
                      <a:gd name="connsiteX4" fmla="*/ 2700347 w 2714133"/>
                      <a:gd name="connsiteY4" fmla="*/ 792906 h 1528182"/>
                      <a:gd name="connsiteX5" fmla="*/ 2545756 w 2714133"/>
                      <a:gd name="connsiteY5" fmla="*/ 1072845 h 1528182"/>
                      <a:gd name="connsiteX6" fmla="*/ 2139134 w 2714133"/>
                      <a:gd name="connsiteY6" fmla="*/ 1340022 h 1528182"/>
                      <a:gd name="connsiteX7" fmla="*/ 580177 w 2714133"/>
                      <a:gd name="connsiteY7" fmla="*/ 1456131 h 1528182"/>
                      <a:gd name="connsiteX8" fmla="*/ 195557 w 2714133"/>
                      <a:gd name="connsiteY8" fmla="*/ 1275252 h 1528182"/>
                      <a:gd name="connsiteX9" fmla="*/ 485 w 2714133"/>
                      <a:gd name="connsiteY9" fmla="*/ 892156 h 1528182"/>
                      <a:gd name="connsiteX10" fmla="*/ 122691 w 2714133"/>
                      <a:gd name="connsiteY10" fmla="*/ 613359 h 1528182"/>
                      <a:gd name="connsiteX11" fmla="*/ 698763 w 2714133"/>
                      <a:gd name="connsiteY11" fmla="*/ 204832 h 1528182"/>
                      <a:gd name="connsiteX12" fmla="*/ 1699745 w 2714133"/>
                      <a:gd name="connsiteY12" fmla="*/ 711 h 1528182"/>
                      <a:gd name="connsiteX13" fmla="*/ 2165423 w 2714133"/>
                      <a:gd name="connsiteY13" fmla="*/ 17380 h 1528182"/>
                      <a:gd name="connsiteX14" fmla="*/ 1815855 w 2714133"/>
                      <a:gd name="connsiteY14" fmla="*/ 36811 h 1528182"/>
                      <a:gd name="connsiteX15" fmla="*/ 816778 w 2714133"/>
                      <a:gd name="connsiteY15" fmla="*/ 210261 h 1528182"/>
                      <a:gd name="connsiteX16" fmla="*/ 263185 w 2714133"/>
                      <a:gd name="connsiteY16" fmla="*/ 536112 h 1528182"/>
                      <a:gd name="connsiteX17" fmla="*/ 106308 w 2714133"/>
                      <a:gd name="connsiteY17" fmla="*/ 731850 h 1528182"/>
                      <a:gd name="connsiteX18" fmla="*/ 134597 w 2714133"/>
                      <a:gd name="connsiteY18" fmla="*/ 1139711 h 1528182"/>
                      <a:gd name="connsiteX19" fmla="*/ 544077 w 2714133"/>
                      <a:gd name="connsiteY19" fmla="*/ 1394124 h 1528182"/>
                      <a:gd name="connsiteX20" fmla="*/ 1230734 w 2714133"/>
                      <a:gd name="connsiteY20" fmla="*/ 1477086 h 1528182"/>
                      <a:gd name="connsiteX21" fmla="*/ 2159708 w 2714133"/>
                      <a:gd name="connsiteY21" fmla="*/ 1278014 h 1528182"/>
                      <a:gd name="connsiteX22" fmla="*/ 2523086 w 2714133"/>
                      <a:gd name="connsiteY22" fmla="*/ 1022839 h 1528182"/>
                      <a:gd name="connsiteX23" fmla="*/ 2659770 w 2714133"/>
                      <a:gd name="connsiteY23" fmla="*/ 710514 h 1528182"/>
                      <a:gd name="connsiteX24" fmla="*/ 2534326 w 2714133"/>
                      <a:gd name="connsiteY24" fmla="*/ 417335 h 1528182"/>
                      <a:gd name="connsiteX25" fmla="*/ 2074078 w 2714133"/>
                      <a:gd name="connsiteY25" fmla="*/ 200355 h 1528182"/>
                      <a:gd name="connsiteX26" fmla="*/ 1696221 w 2714133"/>
                      <a:gd name="connsiteY26" fmla="*/ 179019 h 1528182"/>
                      <a:gd name="connsiteX27" fmla="*/ 1458191 w 2714133"/>
                      <a:gd name="connsiteY27" fmla="*/ 278079 h 152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714133" h="1528182">
                        <a:moveTo>
                          <a:pt x="1458191" y="277984"/>
                        </a:moveTo>
                        <a:cubicBezTo>
                          <a:pt x="1444761" y="266745"/>
                          <a:pt x="1434093" y="257791"/>
                          <a:pt x="1420853" y="246742"/>
                        </a:cubicBezTo>
                        <a:cubicBezTo>
                          <a:pt x="1504197" y="171876"/>
                          <a:pt x="1602590" y="138157"/>
                          <a:pt x="1707556" y="128442"/>
                        </a:cubicBezTo>
                        <a:cubicBezTo>
                          <a:pt x="2002831" y="101105"/>
                          <a:pt x="2274008" y="173114"/>
                          <a:pt x="2519372" y="339611"/>
                        </a:cubicBezTo>
                        <a:cubicBezTo>
                          <a:pt x="2681297" y="449434"/>
                          <a:pt x="2744733" y="600215"/>
                          <a:pt x="2700347" y="792906"/>
                        </a:cubicBezTo>
                        <a:cubicBezTo>
                          <a:pt x="2675486" y="900729"/>
                          <a:pt x="2621384" y="992835"/>
                          <a:pt x="2545756" y="1072845"/>
                        </a:cubicBezTo>
                        <a:cubicBezTo>
                          <a:pt x="2431265" y="1193908"/>
                          <a:pt x="2292105" y="1279538"/>
                          <a:pt x="2139134" y="1340022"/>
                        </a:cubicBezTo>
                        <a:cubicBezTo>
                          <a:pt x="1632022" y="1540332"/>
                          <a:pt x="1111767" y="1583481"/>
                          <a:pt x="580177" y="1456131"/>
                        </a:cubicBezTo>
                        <a:cubicBezTo>
                          <a:pt x="440350" y="1422603"/>
                          <a:pt x="308809" y="1366311"/>
                          <a:pt x="195557" y="1275252"/>
                        </a:cubicBezTo>
                        <a:cubicBezTo>
                          <a:pt x="73637" y="1177144"/>
                          <a:pt x="-7040" y="1055319"/>
                          <a:pt x="485" y="892156"/>
                        </a:cubicBezTo>
                        <a:cubicBezTo>
                          <a:pt x="5438" y="785095"/>
                          <a:pt x="57921" y="695179"/>
                          <a:pt x="122691" y="613359"/>
                        </a:cubicBezTo>
                        <a:cubicBezTo>
                          <a:pt x="274710" y="421240"/>
                          <a:pt x="476926" y="297987"/>
                          <a:pt x="698763" y="204832"/>
                        </a:cubicBezTo>
                        <a:cubicBezTo>
                          <a:pt x="1018517" y="70530"/>
                          <a:pt x="1354273" y="8141"/>
                          <a:pt x="1699745" y="711"/>
                        </a:cubicBezTo>
                        <a:cubicBezTo>
                          <a:pt x="1854812" y="-2622"/>
                          <a:pt x="2010165" y="6236"/>
                          <a:pt x="2165423" y="17380"/>
                        </a:cubicBezTo>
                        <a:cubicBezTo>
                          <a:pt x="2048932" y="23857"/>
                          <a:pt x="1932441" y="30334"/>
                          <a:pt x="1815855" y="36811"/>
                        </a:cubicBezTo>
                        <a:cubicBezTo>
                          <a:pt x="1476098" y="55575"/>
                          <a:pt x="1139009" y="90056"/>
                          <a:pt x="816778" y="210261"/>
                        </a:cubicBezTo>
                        <a:cubicBezTo>
                          <a:pt x="612943" y="286271"/>
                          <a:pt x="420538" y="383140"/>
                          <a:pt x="263185" y="536112"/>
                        </a:cubicBezTo>
                        <a:cubicBezTo>
                          <a:pt x="203558" y="594024"/>
                          <a:pt x="150218" y="661270"/>
                          <a:pt x="106308" y="731850"/>
                        </a:cubicBezTo>
                        <a:cubicBezTo>
                          <a:pt x="19345" y="871677"/>
                          <a:pt x="36585" y="1010933"/>
                          <a:pt x="134597" y="1139711"/>
                        </a:cubicBezTo>
                        <a:cubicBezTo>
                          <a:pt x="238324" y="1275918"/>
                          <a:pt x="386152" y="1344498"/>
                          <a:pt x="544077" y="1394124"/>
                        </a:cubicBezTo>
                        <a:cubicBezTo>
                          <a:pt x="767629" y="1464323"/>
                          <a:pt x="997943" y="1484516"/>
                          <a:pt x="1230734" y="1477086"/>
                        </a:cubicBezTo>
                        <a:cubicBezTo>
                          <a:pt x="1552108" y="1466799"/>
                          <a:pt x="1864623" y="1411554"/>
                          <a:pt x="2159708" y="1278014"/>
                        </a:cubicBezTo>
                        <a:cubicBezTo>
                          <a:pt x="2296677" y="1216006"/>
                          <a:pt x="2422883" y="1137425"/>
                          <a:pt x="2523086" y="1022839"/>
                        </a:cubicBezTo>
                        <a:cubicBezTo>
                          <a:pt x="2601287" y="933304"/>
                          <a:pt x="2649864" y="831387"/>
                          <a:pt x="2659770" y="710514"/>
                        </a:cubicBezTo>
                        <a:cubicBezTo>
                          <a:pt x="2669771" y="588975"/>
                          <a:pt x="2624908" y="494297"/>
                          <a:pt x="2534326" y="417335"/>
                        </a:cubicBezTo>
                        <a:cubicBezTo>
                          <a:pt x="2400404" y="303511"/>
                          <a:pt x="2242766" y="239789"/>
                          <a:pt x="2074078" y="200355"/>
                        </a:cubicBezTo>
                        <a:cubicBezTo>
                          <a:pt x="1949586" y="171209"/>
                          <a:pt x="1823761" y="160255"/>
                          <a:pt x="1696221" y="179019"/>
                        </a:cubicBezTo>
                        <a:cubicBezTo>
                          <a:pt x="1609829" y="191688"/>
                          <a:pt x="1530200" y="219977"/>
                          <a:pt x="1458191" y="2780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EC38D1D-9D73-4ADC-9DA5-6439E22C1707}"/>
              </a:ext>
            </a:extLst>
          </p:cNvPr>
          <p:cNvSpPr/>
          <p:nvPr/>
        </p:nvSpPr>
        <p:spPr>
          <a:xfrm rot="19800000">
            <a:off x="9901114" y="2969023"/>
            <a:ext cx="676219" cy="676219"/>
          </a:xfrm>
          <a:custGeom>
            <a:avLst/>
            <a:gdLst>
              <a:gd name="connsiteX0" fmla="*/ 676219 w 676219"/>
              <a:gd name="connsiteY0" fmla="*/ 338109 h 676219"/>
              <a:gd name="connsiteX1" fmla="*/ 338109 w 676219"/>
              <a:gd name="connsiteY1" fmla="*/ 676219 h 676219"/>
              <a:gd name="connsiteX2" fmla="*/ 0 w 676219"/>
              <a:gd name="connsiteY2" fmla="*/ 338109 h 676219"/>
              <a:gd name="connsiteX3" fmla="*/ 338109 w 676219"/>
              <a:gd name="connsiteY3" fmla="*/ 0 h 676219"/>
              <a:gd name="connsiteX4" fmla="*/ 676219 w 676219"/>
              <a:gd name="connsiteY4" fmla="*/ 338109 h 67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219" h="676219" fill="none" extrusionOk="0">
                <a:moveTo>
                  <a:pt x="676219" y="338109"/>
                </a:moveTo>
                <a:cubicBezTo>
                  <a:pt x="687271" y="526153"/>
                  <a:pt x="538225" y="648676"/>
                  <a:pt x="338109" y="676219"/>
                </a:cubicBezTo>
                <a:cubicBezTo>
                  <a:pt x="134266" y="673599"/>
                  <a:pt x="-2374" y="527077"/>
                  <a:pt x="0" y="338109"/>
                </a:cubicBezTo>
                <a:cubicBezTo>
                  <a:pt x="-3633" y="116733"/>
                  <a:pt x="146446" y="6852"/>
                  <a:pt x="338109" y="0"/>
                </a:cubicBezTo>
                <a:cubicBezTo>
                  <a:pt x="552939" y="15730"/>
                  <a:pt x="689746" y="154628"/>
                  <a:pt x="676219" y="338109"/>
                </a:cubicBezTo>
                <a:close/>
              </a:path>
              <a:path w="676219" h="676219" stroke="0" extrusionOk="0">
                <a:moveTo>
                  <a:pt x="676219" y="338109"/>
                </a:moveTo>
                <a:cubicBezTo>
                  <a:pt x="654717" y="511579"/>
                  <a:pt x="492127" y="688498"/>
                  <a:pt x="338109" y="676219"/>
                </a:cubicBezTo>
                <a:cubicBezTo>
                  <a:pt x="177842" y="681791"/>
                  <a:pt x="-8395" y="525109"/>
                  <a:pt x="0" y="338109"/>
                </a:cubicBezTo>
                <a:cubicBezTo>
                  <a:pt x="-10222" y="161358"/>
                  <a:pt x="145110" y="34635"/>
                  <a:pt x="338109" y="0"/>
                </a:cubicBezTo>
                <a:cubicBezTo>
                  <a:pt x="498477" y="-14425"/>
                  <a:pt x="679601" y="152992"/>
                  <a:pt x="676219" y="338109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F3AC8E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831342 w 831342"/>
                      <a:gd name="connsiteY0" fmla="*/ 415671 h 831342"/>
                      <a:gd name="connsiteX1" fmla="*/ 415671 w 831342"/>
                      <a:gd name="connsiteY1" fmla="*/ 831342 h 831342"/>
                      <a:gd name="connsiteX2" fmla="*/ 0 w 831342"/>
                      <a:gd name="connsiteY2" fmla="*/ 415671 h 831342"/>
                      <a:gd name="connsiteX3" fmla="*/ 415671 w 831342"/>
                      <a:gd name="connsiteY3" fmla="*/ 0 h 831342"/>
                      <a:gd name="connsiteX4" fmla="*/ 831342 w 831342"/>
                      <a:gd name="connsiteY4" fmla="*/ 415671 h 83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1342" h="831342">
                        <a:moveTo>
                          <a:pt x="831342" y="415671"/>
                        </a:moveTo>
                        <a:cubicBezTo>
                          <a:pt x="831342" y="645240"/>
                          <a:pt x="645240" y="831342"/>
                          <a:pt x="415671" y="831342"/>
                        </a:cubicBezTo>
                        <a:cubicBezTo>
                          <a:pt x="186102" y="831342"/>
                          <a:pt x="0" y="645240"/>
                          <a:pt x="0" y="415671"/>
                        </a:cubicBezTo>
                        <a:cubicBezTo>
                          <a:pt x="0" y="186102"/>
                          <a:pt x="186102" y="0"/>
                          <a:pt x="415671" y="0"/>
                        </a:cubicBezTo>
                        <a:cubicBezTo>
                          <a:pt x="645240" y="0"/>
                          <a:pt x="831342" y="186102"/>
                          <a:pt x="831342" y="4156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algn="ctr"/>
            <a:r>
              <a:rPr lang="en-AU" sz="54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FB82B28-EE03-4BD1-93D3-649802FC5B7A}"/>
              </a:ext>
            </a:extLst>
          </p:cNvPr>
          <p:cNvSpPr/>
          <p:nvPr/>
        </p:nvSpPr>
        <p:spPr>
          <a:xfrm rot="1800000">
            <a:off x="9477679" y="4310033"/>
            <a:ext cx="932229" cy="932229"/>
          </a:xfrm>
          <a:custGeom>
            <a:avLst/>
            <a:gdLst>
              <a:gd name="connsiteX0" fmla="*/ 932229 w 932229"/>
              <a:gd name="connsiteY0" fmla="*/ 466114 h 932229"/>
              <a:gd name="connsiteX1" fmla="*/ 466114 w 932229"/>
              <a:gd name="connsiteY1" fmla="*/ 932229 h 932229"/>
              <a:gd name="connsiteX2" fmla="*/ 0 w 932229"/>
              <a:gd name="connsiteY2" fmla="*/ 466114 h 932229"/>
              <a:gd name="connsiteX3" fmla="*/ 466114 w 932229"/>
              <a:gd name="connsiteY3" fmla="*/ 0 h 932229"/>
              <a:gd name="connsiteX4" fmla="*/ 932229 w 932229"/>
              <a:gd name="connsiteY4" fmla="*/ 466114 h 93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229" h="932229" fill="none" extrusionOk="0">
                <a:moveTo>
                  <a:pt x="932229" y="466114"/>
                </a:moveTo>
                <a:cubicBezTo>
                  <a:pt x="958680" y="726680"/>
                  <a:pt x="734541" y="909593"/>
                  <a:pt x="466114" y="932229"/>
                </a:cubicBezTo>
                <a:cubicBezTo>
                  <a:pt x="197279" y="930482"/>
                  <a:pt x="-10572" y="733496"/>
                  <a:pt x="0" y="466114"/>
                </a:cubicBezTo>
                <a:cubicBezTo>
                  <a:pt x="-3451" y="175776"/>
                  <a:pt x="193713" y="20808"/>
                  <a:pt x="466114" y="0"/>
                </a:cubicBezTo>
                <a:cubicBezTo>
                  <a:pt x="752391" y="16151"/>
                  <a:pt x="956190" y="214447"/>
                  <a:pt x="932229" y="466114"/>
                </a:cubicBezTo>
                <a:close/>
              </a:path>
              <a:path w="932229" h="932229" stroke="0" extrusionOk="0">
                <a:moveTo>
                  <a:pt x="932229" y="466114"/>
                </a:moveTo>
                <a:cubicBezTo>
                  <a:pt x="915319" y="713111"/>
                  <a:pt x="684970" y="946706"/>
                  <a:pt x="466114" y="932229"/>
                </a:cubicBezTo>
                <a:cubicBezTo>
                  <a:pt x="242391" y="939325"/>
                  <a:pt x="-7520" y="723781"/>
                  <a:pt x="0" y="466114"/>
                </a:cubicBezTo>
                <a:cubicBezTo>
                  <a:pt x="-17007" y="225295"/>
                  <a:pt x="203201" y="30320"/>
                  <a:pt x="466114" y="0"/>
                </a:cubicBezTo>
                <a:cubicBezTo>
                  <a:pt x="701173" y="-12238"/>
                  <a:pt x="962743" y="223266"/>
                  <a:pt x="932229" y="466114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rgbClr val="F3AC8E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831342 w 831342"/>
                      <a:gd name="connsiteY0" fmla="*/ 415671 h 831342"/>
                      <a:gd name="connsiteX1" fmla="*/ 415671 w 831342"/>
                      <a:gd name="connsiteY1" fmla="*/ 831342 h 831342"/>
                      <a:gd name="connsiteX2" fmla="*/ 0 w 831342"/>
                      <a:gd name="connsiteY2" fmla="*/ 415671 h 831342"/>
                      <a:gd name="connsiteX3" fmla="*/ 415671 w 831342"/>
                      <a:gd name="connsiteY3" fmla="*/ 0 h 831342"/>
                      <a:gd name="connsiteX4" fmla="*/ 831342 w 831342"/>
                      <a:gd name="connsiteY4" fmla="*/ 415671 h 83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1342" h="831342">
                        <a:moveTo>
                          <a:pt x="831342" y="415671"/>
                        </a:moveTo>
                        <a:cubicBezTo>
                          <a:pt x="831342" y="645240"/>
                          <a:pt x="645240" y="831342"/>
                          <a:pt x="415671" y="831342"/>
                        </a:cubicBezTo>
                        <a:cubicBezTo>
                          <a:pt x="186102" y="831342"/>
                          <a:pt x="0" y="645240"/>
                          <a:pt x="0" y="415671"/>
                        </a:cubicBezTo>
                        <a:cubicBezTo>
                          <a:pt x="0" y="186102"/>
                          <a:pt x="186102" y="0"/>
                          <a:pt x="415671" y="0"/>
                        </a:cubicBezTo>
                        <a:cubicBezTo>
                          <a:pt x="645240" y="0"/>
                          <a:pt x="831342" y="186102"/>
                          <a:pt x="831342" y="4156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 algn="ctr"/>
            <a:r>
              <a:rPr lang="en-AU" sz="7200" dirty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69" name="Text Placeholder 12">
            <a:extLst>
              <a:ext uri="{FF2B5EF4-FFF2-40B4-BE49-F238E27FC236}">
                <a16:creationId xmlns:a16="http://schemas.microsoft.com/office/drawing/2014/main" id="{2FE30EFE-7D24-465F-ABC0-3163738DFD79}"/>
              </a:ext>
            </a:extLst>
          </p:cNvPr>
          <p:cNvSpPr txBox="1">
            <a:spLocks/>
          </p:cNvSpPr>
          <p:nvPr/>
        </p:nvSpPr>
        <p:spPr>
          <a:xfrm>
            <a:off x="1674689" y="1741371"/>
            <a:ext cx="10056096" cy="54143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2400" spc="-100" dirty="0">
                <a:latin typeface="+mn-lt"/>
              </a:rPr>
              <a:t>Peer educators just give instructions to their peers (prisoners)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77A9B727-DB05-450E-9DC7-80B04A08FA7D}"/>
              </a:ext>
            </a:extLst>
          </p:cNvPr>
          <p:cNvSpPr txBox="1">
            <a:spLocks/>
          </p:cNvSpPr>
          <p:nvPr/>
        </p:nvSpPr>
        <p:spPr>
          <a:xfrm>
            <a:off x="1673537" y="2280845"/>
            <a:ext cx="10056096" cy="53891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2400" spc="-100" dirty="0">
                <a:latin typeface="+mn-lt"/>
              </a:rPr>
              <a:t>Peer educators need to be much smarter than their peers</a:t>
            </a:r>
          </a:p>
        </p:txBody>
      </p:sp>
      <p:sp>
        <p:nvSpPr>
          <p:cNvPr id="71" name="Text Placeholder 12">
            <a:extLst>
              <a:ext uri="{FF2B5EF4-FFF2-40B4-BE49-F238E27FC236}">
                <a16:creationId xmlns:a16="http://schemas.microsoft.com/office/drawing/2014/main" id="{2ED7A197-934B-469F-B0FC-917E16BBB110}"/>
              </a:ext>
            </a:extLst>
          </p:cNvPr>
          <p:cNvSpPr txBox="1">
            <a:spLocks/>
          </p:cNvSpPr>
          <p:nvPr/>
        </p:nvSpPr>
        <p:spPr>
          <a:xfrm>
            <a:off x="1673537" y="2820317"/>
            <a:ext cx="10056096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2400" spc="-100" dirty="0">
                <a:latin typeface="+mn-lt"/>
              </a:rPr>
              <a:t>Peer education should happen in a classroom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7A900E18-FFF7-4233-85E0-11BA4F66AA0A}"/>
              </a:ext>
            </a:extLst>
          </p:cNvPr>
          <p:cNvSpPr txBox="1">
            <a:spLocks/>
          </p:cNvSpPr>
          <p:nvPr/>
        </p:nvSpPr>
        <p:spPr>
          <a:xfrm>
            <a:off x="1672385" y="3347784"/>
            <a:ext cx="10056096" cy="54587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2400" spc="-100" dirty="0">
                <a:latin typeface="+mn-lt"/>
              </a:rPr>
              <a:t>It is important that peer education is accurate</a:t>
            </a:r>
          </a:p>
        </p:txBody>
      </p:sp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E84A5176-0117-4082-871C-54CBF138C5EB}"/>
              </a:ext>
            </a:extLst>
          </p:cNvPr>
          <p:cNvSpPr txBox="1">
            <a:spLocks/>
          </p:cNvSpPr>
          <p:nvPr/>
        </p:nvSpPr>
        <p:spPr>
          <a:xfrm>
            <a:off x="1671233" y="3887256"/>
            <a:ext cx="10056096" cy="53638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2400" spc="-100" dirty="0">
                <a:latin typeface="+mn-lt"/>
              </a:rPr>
              <a:t>Peer education is trying  to change people’s behaviour</a:t>
            </a:r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03EBA923-5ECE-4FDA-B5B3-544F9CA4F33F}"/>
              </a:ext>
            </a:extLst>
          </p:cNvPr>
          <p:cNvSpPr txBox="1">
            <a:spLocks/>
          </p:cNvSpPr>
          <p:nvPr/>
        </p:nvSpPr>
        <p:spPr>
          <a:xfrm>
            <a:off x="1671232" y="4414723"/>
            <a:ext cx="7758517" cy="52190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2400" spc="-100" dirty="0">
                <a:latin typeface="+mn-lt"/>
              </a:rPr>
              <a:t>Hep C peer education can happen anywhere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E822820A-7DDB-47AF-8FA3-1CA231526206}"/>
              </a:ext>
            </a:extLst>
          </p:cNvPr>
          <p:cNvSpPr txBox="1">
            <a:spLocks/>
          </p:cNvSpPr>
          <p:nvPr/>
        </p:nvSpPr>
        <p:spPr>
          <a:xfrm>
            <a:off x="1669373" y="4944493"/>
            <a:ext cx="7758517" cy="60540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2400" spc="-100" dirty="0">
                <a:latin typeface="+mn-lt"/>
              </a:rPr>
              <a:t>Hep C peer educators help other prisoners to get tested and treated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171F22A-342D-4E29-8294-A44E52CBA28C}"/>
              </a:ext>
            </a:extLst>
          </p:cNvPr>
          <p:cNvSpPr txBox="1">
            <a:spLocks/>
          </p:cNvSpPr>
          <p:nvPr/>
        </p:nvSpPr>
        <p:spPr>
          <a:xfrm>
            <a:off x="390023" y="5819434"/>
            <a:ext cx="847371" cy="60540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400" b="1" spc="-100" dirty="0">
                <a:latin typeface="+mn-lt"/>
              </a:rPr>
              <a:t>T  </a:t>
            </a:r>
            <a:r>
              <a:rPr lang="en-GB" sz="2400" b="1" spc="-100" dirty="0">
                <a:solidFill>
                  <a:schemeClr val="bg2"/>
                </a:solidFill>
                <a:latin typeface="+mn-lt"/>
              </a:rPr>
              <a:t>|</a:t>
            </a:r>
            <a:r>
              <a:rPr lang="en-GB" sz="2400" b="1" spc="-100" dirty="0">
                <a:latin typeface="+mn-lt"/>
              </a:rPr>
              <a:t>  F</a:t>
            </a:r>
          </a:p>
        </p:txBody>
      </p:sp>
      <p:sp>
        <p:nvSpPr>
          <p:cNvPr id="29" name="Graphic 14">
            <a:extLst>
              <a:ext uri="{FF2B5EF4-FFF2-40B4-BE49-F238E27FC236}">
                <a16:creationId xmlns:a16="http://schemas.microsoft.com/office/drawing/2014/main" id="{6345C1E8-4335-49A9-B7A8-6D8403335A59}"/>
              </a:ext>
            </a:extLst>
          </p:cNvPr>
          <p:cNvSpPr/>
          <p:nvPr/>
        </p:nvSpPr>
        <p:spPr>
          <a:xfrm>
            <a:off x="629156" y="5743248"/>
            <a:ext cx="720000" cy="468000"/>
          </a:xfrm>
          <a:custGeom>
            <a:avLst/>
            <a:gdLst>
              <a:gd name="connsiteX0" fmla="*/ 386826 w 720000"/>
              <a:gd name="connsiteY0" fmla="*/ 85131 h 468000"/>
              <a:gd name="connsiteX1" fmla="*/ 376921 w 720000"/>
              <a:gd name="connsiteY1" fmla="*/ 75563 h 468000"/>
              <a:gd name="connsiteX2" fmla="*/ 452977 w 720000"/>
              <a:gd name="connsiteY2" fmla="*/ 39334 h 468000"/>
              <a:gd name="connsiteX3" fmla="*/ 668334 w 720000"/>
              <a:gd name="connsiteY3" fmla="*/ 104004 h 468000"/>
              <a:gd name="connsiteX4" fmla="*/ 716342 w 720000"/>
              <a:gd name="connsiteY4" fmla="*/ 242824 h 468000"/>
              <a:gd name="connsiteX5" fmla="*/ 675333 w 720000"/>
              <a:gd name="connsiteY5" fmla="*/ 328554 h 468000"/>
              <a:gd name="connsiteX6" fmla="*/ 567465 w 720000"/>
              <a:gd name="connsiteY6" fmla="*/ 410376 h 468000"/>
              <a:gd name="connsiteX7" fmla="*/ 153908 w 720000"/>
              <a:gd name="connsiteY7" fmla="*/ 445934 h 468000"/>
              <a:gd name="connsiteX8" fmla="*/ 51876 w 720000"/>
              <a:gd name="connsiteY8" fmla="*/ 390541 h 468000"/>
              <a:gd name="connsiteX9" fmla="*/ 128 w 720000"/>
              <a:gd name="connsiteY9" fmla="*/ 273219 h 468000"/>
              <a:gd name="connsiteX10" fmla="*/ 32547 w 720000"/>
              <a:gd name="connsiteY10" fmla="*/ 187838 h 468000"/>
              <a:gd name="connsiteX11" fmla="*/ 185366 w 720000"/>
              <a:gd name="connsiteY11" fmla="*/ 62729 h 468000"/>
              <a:gd name="connsiteX12" fmla="*/ 450905 w 720000"/>
              <a:gd name="connsiteY12" fmla="*/ 217 h 468000"/>
              <a:gd name="connsiteX13" fmla="*/ 574439 w 720000"/>
              <a:gd name="connsiteY13" fmla="*/ 5322 h 468000"/>
              <a:gd name="connsiteX14" fmla="*/ 481706 w 720000"/>
              <a:gd name="connsiteY14" fmla="*/ 11273 h 468000"/>
              <a:gd name="connsiteX15" fmla="*/ 216673 w 720000"/>
              <a:gd name="connsiteY15" fmla="*/ 64391 h 468000"/>
              <a:gd name="connsiteX16" fmla="*/ 69817 w 720000"/>
              <a:gd name="connsiteY16" fmla="*/ 164182 h 468000"/>
              <a:gd name="connsiteX17" fmla="*/ 28201 w 720000"/>
              <a:gd name="connsiteY17" fmla="*/ 224126 h 468000"/>
              <a:gd name="connsiteX18" fmla="*/ 35705 w 720000"/>
              <a:gd name="connsiteY18" fmla="*/ 349032 h 468000"/>
              <a:gd name="connsiteX19" fmla="*/ 144331 w 720000"/>
              <a:gd name="connsiteY19" fmla="*/ 426945 h 468000"/>
              <a:gd name="connsiteX20" fmla="*/ 326486 w 720000"/>
              <a:gd name="connsiteY20" fmla="*/ 452352 h 468000"/>
              <a:gd name="connsiteX21" fmla="*/ 572923 w 720000"/>
              <a:gd name="connsiteY21" fmla="*/ 391386 h 468000"/>
              <a:gd name="connsiteX22" fmla="*/ 669319 w 720000"/>
              <a:gd name="connsiteY22" fmla="*/ 313240 h 468000"/>
              <a:gd name="connsiteX23" fmla="*/ 705578 w 720000"/>
              <a:gd name="connsiteY23" fmla="*/ 217592 h 468000"/>
              <a:gd name="connsiteX24" fmla="*/ 672301 w 720000"/>
              <a:gd name="connsiteY24" fmla="*/ 127807 h 468000"/>
              <a:gd name="connsiteX25" fmla="*/ 550207 w 720000"/>
              <a:gd name="connsiteY25" fmla="*/ 61357 h 468000"/>
              <a:gd name="connsiteX26" fmla="*/ 449970 w 720000"/>
              <a:gd name="connsiteY26" fmla="*/ 54823 h 468000"/>
              <a:gd name="connsiteX27" fmla="*/ 386826 w 720000"/>
              <a:gd name="connsiteY27" fmla="*/ 85160 h 468000"/>
              <a:gd name="connsiteX28" fmla="*/ 386826 w 720000"/>
              <a:gd name="connsiteY28" fmla="*/ 85131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0000" h="468000" fill="none" extrusionOk="0">
                <a:moveTo>
                  <a:pt x="386826" y="85131"/>
                </a:moveTo>
                <a:cubicBezTo>
                  <a:pt x="383902" y="81334"/>
                  <a:pt x="379700" y="78287"/>
                  <a:pt x="376921" y="75563"/>
                </a:cubicBezTo>
                <a:cubicBezTo>
                  <a:pt x="401971" y="53480"/>
                  <a:pt x="423669" y="37539"/>
                  <a:pt x="452977" y="39334"/>
                </a:cubicBezTo>
                <a:cubicBezTo>
                  <a:pt x="541121" y="31275"/>
                  <a:pt x="607763" y="57698"/>
                  <a:pt x="668334" y="104004"/>
                </a:cubicBezTo>
                <a:cubicBezTo>
                  <a:pt x="712736" y="139023"/>
                  <a:pt x="730202" y="188910"/>
                  <a:pt x="716342" y="242824"/>
                </a:cubicBezTo>
                <a:cubicBezTo>
                  <a:pt x="711321" y="277402"/>
                  <a:pt x="693552" y="301586"/>
                  <a:pt x="675333" y="328554"/>
                </a:cubicBezTo>
                <a:cubicBezTo>
                  <a:pt x="639968" y="370585"/>
                  <a:pt x="611860" y="392709"/>
                  <a:pt x="567465" y="410376"/>
                </a:cubicBezTo>
                <a:cubicBezTo>
                  <a:pt x="437825" y="466502"/>
                  <a:pt x="284776" y="466804"/>
                  <a:pt x="153908" y="445934"/>
                </a:cubicBezTo>
                <a:cubicBezTo>
                  <a:pt x="114199" y="436882"/>
                  <a:pt x="82349" y="424858"/>
                  <a:pt x="51876" y="390541"/>
                </a:cubicBezTo>
                <a:cubicBezTo>
                  <a:pt x="18436" y="359238"/>
                  <a:pt x="-1297" y="322570"/>
                  <a:pt x="128" y="273219"/>
                </a:cubicBezTo>
                <a:cubicBezTo>
                  <a:pt x="3867" y="243413"/>
                  <a:pt x="16908" y="213160"/>
                  <a:pt x="32547" y="187838"/>
                </a:cubicBezTo>
                <a:cubicBezTo>
                  <a:pt x="71395" y="129544"/>
                  <a:pt x="126439" y="88528"/>
                  <a:pt x="185366" y="62729"/>
                </a:cubicBezTo>
                <a:cubicBezTo>
                  <a:pt x="271867" y="4642"/>
                  <a:pt x="361707" y="-4746"/>
                  <a:pt x="450905" y="217"/>
                </a:cubicBezTo>
                <a:cubicBezTo>
                  <a:pt x="487864" y="-477"/>
                  <a:pt x="534604" y="-197"/>
                  <a:pt x="574439" y="5322"/>
                </a:cubicBezTo>
                <a:cubicBezTo>
                  <a:pt x="551173" y="10180"/>
                  <a:pt x="519372" y="8565"/>
                  <a:pt x="481706" y="11273"/>
                </a:cubicBezTo>
                <a:cubicBezTo>
                  <a:pt x="394435" y="5953"/>
                  <a:pt x="303086" y="24077"/>
                  <a:pt x="216673" y="64391"/>
                </a:cubicBezTo>
                <a:cubicBezTo>
                  <a:pt x="160508" y="98061"/>
                  <a:pt x="104486" y="109755"/>
                  <a:pt x="69817" y="164182"/>
                </a:cubicBezTo>
                <a:cubicBezTo>
                  <a:pt x="57038" y="184364"/>
                  <a:pt x="35790" y="203646"/>
                  <a:pt x="28201" y="224126"/>
                </a:cubicBezTo>
                <a:cubicBezTo>
                  <a:pt x="2747" y="267783"/>
                  <a:pt x="9658" y="307270"/>
                  <a:pt x="35705" y="349032"/>
                </a:cubicBezTo>
                <a:cubicBezTo>
                  <a:pt x="59056" y="392291"/>
                  <a:pt x="102021" y="418036"/>
                  <a:pt x="144331" y="426945"/>
                </a:cubicBezTo>
                <a:cubicBezTo>
                  <a:pt x="201617" y="446674"/>
                  <a:pt x="275889" y="455639"/>
                  <a:pt x="326486" y="452352"/>
                </a:cubicBezTo>
                <a:cubicBezTo>
                  <a:pt x="401334" y="448207"/>
                  <a:pt x="488495" y="434976"/>
                  <a:pt x="572923" y="391386"/>
                </a:cubicBezTo>
                <a:cubicBezTo>
                  <a:pt x="604422" y="366765"/>
                  <a:pt x="643295" y="341258"/>
                  <a:pt x="669319" y="313240"/>
                </a:cubicBezTo>
                <a:cubicBezTo>
                  <a:pt x="687582" y="289425"/>
                  <a:pt x="702589" y="255511"/>
                  <a:pt x="705578" y="217592"/>
                </a:cubicBezTo>
                <a:cubicBezTo>
                  <a:pt x="704819" y="181191"/>
                  <a:pt x="698396" y="157043"/>
                  <a:pt x="672301" y="127807"/>
                </a:cubicBezTo>
                <a:cubicBezTo>
                  <a:pt x="630742" y="91902"/>
                  <a:pt x="594722" y="67377"/>
                  <a:pt x="550207" y="61357"/>
                </a:cubicBezTo>
                <a:cubicBezTo>
                  <a:pt x="518315" y="50262"/>
                  <a:pt x="486154" y="46632"/>
                  <a:pt x="449970" y="54823"/>
                </a:cubicBezTo>
                <a:cubicBezTo>
                  <a:pt x="429130" y="57272"/>
                  <a:pt x="407564" y="65983"/>
                  <a:pt x="386826" y="85160"/>
                </a:cubicBezTo>
                <a:cubicBezTo>
                  <a:pt x="386827" y="85155"/>
                  <a:pt x="386828" y="85142"/>
                  <a:pt x="386826" y="85131"/>
                </a:cubicBezTo>
                <a:close/>
              </a:path>
              <a:path w="720000" h="468000" stroke="0" extrusionOk="0">
                <a:moveTo>
                  <a:pt x="386826" y="85131"/>
                </a:moveTo>
                <a:cubicBezTo>
                  <a:pt x="383754" y="80793"/>
                  <a:pt x="379423" y="76691"/>
                  <a:pt x="376921" y="75563"/>
                </a:cubicBezTo>
                <a:cubicBezTo>
                  <a:pt x="402835" y="53437"/>
                  <a:pt x="422330" y="42399"/>
                  <a:pt x="452977" y="39334"/>
                </a:cubicBezTo>
                <a:cubicBezTo>
                  <a:pt x="522211" y="39846"/>
                  <a:pt x="600923" y="65844"/>
                  <a:pt x="668334" y="104004"/>
                </a:cubicBezTo>
                <a:cubicBezTo>
                  <a:pt x="710738" y="137336"/>
                  <a:pt x="731844" y="185594"/>
                  <a:pt x="716342" y="242824"/>
                </a:cubicBezTo>
                <a:cubicBezTo>
                  <a:pt x="711574" y="276061"/>
                  <a:pt x="695660" y="303506"/>
                  <a:pt x="675333" y="328554"/>
                </a:cubicBezTo>
                <a:cubicBezTo>
                  <a:pt x="638081" y="364575"/>
                  <a:pt x="604569" y="395126"/>
                  <a:pt x="567465" y="410376"/>
                </a:cubicBezTo>
                <a:cubicBezTo>
                  <a:pt x="430151" y="445137"/>
                  <a:pt x="280153" y="505467"/>
                  <a:pt x="153908" y="445934"/>
                </a:cubicBezTo>
                <a:cubicBezTo>
                  <a:pt x="120771" y="437881"/>
                  <a:pt x="85968" y="419400"/>
                  <a:pt x="51876" y="390541"/>
                </a:cubicBezTo>
                <a:cubicBezTo>
                  <a:pt x="12550" y="359365"/>
                  <a:pt x="1946" y="326306"/>
                  <a:pt x="128" y="273219"/>
                </a:cubicBezTo>
                <a:cubicBezTo>
                  <a:pt x="1861" y="241055"/>
                  <a:pt x="15914" y="218583"/>
                  <a:pt x="32547" y="187838"/>
                </a:cubicBezTo>
                <a:cubicBezTo>
                  <a:pt x="75356" y="132827"/>
                  <a:pt x="129990" y="95510"/>
                  <a:pt x="185366" y="62729"/>
                </a:cubicBezTo>
                <a:cubicBezTo>
                  <a:pt x="276226" y="16315"/>
                  <a:pt x="361226" y="-6762"/>
                  <a:pt x="450905" y="217"/>
                </a:cubicBezTo>
                <a:cubicBezTo>
                  <a:pt x="487575" y="-70"/>
                  <a:pt x="527680" y="-1935"/>
                  <a:pt x="574439" y="5322"/>
                </a:cubicBezTo>
                <a:cubicBezTo>
                  <a:pt x="534820" y="9171"/>
                  <a:pt x="511187" y="14729"/>
                  <a:pt x="481706" y="11273"/>
                </a:cubicBezTo>
                <a:cubicBezTo>
                  <a:pt x="392577" y="3482"/>
                  <a:pt x="298856" y="29505"/>
                  <a:pt x="216673" y="64391"/>
                </a:cubicBezTo>
                <a:cubicBezTo>
                  <a:pt x="162165" y="88447"/>
                  <a:pt x="115917" y="120573"/>
                  <a:pt x="69817" y="164182"/>
                </a:cubicBezTo>
                <a:cubicBezTo>
                  <a:pt x="53964" y="182740"/>
                  <a:pt x="41626" y="201457"/>
                  <a:pt x="28201" y="224126"/>
                </a:cubicBezTo>
                <a:cubicBezTo>
                  <a:pt x="2712" y="270788"/>
                  <a:pt x="4131" y="309891"/>
                  <a:pt x="35705" y="349032"/>
                </a:cubicBezTo>
                <a:cubicBezTo>
                  <a:pt x="65593" y="395439"/>
                  <a:pt x="99619" y="413233"/>
                  <a:pt x="144331" y="426945"/>
                </a:cubicBezTo>
                <a:cubicBezTo>
                  <a:pt x="204617" y="442827"/>
                  <a:pt x="263441" y="454554"/>
                  <a:pt x="326486" y="452352"/>
                </a:cubicBezTo>
                <a:cubicBezTo>
                  <a:pt x="414951" y="451966"/>
                  <a:pt x="491629" y="441385"/>
                  <a:pt x="572923" y="391386"/>
                </a:cubicBezTo>
                <a:cubicBezTo>
                  <a:pt x="607177" y="376574"/>
                  <a:pt x="639860" y="344515"/>
                  <a:pt x="669319" y="313240"/>
                </a:cubicBezTo>
                <a:cubicBezTo>
                  <a:pt x="691599" y="286301"/>
                  <a:pt x="702674" y="248888"/>
                  <a:pt x="705578" y="217592"/>
                </a:cubicBezTo>
                <a:cubicBezTo>
                  <a:pt x="711378" y="182353"/>
                  <a:pt x="691445" y="152448"/>
                  <a:pt x="672301" y="127807"/>
                </a:cubicBezTo>
                <a:cubicBezTo>
                  <a:pt x="635864" y="95785"/>
                  <a:pt x="592770" y="66549"/>
                  <a:pt x="550207" y="61357"/>
                </a:cubicBezTo>
                <a:cubicBezTo>
                  <a:pt x="517621" y="52102"/>
                  <a:pt x="485749" y="45699"/>
                  <a:pt x="449970" y="54823"/>
                </a:cubicBezTo>
                <a:cubicBezTo>
                  <a:pt x="426020" y="58308"/>
                  <a:pt x="407075" y="66239"/>
                  <a:pt x="386826" y="85160"/>
                </a:cubicBezTo>
                <a:cubicBezTo>
                  <a:pt x="386824" y="85155"/>
                  <a:pt x="386825" y="85141"/>
                  <a:pt x="386826" y="85131"/>
                </a:cubicBezTo>
                <a:close/>
              </a:path>
            </a:pathLst>
          </a:custGeom>
          <a:solidFill>
            <a:srgbClr val="F04E51"/>
          </a:solidFill>
          <a:ln w="25400" cap="rnd">
            <a:solidFill>
              <a:srgbClr val="F04E5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458191 w 2714133"/>
                      <a:gd name="connsiteY0" fmla="*/ 277984 h 1528182"/>
                      <a:gd name="connsiteX1" fmla="*/ 1420853 w 2714133"/>
                      <a:gd name="connsiteY1" fmla="*/ 246742 h 1528182"/>
                      <a:gd name="connsiteX2" fmla="*/ 1707556 w 2714133"/>
                      <a:gd name="connsiteY2" fmla="*/ 128442 h 1528182"/>
                      <a:gd name="connsiteX3" fmla="*/ 2519372 w 2714133"/>
                      <a:gd name="connsiteY3" fmla="*/ 339611 h 1528182"/>
                      <a:gd name="connsiteX4" fmla="*/ 2700347 w 2714133"/>
                      <a:gd name="connsiteY4" fmla="*/ 792906 h 1528182"/>
                      <a:gd name="connsiteX5" fmla="*/ 2545756 w 2714133"/>
                      <a:gd name="connsiteY5" fmla="*/ 1072845 h 1528182"/>
                      <a:gd name="connsiteX6" fmla="*/ 2139134 w 2714133"/>
                      <a:gd name="connsiteY6" fmla="*/ 1340022 h 1528182"/>
                      <a:gd name="connsiteX7" fmla="*/ 580177 w 2714133"/>
                      <a:gd name="connsiteY7" fmla="*/ 1456131 h 1528182"/>
                      <a:gd name="connsiteX8" fmla="*/ 195557 w 2714133"/>
                      <a:gd name="connsiteY8" fmla="*/ 1275252 h 1528182"/>
                      <a:gd name="connsiteX9" fmla="*/ 485 w 2714133"/>
                      <a:gd name="connsiteY9" fmla="*/ 892156 h 1528182"/>
                      <a:gd name="connsiteX10" fmla="*/ 122691 w 2714133"/>
                      <a:gd name="connsiteY10" fmla="*/ 613359 h 1528182"/>
                      <a:gd name="connsiteX11" fmla="*/ 698763 w 2714133"/>
                      <a:gd name="connsiteY11" fmla="*/ 204832 h 1528182"/>
                      <a:gd name="connsiteX12" fmla="*/ 1699745 w 2714133"/>
                      <a:gd name="connsiteY12" fmla="*/ 711 h 1528182"/>
                      <a:gd name="connsiteX13" fmla="*/ 2165423 w 2714133"/>
                      <a:gd name="connsiteY13" fmla="*/ 17380 h 1528182"/>
                      <a:gd name="connsiteX14" fmla="*/ 1815855 w 2714133"/>
                      <a:gd name="connsiteY14" fmla="*/ 36811 h 1528182"/>
                      <a:gd name="connsiteX15" fmla="*/ 816778 w 2714133"/>
                      <a:gd name="connsiteY15" fmla="*/ 210261 h 1528182"/>
                      <a:gd name="connsiteX16" fmla="*/ 263185 w 2714133"/>
                      <a:gd name="connsiteY16" fmla="*/ 536112 h 1528182"/>
                      <a:gd name="connsiteX17" fmla="*/ 106308 w 2714133"/>
                      <a:gd name="connsiteY17" fmla="*/ 731850 h 1528182"/>
                      <a:gd name="connsiteX18" fmla="*/ 134597 w 2714133"/>
                      <a:gd name="connsiteY18" fmla="*/ 1139711 h 1528182"/>
                      <a:gd name="connsiteX19" fmla="*/ 544077 w 2714133"/>
                      <a:gd name="connsiteY19" fmla="*/ 1394124 h 1528182"/>
                      <a:gd name="connsiteX20" fmla="*/ 1230734 w 2714133"/>
                      <a:gd name="connsiteY20" fmla="*/ 1477086 h 1528182"/>
                      <a:gd name="connsiteX21" fmla="*/ 2159708 w 2714133"/>
                      <a:gd name="connsiteY21" fmla="*/ 1278014 h 1528182"/>
                      <a:gd name="connsiteX22" fmla="*/ 2523086 w 2714133"/>
                      <a:gd name="connsiteY22" fmla="*/ 1022839 h 1528182"/>
                      <a:gd name="connsiteX23" fmla="*/ 2659770 w 2714133"/>
                      <a:gd name="connsiteY23" fmla="*/ 710514 h 1528182"/>
                      <a:gd name="connsiteX24" fmla="*/ 2534326 w 2714133"/>
                      <a:gd name="connsiteY24" fmla="*/ 417335 h 1528182"/>
                      <a:gd name="connsiteX25" fmla="*/ 2074078 w 2714133"/>
                      <a:gd name="connsiteY25" fmla="*/ 200355 h 1528182"/>
                      <a:gd name="connsiteX26" fmla="*/ 1696221 w 2714133"/>
                      <a:gd name="connsiteY26" fmla="*/ 179019 h 1528182"/>
                      <a:gd name="connsiteX27" fmla="*/ 1458191 w 2714133"/>
                      <a:gd name="connsiteY27" fmla="*/ 278079 h 152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2714133" h="1528182">
                        <a:moveTo>
                          <a:pt x="1458191" y="277984"/>
                        </a:moveTo>
                        <a:cubicBezTo>
                          <a:pt x="1444761" y="266745"/>
                          <a:pt x="1434093" y="257791"/>
                          <a:pt x="1420853" y="246742"/>
                        </a:cubicBezTo>
                        <a:cubicBezTo>
                          <a:pt x="1504197" y="171876"/>
                          <a:pt x="1602590" y="138157"/>
                          <a:pt x="1707556" y="128442"/>
                        </a:cubicBezTo>
                        <a:cubicBezTo>
                          <a:pt x="2002831" y="101105"/>
                          <a:pt x="2274008" y="173114"/>
                          <a:pt x="2519372" y="339611"/>
                        </a:cubicBezTo>
                        <a:cubicBezTo>
                          <a:pt x="2681297" y="449434"/>
                          <a:pt x="2744733" y="600215"/>
                          <a:pt x="2700347" y="792906"/>
                        </a:cubicBezTo>
                        <a:cubicBezTo>
                          <a:pt x="2675486" y="900729"/>
                          <a:pt x="2621384" y="992835"/>
                          <a:pt x="2545756" y="1072845"/>
                        </a:cubicBezTo>
                        <a:cubicBezTo>
                          <a:pt x="2431265" y="1193908"/>
                          <a:pt x="2292105" y="1279538"/>
                          <a:pt x="2139134" y="1340022"/>
                        </a:cubicBezTo>
                        <a:cubicBezTo>
                          <a:pt x="1632022" y="1540332"/>
                          <a:pt x="1111767" y="1583481"/>
                          <a:pt x="580177" y="1456131"/>
                        </a:cubicBezTo>
                        <a:cubicBezTo>
                          <a:pt x="440350" y="1422603"/>
                          <a:pt x="308809" y="1366311"/>
                          <a:pt x="195557" y="1275252"/>
                        </a:cubicBezTo>
                        <a:cubicBezTo>
                          <a:pt x="73637" y="1177144"/>
                          <a:pt x="-7040" y="1055319"/>
                          <a:pt x="485" y="892156"/>
                        </a:cubicBezTo>
                        <a:cubicBezTo>
                          <a:pt x="5438" y="785095"/>
                          <a:pt x="57921" y="695179"/>
                          <a:pt x="122691" y="613359"/>
                        </a:cubicBezTo>
                        <a:cubicBezTo>
                          <a:pt x="274710" y="421240"/>
                          <a:pt x="476926" y="297987"/>
                          <a:pt x="698763" y="204832"/>
                        </a:cubicBezTo>
                        <a:cubicBezTo>
                          <a:pt x="1018517" y="70530"/>
                          <a:pt x="1354273" y="8141"/>
                          <a:pt x="1699745" y="711"/>
                        </a:cubicBezTo>
                        <a:cubicBezTo>
                          <a:pt x="1854812" y="-2622"/>
                          <a:pt x="2010165" y="6236"/>
                          <a:pt x="2165423" y="17380"/>
                        </a:cubicBezTo>
                        <a:cubicBezTo>
                          <a:pt x="2048932" y="23857"/>
                          <a:pt x="1932441" y="30334"/>
                          <a:pt x="1815855" y="36811"/>
                        </a:cubicBezTo>
                        <a:cubicBezTo>
                          <a:pt x="1476098" y="55575"/>
                          <a:pt x="1139009" y="90056"/>
                          <a:pt x="816778" y="210261"/>
                        </a:cubicBezTo>
                        <a:cubicBezTo>
                          <a:pt x="612943" y="286271"/>
                          <a:pt x="420538" y="383140"/>
                          <a:pt x="263185" y="536112"/>
                        </a:cubicBezTo>
                        <a:cubicBezTo>
                          <a:pt x="203558" y="594024"/>
                          <a:pt x="150218" y="661270"/>
                          <a:pt x="106308" y="731850"/>
                        </a:cubicBezTo>
                        <a:cubicBezTo>
                          <a:pt x="19345" y="871677"/>
                          <a:pt x="36585" y="1010933"/>
                          <a:pt x="134597" y="1139711"/>
                        </a:cubicBezTo>
                        <a:cubicBezTo>
                          <a:pt x="238324" y="1275918"/>
                          <a:pt x="386152" y="1344498"/>
                          <a:pt x="544077" y="1394124"/>
                        </a:cubicBezTo>
                        <a:cubicBezTo>
                          <a:pt x="767629" y="1464323"/>
                          <a:pt x="997943" y="1484516"/>
                          <a:pt x="1230734" y="1477086"/>
                        </a:cubicBezTo>
                        <a:cubicBezTo>
                          <a:pt x="1552108" y="1466799"/>
                          <a:pt x="1864623" y="1411554"/>
                          <a:pt x="2159708" y="1278014"/>
                        </a:cubicBezTo>
                        <a:cubicBezTo>
                          <a:pt x="2296677" y="1216006"/>
                          <a:pt x="2422883" y="1137425"/>
                          <a:pt x="2523086" y="1022839"/>
                        </a:cubicBezTo>
                        <a:cubicBezTo>
                          <a:pt x="2601287" y="933304"/>
                          <a:pt x="2649864" y="831387"/>
                          <a:pt x="2659770" y="710514"/>
                        </a:cubicBezTo>
                        <a:cubicBezTo>
                          <a:pt x="2669771" y="588975"/>
                          <a:pt x="2624908" y="494297"/>
                          <a:pt x="2534326" y="417335"/>
                        </a:cubicBezTo>
                        <a:cubicBezTo>
                          <a:pt x="2400404" y="303511"/>
                          <a:pt x="2242766" y="239789"/>
                          <a:pt x="2074078" y="200355"/>
                        </a:cubicBezTo>
                        <a:cubicBezTo>
                          <a:pt x="1949586" y="171209"/>
                          <a:pt x="1823761" y="160255"/>
                          <a:pt x="1696221" y="179019"/>
                        </a:cubicBezTo>
                        <a:cubicBezTo>
                          <a:pt x="1609829" y="191688"/>
                          <a:pt x="1530200" y="219977"/>
                          <a:pt x="1458191" y="2780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endParaRPr lang="en-AU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2F908897-7BFA-4DFA-8497-343EA042724F}"/>
              </a:ext>
            </a:extLst>
          </p:cNvPr>
          <p:cNvSpPr txBox="1">
            <a:spLocks/>
          </p:cNvSpPr>
          <p:nvPr/>
        </p:nvSpPr>
        <p:spPr>
          <a:xfrm>
            <a:off x="1669373" y="5818696"/>
            <a:ext cx="7874677" cy="60540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AU" sz="2400" spc="-100" dirty="0">
                <a:latin typeface="+mn-lt"/>
              </a:rPr>
              <a:t>Peer educators have to do all the talking during a peer education session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DC484B8F-F780-4D06-BB89-101514D03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5932" y="2990633"/>
            <a:ext cx="2981144" cy="82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9" grpId="0" animBg="1"/>
      <p:bldP spid="59" grpId="1" animBg="1"/>
      <p:bldP spid="27" grpId="0" animBg="1"/>
      <p:bldP spid="27" grpId="1" animBg="1"/>
      <p:bldP spid="68" grpId="0" animBg="1"/>
      <p:bldP spid="68" grpId="1" animBg="1"/>
      <p:bldP spid="69" grpId="0" build="p" bldLvl="3"/>
      <p:bldP spid="70" grpId="0" build="p" bldLvl="3"/>
      <p:bldP spid="71" grpId="0" build="p" bldLvl="3"/>
      <p:bldP spid="72" grpId="0" build="p" bldLvl="3"/>
      <p:bldP spid="73" grpId="0" build="p" bldLvl="3"/>
      <p:bldP spid="74" grpId="0" build="p" bldLvl="3"/>
      <p:bldP spid="75" grpId="0" build="p" bldLvl="3"/>
      <p:bldP spid="29" grpId="0" animBg="1"/>
      <p:bldP spid="29" grpId="1" animBg="1"/>
      <p:bldP spid="30" grpId="0" build="p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What is the </a:t>
            </a:r>
            <a:r>
              <a:rPr lang="en-AU" dirty="0" err="1"/>
              <a:t>HepPEd</a:t>
            </a:r>
            <a:r>
              <a:rPr lang="en-AU" dirty="0"/>
              <a:t> program and what is it trying to do?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8D26FD2-3764-40BD-A639-C0CE38DEB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41933" y="1437345"/>
            <a:ext cx="4360810" cy="139545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B48022C-12E3-4F0A-BC15-85FFB939EED4}"/>
              </a:ext>
            </a:extLst>
          </p:cNvPr>
          <p:cNvGrpSpPr/>
          <p:nvPr/>
        </p:nvGrpSpPr>
        <p:grpSpPr>
          <a:xfrm>
            <a:off x="-129250" y="1991505"/>
            <a:ext cx="5190442" cy="4737251"/>
            <a:chOff x="436247" y="1615428"/>
            <a:chExt cx="5190442" cy="4737251"/>
          </a:xfrm>
          <a:solidFill>
            <a:schemeClr val="bg2"/>
          </a:solidFill>
        </p:grpSpPr>
        <p:sp>
          <p:nvSpPr>
            <p:cNvPr id="13" name="Graphic 17">
              <a:extLst>
                <a:ext uri="{FF2B5EF4-FFF2-40B4-BE49-F238E27FC236}">
                  <a16:creationId xmlns:a16="http://schemas.microsoft.com/office/drawing/2014/main" id="{2F933EC0-9EA8-4731-8D31-3532C89BFD79}"/>
                </a:ext>
              </a:extLst>
            </p:cNvPr>
            <p:cNvSpPr/>
            <p:nvPr/>
          </p:nvSpPr>
          <p:spPr>
            <a:xfrm>
              <a:off x="436247" y="1615428"/>
              <a:ext cx="5190442" cy="4737251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grpFill/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EA52C164-03DE-4481-825D-1A5BF9B9B647}"/>
                </a:ext>
              </a:extLst>
            </p:cNvPr>
            <p:cNvSpPr txBox="1">
              <a:spLocks/>
            </p:cNvSpPr>
            <p:nvPr/>
          </p:nvSpPr>
          <p:spPr>
            <a:xfrm rot="21177393">
              <a:off x="985295" y="2126067"/>
              <a:ext cx="4122902" cy="3504715"/>
            </a:xfrm>
            <a:prstGeom prst="rect">
              <a:avLst/>
            </a:prstGeom>
            <a:grp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400" dirty="0">
                  <a:solidFill>
                    <a:schemeClr val="tx1"/>
                  </a:solidFill>
                  <a:latin typeface="+mn-lt"/>
                </a:rPr>
                <a:t>The </a:t>
              </a:r>
              <a:r>
                <a:rPr lang="en-AU" sz="2400" dirty="0" err="1">
                  <a:solidFill>
                    <a:schemeClr val="tx1"/>
                  </a:solidFill>
                  <a:latin typeface="+mn-lt"/>
                </a:rPr>
                <a:t>HepPEd</a:t>
              </a:r>
              <a:r>
                <a:rPr lang="en-AU" sz="2400" dirty="0">
                  <a:solidFill>
                    <a:schemeClr val="tx1"/>
                  </a:solidFill>
                  <a:latin typeface="+mn-lt"/>
                </a:rPr>
                <a:t> program is an education program about hepatitis C (hep C). </a:t>
              </a:r>
            </a:p>
            <a:p>
              <a:r>
                <a:rPr lang="en-AU" sz="2400" dirty="0">
                  <a:solidFill>
                    <a:schemeClr val="tx1"/>
                  </a:solidFill>
                  <a:latin typeface="+mn-lt"/>
                </a:rPr>
                <a:t>It is designed especially for the prisons, and has three target audience groups: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b="0" dirty="0">
                  <a:solidFill>
                    <a:schemeClr val="tx1"/>
                  </a:solidFill>
                  <a:latin typeface="+mn-lt"/>
                </a:rPr>
                <a:t>Prisoners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b="0" dirty="0">
                  <a:solidFill>
                    <a:schemeClr val="tx1"/>
                  </a:solidFill>
                  <a:latin typeface="+mn-lt"/>
                </a:rPr>
                <a:t>Correctional officers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b="0" dirty="0">
                  <a:solidFill>
                    <a:schemeClr val="tx1"/>
                  </a:solidFill>
                  <a:latin typeface="+mn-lt"/>
                </a:rPr>
                <a:t>Healthcare workers</a:t>
              </a: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170ED43-8B3C-418F-B1B4-787F26727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1933" y="1437345"/>
            <a:ext cx="4360811" cy="139545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4C55F22-F779-4EB3-9781-05DA664F4251}"/>
              </a:ext>
            </a:extLst>
          </p:cNvPr>
          <p:cNvGrpSpPr/>
          <p:nvPr/>
        </p:nvGrpSpPr>
        <p:grpSpPr>
          <a:xfrm>
            <a:off x="7145048" y="1615427"/>
            <a:ext cx="5190442" cy="4737251"/>
            <a:chOff x="5713269" y="1615427"/>
            <a:chExt cx="5190442" cy="4737251"/>
          </a:xfrm>
        </p:grpSpPr>
        <p:sp>
          <p:nvSpPr>
            <p:cNvPr id="21" name="Graphic 17">
              <a:extLst>
                <a:ext uri="{FF2B5EF4-FFF2-40B4-BE49-F238E27FC236}">
                  <a16:creationId xmlns:a16="http://schemas.microsoft.com/office/drawing/2014/main" id="{6C54C1AA-19B3-4B46-93D7-B9A2A4196A2E}"/>
                </a:ext>
              </a:extLst>
            </p:cNvPr>
            <p:cNvSpPr/>
            <p:nvPr/>
          </p:nvSpPr>
          <p:spPr>
            <a:xfrm flipH="1">
              <a:off x="5713269" y="1615427"/>
              <a:ext cx="5190442" cy="4737251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bg2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Text Placeholder 3">
              <a:extLst>
                <a:ext uri="{FF2B5EF4-FFF2-40B4-BE49-F238E27FC236}">
                  <a16:creationId xmlns:a16="http://schemas.microsoft.com/office/drawing/2014/main" id="{1C877D65-7655-4801-AB62-FD9C7C933AFD}"/>
                </a:ext>
              </a:extLst>
            </p:cNvPr>
            <p:cNvSpPr txBox="1">
              <a:spLocks/>
            </p:cNvSpPr>
            <p:nvPr/>
          </p:nvSpPr>
          <p:spPr>
            <a:xfrm rot="422607" flipH="1">
              <a:off x="6231761" y="2126066"/>
              <a:ext cx="4122902" cy="350471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400" dirty="0">
                  <a:solidFill>
                    <a:schemeClr val="tx1"/>
                  </a:solidFill>
                  <a:latin typeface="+mn-lt"/>
                </a:rPr>
                <a:t>The </a:t>
              </a:r>
              <a:r>
                <a:rPr lang="en-AU" sz="2400" dirty="0" err="1">
                  <a:solidFill>
                    <a:schemeClr val="tx1"/>
                  </a:solidFill>
                  <a:latin typeface="+mn-lt"/>
                </a:rPr>
                <a:t>HepPEd</a:t>
              </a:r>
              <a:r>
                <a:rPr lang="en-AU" sz="2400" dirty="0">
                  <a:solidFill>
                    <a:schemeClr val="tx1"/>
                  </a:solidFill>
                  <a:latin typeface="+mn-lt"/>
                </a:rPr>
                <a:t> program is trying to educate everyone in the prison about hep C testing, treatment, and prevention including by…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b="0" dirty="0">
                  <a:solidFill>
                    <a:schemeClr val="tx1"/>
                  </a:solidFill>
                  <a:latin typeface="+mn-lt"/>
                </a:rPr>
                <a:t>improving knowledge (get everyone in the know)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b="0" dirty="0">
                  <a:solidFill>
                    <a:schemeClr val="tx1"/>
                  </a:solidFill>
                  <a:latin typeface="+mn-lt"/>
                </a:rPr>
                <a:t>changing attitudes (reduce stigma)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AU" sz="2000" b="0" dirty="0">
                  <a:solidFill>
                    <a:schemeClr val="tx1"/>
                  </a:solidFill>
                  <a:latin typeface="+mn-lt"/>
                </a:rPr>
                <a:t>increasing practical support for hep C testing &amp; treatment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The </a:t>
            </a:r>
            <a:r>
              <a:rPr lang="en-AU" sz="3600" dirty="0" err="1">
                <a:solidFill>
                  <a:schemeClr val="tx1"/>
                </a:solidFill>
              </a:rPr>
              <a:t>HepPEd</a:t>
            </a:r>
            <a:r>
              <a:rPr lang="en-AU" sz="3600" dirty="0">
                <a:solidFill>
                  <a:schemeClr val="tx1"/>
                </a:solidFill>
              </a:rPr>
              <a:t> prisoner program </a:t>
            </a:r>
            <a:br>
              <a:rPr lang="en-AU" sz="3600" dirty="0">
                <a:solidFill>
                  <a:schemeClr val="tx1"/>
                </a:solidFill>
              </a:rPr>
            </a:br>
            <a:r>
              <a:rPr lang="en-AU" dirty="0"/>
              <a:t>Messages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9FB319E9-E288-40B8-B26C-1C946E42D5D0}"/>
              </a:ext>
            </a:extLst>
          </p:cNvPr>
          <p:cNvSpPr txBox="1">
            <a:spLocks/>
          </p:cNvSpPr>
          <p:nvPr/>
        </p:nvSpPr>
        <p:spPr>
          <a:xfrm>
            <a:off x="6096000" y="1531081"/>
            <a:ext cx="6093663" cy="495476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AU" b="1" spc="-100" dirty="0">
                <a:latin typeface="+mn-lt"/>
              </a:rPr>
              <a:t>Key topics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How simple testing is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How simple treatment is 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How to prevent getting infected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Looking after personal well being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AU" b="1" spc="-100" dirty="0">
                <a:latin typeface="+mn-lt"/>
              </a:rPr>
              <a:t>Resources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Short animated videos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Comic books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Information booklet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Posters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Merchandise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True/false knowledge check</a:t>
            </a:r>
          </a:p>
          <a:p>
            <a:pPr>
              <a:lnSpc>
                <a:spcPct val="70000"/>
              </a:lnSpc>
            </a:pPr>
            <a:r>
              <a:rPr lang="en-AU" sz="2400" spc="-100" dirty="0">
                <a:latin typeface="+mn-lt"/>
              </a:rPr>
              <a:t>Peer educator program</a:t>
            </a:r>
          </a:p>
          <a:p>
            <a:pPr>
              <a:lnSpc>
                <a:spcPct val="70000"/>
              </a:lnSpc>
            </a:pPr>
            <a:endParaRPr lang="en-AU" sz="2400" spc="-100" dirty="0">
              <a:latin typeface="+mn-lt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55E40951-EEC1-4870-A609-D0C97BF4E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286246" y="2020887"/>
            <a:ext cx="3739207" cy="11627487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E5FE590-D127-4677-9BB8-659F97F1217C}"/>
              </a:ext>
            </a:extLst>
          </p:cNvPr>
          <p:cNvGrpSpPr/>
          <p:nvPr/>
        </p:nvGrpSpPr>
        <p:grpSpPr>
          <a:xfrm rot="1800000">
            <a:off x="2180427" y="2589761"/>
            <a:ext cx="3374426" cy="3079795"/>
            <a:chOff x="4551228" y="2197092"/>
            <a:chExt cx="3469806" cy="3166847"/>
          </a:xfrm>
        </p:grpSpPr>
        <p:sp>
          <p:nvSpPr>
            <p:cNvPr id="52" name="Graphic 17">
              <a:extLst>
                <a:ext uri="{FF2B5EF4-FFF2-40B4-BE49-F238E27FC236}">
                  <a16:creationId xmlns:a16="http://schemas.microsoft.com/office/drawing/2014/main" id="{F52DA250-8352-4F3E-8B4D-23E51A9592A7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2000">
                <a:solidFill>
                  <a:schemeClr val="bg2"/>
                </a:solidFill>
              </a:endParaRPr>
            </a:p>
          </p:txBody>
        </p:sp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0AEAF1EE-E22F-40FD-BF89-7A7AD0BBA259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641156" y="2426538"/>
              <a:ext cx="3157868" cy="265397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3000" dirty="0">
                  <a:latin typeface="+mn-lt"/>
                </a:rPr>
                <a:t>Let’s talk</a:t>
              </a:r>
              <a:br>
                <a:rPr lang="en-AU" sz="3000" dirty="0">
                  <a:latin typeface="+mn-lt"/>
                </a:rPr>
              </a:br>
              <a:r>
                <a:rPr lang="en-AU" sz="3000" dirty="0">
                  <a:latin typeface="+mn-lt"/>
                </a:rPr>
                <a:t>about hep C:</a:t>
              </a:r>
              <a:br>
                <a:rPr lang="en-AU" sz="3000" dirty="0">
                  <a:latin typeface="+mn-lt"/>
                </a:rPr>
              </a:br>
              <a:r>
                <a:rPr lang="en-AU" sz="3000" dirty="0">
                  <a:latin typeface="+mn-lt"/>
                </a:rPr>
                <a:t>test, treat,</a:t>
              </a:r>
              <a:br>
                <a:rPr lang="en-AU" sz="3000" dirty="0">
                  <a:latin typeface="+mn-lt"/>
                </a:rPr>
              </a:br>
              <a:r>
                <a:rPr lang="en-AU" sz="3000" dirty="0">
                  <a:latin typeface="+mn-lt"/>
                </a:rPr>
                <a:t>cure, prevent</a:t>
              </a:r>
              <a:br>
                <a:rPr lang="en-AU" sz="3200" spc="-200" dirty="0">
                  <a:latin typeface="+mn-lt"/>
                </a:rPr>
              </a:br>
              <a:r>
                <a:rPr lang="en-AU" sz="3200" spc="-200" dirty="0"/>
                <a:t>– </a:t>
              </a:r>
              <a:r>
                <a:rPr lang="en-AU" sz="3000" dirty="0">
                  <a:latin typeface="+mn-lt"/>
                </a:rPr>
                <a:t>it's simple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95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 bldLvl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cartoon on the screen&#10;&#10;Description automatically generated with low confidence">
            <a:extLst>
              <a:ext uri="{FF2B5EF4-FFF2-40B4-BE49-F238E27FC236}">
                <a16:creationId xmlns:a16="http://schemas.microsoft.com/office/drawing/2014/main" id="{43AD2DA2-E8A7-4C9A-9BA7-90BC300C43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24276" r="5987" b="18421"/>
          <a:stretch/>
        </p:blipFill>
        <p:spPr>
          <a:xfrm>
            <a:off x="2900822" y="731907"/>
            <a:ext cx="9291178" cy="612609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The </a:t>
            </a:r>
            <a:r>
              <a:rPr lang="en-AU" sz="3600" dirty="0" err="1">
                <a:solidFill>
                  <a:schemeClr val="tx1"/>
                </a:solidFill>
              </a:rPr>
              <a:t>HepPEd</a:t>
            </a:r>
            <a:r>
              <a:rPr lang="en-AU" sz="3600" dirty="0">
                <a:solidFill>
                  <a:schemeClr val="tx1"/>
                </a:solidFill>
              </a:rPr>
              <a:t> prisoner program </a:t>
            </a:r>
            <a:br>
              <a:rPr lang="en-AU" sz="3600" dirty="0">
                <a:solidFill>
                  <a:schemeClr val="tx1"/>
                </a:solidFill>
              </a:rPr>
            </a:br>
            <a:r>
              <a:rPr lang="en-AU" dirty="0"/>
              <a:t>Resources: videos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A38F07-F03F-456C-A224-E0E9947008EB}"/>
              </a:ext>
            </a:extLst>
          </p:cNvPr>
          <p:cNvGrpSpPr/>
          <p:nvPr/>
        </p:nvGrpSpPr>
        <p:grpSpPr>
          <a:xfrm rot="20703800">
            <a:off x="610210" y="2422818"/>
            <a:ext cx="4870581" cy="3951735"/>
            <a:chOff x="3660710" y="312148"/>
            <a:chExt cx="4870581" cy="3951735"/>
          </a:xfrm>
        </p:grpSpPr>
        <p:sp>
          <p:nvSpPr>
            <p:cNvPr id="28" name="Graphic 17">
              <a:extLst>
                <a:ext uri="{FF2B5EF4-FFF2-40B4-BE49-F238E27FC236}">
                  <a16:creationId xmlns:a16="http://schemas.microsoft.com/office/drawing/2014/main" id="{D7A08CFA-34DF-45B9-A28A-CD6B3EFA7F41}"/>
                </a:ext>
              </a:extLst>
            </p:cNvPr>
            <p:cNvSpPr/>
            <p:nvPr/>
          </p:nvSpPr>
          <p:spPr>
            <a:xfrm>
              <a:off x="3660710" y="312148"/>
              <a:ext cx="4870581" cy="3951735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5"/>
            </a:solidFill>
            <a:ln w="1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29" name="Text Placeholder 3">
              <a:extLst>
                <a:ext uri="{FF2B5EF4-FFF2-40B4-BE49-F238E27FC236}">
                  <a16:creationId xmlns:a16="http://schemas.microsoft.com/office/drawing/2014/main" id="{B4F73A10-7B63-452E-B590-A124F358BD13}"/>
                </a:ext>
              </a:extLst>
            </p:cNvPr>
            <p:cNvSpPr txBox="1">
              <a:spLocks/>
            </p:cNvSpPr>
            <p:nvPr/>
          </p:nvSpPr>
          <p:spPr>
            <a:xfrm rot="21110683">
              <a:off x="3988614" y="727240"/>
              <a:ext cx="4306947" cy="31022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AU" sz="4400" spc="-200" dirty="0"/>
                <a:t>Let’s talk</a:t>
              </a:r>
              <a:br>
                <a:rPr lang="en-AU" sz="4400" spc="-200" dirty="0"/>
              </a:br>
              <a:r>
                <a:rPr lang="en-AU" sz="4400" spc="-200" dirty="0"/>
                <a:t>about hep C:</a:t>
              </a:r>
              <a:br>
                <a:rPr lang="en-AU" sz="4400" spc="-200" dirty="0"/>
              </a:br>
              <a:r>
                <a:rPr lang="en-AU" sz="4400" spc="-200" dirty="0"/>
                <a:t>test, treat,</a:t>
              </a:r>
              <a:br>
                <a:rPr lang="en-AU" sz="4400" spc="-200" dirty="0"/>
              </a:br>
              <a:r>
                <a:rPr lang="en-AU" sz="4400" spc="-200" dirty="0"/>
                <a:t>cure, prevent</a:t>
              </a:r>
              <a:br>
                <a:rPr lang="en-AU" sz="4400" spc="-200" dirty="0"/>
              </a:br>
              <a:r>
                <a:rPr lang="en-AU" sz="4400" spc="-200" dirty="0"/>
                <a:t>– it’s simple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9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The </a:t>
            </a:r>
            <a:r>
              <a:rPr lang="en-AU" sz="3600" dirty="0" err="1">
                <a:solidFill>
                  <a:schemeClr val="tx1"/>
                </a:solidFill>
              </a:rPr>
              <a:t>HepPEd</a:t>
            </a:r>
            <a:r>
              <a:rPr lang="en-AU" sz="3600" dirty="0">
                <a:solidFill>
                  <a:schemeClr val="tx1"/>
                </a:solidFill>
              </a:rPr>
              <a:t> prisoner program </a:t>
            </a:r>
            <a:br>
              <a:rPr lang="en-AU" sz="3600" dirty="0">
                <a:solidFill>
                  <a:schemeClr val="tx1"/>
                </a:solidFill>
              </a:rPr>
            </a:br>
            <a:r>
              <a:rPr lang="en-AU" dirty="0"/>
              <a:t>Video: Get tested - it’s simple</a:t>
            </a:r>
          </a:p>
        </p:txBody>
      </p:sp>
      <p:pic>
        <p:nvPicPr>
          <p:cNvPr id="3" name="1.Get tested its simple_sml">
            <a:hlinkClick r:id="" action="ppaction://media"/>
            <a:extLst>
              <a:ext uri="{FF2B5EF4-FFF2-40B4-BE49-F238E27FC236}">
                <a16:creationId xmlns:a16="http://schemas.microsoft.com/office/drawing/2014/main" id="{8CFAFB2C-F05A-4169-9735-C5766A87C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6001" y="2178000"/>
            <a:ext cx="8319999" cy="4680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87DD7A1-C2BD-42AD-9806-3ACFDC8505D5}"/>
              </a:ext>
            </a:extLst>
          </p:cNvPr>
          <p:cNvGrpSpPr/>
          <p:nvPr/>
        </p:nvGrpSpPr>
        <p:grpSpPr>
          <a:xfrm rot="20461638" flipH="1">
            <a:off x="-160603" y="4168460"/>
            <a:ext cx="2168482" cy="1979146"/>
            <a:chOff x="4551228" y="2197092"/>
            <a:chExt cx="3469806" cy="3166847"/>
          </a:xfrm>
        </p:grpSpPr>
        <p:sp>
          <p:nvSpPr>
            <p:cNvPr id="22" name="Graphic 17">
              <a:extLst>
                <a:ext uri="{FF2B5EF4-FFF2-40B4-BE49-F238E27FC236}">
                  <a16:creationId xmlns:a16="http://schemas.microsoft.com/office/drawing/2014/main" id="{EF777994-8399-42AE-B9BF-118C0524318A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400">
                <a:solidFill>
                  <a:schemeClr val="bg2"/>
                </a:solidFill>
              </a:endParaRPr>
            </a:p>
          </p:txBody>
        </p:sp>
        <p:sp>
          <p:nvSpPr>
            <p:cNvPr id="23" name="Text Placeholder 3">
              <a:extLst>
                <a:ext uri="{FF2B5EF4-FFF2-40B4-BE49-F238E27FC236}">
                  <a16:creationId xmlns:a16="http://schemas.microsoft.com/office/drawing/2014/main" id="{D1D21094-F462-4536-88AA-B368F0F2CBA5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81773" y="2446039"/>
              <a:ext cx="2769440" cy="260091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dirty="0">
                  <a:latin typeface="+mn-lt"/>
                </a:rPr>
                <a:t>Let’s talk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about hep C: test, treat,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cure, prevent</a:t>
              </a:r>
              <a:br>
                <a:rPr lang="en-AU" sz="2000" dirty="0">
                  <a:latin typeface="+mn-lt"/>
                </a:rPr>
              </a:br>
              <a:r>
                <a:rPr lang="en-AU" sz="2000" spc="-200" dirty="0"/>
                <a:t>– </a:t>
              </a:r>
              <a:r>
                <a:rPr lang="en-AU" sz="2000" dirty="0">
                  <a:latin typeface="+mn-lt"/>
                </a:rPr>
                <a:t>it's simple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30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2B6BB-EEBB-05D6-F964-A11F799D1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</a:rPr>
              <a:t>The </a:t>
            </a:r>
            <a:r>
              <a:rPr lang="en-AU" sz="3600" dirty="0" err="1">
                <a:solidFill>
                  <a:schemeClr val="tx1"/>
                </a:solidFill>
              </a:rPr>
              <a:t>HepPEd</a:t>
            </a:r>
            <a:r>
              <a:rPr lang="en-AU" sz="3600" dirty="0">
                <a:solidFill>
                  <a:schemeClr val="tx1"/>
                </a:solidFill>
              </a:rPr>
              <a:t> prisoner program </a:t>
            </a:r>
            <a:br>
              <a:rPr lang="en-AU" sz="3600" dirty="0">
                <a:solidFill>
                  <a:schemeClr val="tx1"/>
                </a:solidFill>
              </a:rPr>
            </a:br>
            <a:r>
              <a:rPr lang="en-AU" dirty="0"/>
              <a:t>Video: Treat &amp; repeat – it’s simple</a:t>
            </a:r>
          </a:p>
        </p:txBody>
      </p:sp>
      <p:pic>
        <p:nvPicPr>
          <p:cNvPr id="4" name="2. Treat And Repeat V2_sml">
            <a:hlinkClick r:id="" action="ppaction://media"/>
            <a:extLst>
              <a:ext uri="{FF2B5EF4-FFF2-40B4-BE49-F238E27FC236}">
                <a16:creationId xmlns:a16="http://schemas.microsoft.com/office/drawing/2014/main" id="{E55132AE-DEB0-445C-9AD3-766BA86A2F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6000" y="2178000"/>
            <a:ext cx="8320000" cy="468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AB2879-6679-4EED-BB14-C1C789A007E6}"/>
              </a:ext>
            </a:extLst>
          </p:cNvPr>
          <p:cNvGrpSpPr/>
          <p:nvPr/>
        </p:nvGrpSpPr>
        <p:grpSpPr>
          <a:xfrm rot="20254481" flipH="1">
            <a:off x="-45101" y="4101081"/>
            <a:ext cx="2168482" cy="1979146"/>
            <a:chOff x="4551228" y="2197092"/>
            <a:chExt cx="3469806" cy="3166847"/>
          </a:xfrm>
        </p:grpSpPr>
        <p:sp>
          <p:nvSpPr>
            <p:cNvPr id="9" name="Graphic 17">
              <a:extLst>
                <a:ext uri="{FF2B5EF4-FFF2-40B4-BE49-F238E27FC236}">
                  <a16:creationId xmlns:a16="http://schemas.microsoft.com/office/drawing/2014/main" id="{71C983F1-ADE8-4C28-BB88-8121AD55978E}"/>
                </a:ext>
              </a:extLst>
            </p:cNvPr>
            <p:cNvSpPr/>
            <p:nvPr/>
          </p:nvSpPr>
          <p:spPr>
            <a:xfrm rot="20700000" flipH="1">
              <a:off x="4551228" y="2197092"/>
              <a:ext cx="3469806" cy="3166847"/>
            </a:xfrm>
            <a:custGeom>
              <a:avLst/>
              <a:gdLst>
                <a:gd name="connsiteX0" fmla="*/ 5056129 w 5484847"/>
                <a:gd name="connsiteY0" fmla="*/ 0 h 5721231"/>
                <a:gd name="connsiteX1" fmla="*/ 5484847 w 5484847"/>
                <a:gd name="connsiteY1" fmla="*/ 4926952 h 5721231"/>
                <a:gd name="connsiteX2" fmla="*/ 4662476 w 5484847"/>
                <a:gd name="connsiteY2" fmla="*/ 4976241 h 5721231"/>
                <a:gd name="connsiteX3" fmla="*/ 4832012 w 5484847"/>
                <a:gd name="connsiteY3" fmla="*/ 5435062 h 5721231"/>
                <a:gd name="connsiteX4" fmla="*/ 4968632 w 5484847"/>
                <a:gd name="connsiteY4" fmla="*/ 5668608 h 5721231"/>
                <a:gd name="connsiteX5" fmla="*/ 3814964 w 5484847"/>
                <a:gd name="connsiteY5" fmla="*/ 5170752 h 5721231"/>
                <a:gd name="connsiteX6" fmla="*/ 775398 w 5484847"/>
                <a:gd name="connsiteY6" fmla="*/ 5540422 h 5721231"/>
                <a:gd name="connsiteX7" fmla="*/ 0 w 5484847"/>
                <a:gd name="connsiteY7" fmla="*/ 640100 h 5721231"/>
                <a:gd name="connsiteX8" fmla="*/ 5056129 w 5484847"/>
                <a:gd name="connsiteY8" fmla="*/ 0 h 5721231"/>
                <a:gd name="connsiteX9" fmla="*/ 3088359 w 5484847"/>
                <a:gd name="connsiteY9" fmla="*/ 5365098 h 5721231"/>
                <a:gd name="connsiteX10" fmla="*/ 3233581 w 5484847"/>
                <a:gd name="connsiteY10" fmla="*/ 5458549 h 5721231"/>
                <a:gd name="connsiteX11" fmla="*/ 3651052 w 5484847"/>
                <a:gd name="connsiteY11" fmla="*/ 5290006 h 5721231"/>
                <a:gd name="connsiteX12" fmla="*/ 3642782 w 5484847"/>
                <a:gd name="connsiteY12" fmla="*/ 5282563 h 5721231"/>
                <a:gd name="connsiteX13" fmla="*/ 3088359 w 5484847"/>
                <a:gd name="connsiteY13" fmla="*/ 5365098 h 5721231"/>
                <a:gd name="connsiteX0" fmla="*/ 5125797 w 5484847"/>
                <a:gd name="connsiteY0" fmla="*/ 224819 h 5127444"/>
                <a:gd name="connsiteX1" fmla="*/ 5484847 w 5484847"/>
                <a:gd name="connsiteY1" fmla="*/ 4333165 h 5127444"/>
                <a:gd name="connsiteX2" fmla="*/ 4662476 w 5484847"/>
                <a:gd name="connsiteY2" fmla="*/ 4382454 h 5127444"/>
                <a:gd name="connsiteX3" fmla="*/ 4832012 w 5484847"/>
                <a:gd name="connsiteY3" fmla="*/ 4841275 h 5127444"/>
                <a:gd name="connsiteX4" fmla="*/ 4968632 w 5484847"/>
                <a:gd name="connsiteY4" fmla="*/ 5074821 h 5127444"/>
                <a:gd name="connsiteX5" fmla="*/ 3814964 w 5484847"/>
                <a:gd name="connsiteY5" fmla="*/ 4576965 h 5127444"/>
                <a:gd name="connsiteX6" fmla="*/ 775398 w 5484847"/>
                <a:gd name="connsiteY6" fmla="*/ 4946635 h 5127444"/>
                <a:gd name="connsiteX7" fmla="*/ 0 w 5484847"/>
                <a:gd name="connsiteY7" fmla="*/ 46313 h 5127444"/>
                <a:gd name="connsiteX8" fmla="*/ 5125797 w 5484847"/>
                <a:gd name="connsiteY8" fmla="*/ 224819 h 5127444"/>
                <a:gd name="connsiteX9" fmla="*/ 3088359 w 5484847"/>
                <a:gd name="connsiteY9" fmla="*/ 4771311 h 5127444"/>
                <a:gd name="connsiteX10" fmla="*/ 3233581 w 5484847"/>
                <a:gd name="connsiteY10" fmla="*/ 4864762 h 5127444"/>
                <a:gd name="connsiteX11" fmla="*/ 3651052 w 5484847"/>
                <a:gd name="connsiteY11" fmla="*/ 4696219 h 5127444"/>
                <a:gd name="connsiteX12" fmla="*/ 3642782 w 5484847"/>
                <a:gd name="connsiteY12" fmla="*/ 4688776 h 5127444"/>
                <a:gd name="connsiteX13" fmla="*/ 3088359 w 5484847"/>
                <a:gd name="connsiteY13" fmla="*/ 4771311 h 5127444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  <a:gd name="connsiteX0" fmla="*/ 5012586 w 5371636"/>
                <a:gd name="connsiteY0" fmla="*/ 0 h 4902625"/>
                <a:gd name="connsiteX1" fmla="*/ 5371636 w 5371636"/>
                <a:gd name="connsiteY1" fmla="*/ 4108346 h 4902625"/>
                <a:gd name="connsiteX2" fmla="*/ 4549265 w 5371636"/>
                <a:gd name="connsiteY2" fmla="*/ 4157635 h 4902625"/>
                <a:gd name="connsiteX3" fmla="*/ 4718801 w 5371636"/>
                <a:gd name="connsiteY3" fmla="*/ 4616456 h 4902625"/>
                <a:gd name="connsiteX4" fmla="*/ 4855421 w 5371636"/>
                <a:gd name="connsiteY4" fmla="*/ 4850002 h 4902625"/>
                <a:gd name="connsiteX5" fmla="*/ 3701753 w 5371636"/>
                <a:gd name="connsiteY5" fmla="*/ 4352146 h 4902625"/>
                <a:gd name="connsiteX6" fmla="*/ 662187 w 5371636"/>
                <a:gd name="connsiteY6" fmla="*/ 4721816 h 4902625"/>
                <a:gd name="connsiteX7" fmla="*/ 0 w 5371636"/>
                <a:gd name="connsiteY7" fmla="*/ 553014 h 4902625"/>
                <a:gd name="connsiteX8" fmla="*/ 5012586 w 5371636"/>
                <a:gd name="connsiteY8" fmla="*/ 0 h 4902625"/>
                <a:gd name="connsiteX9" fmla="*/ 2975148 w 5371636"/>
                <a:gd name="connsiteY9" fmla="*/ 4546492 h 4902625"/>
                <a:gd name="connsiteX10" fmla="*/ 3120370 w 5371636"/>
                <a:gd name="connsiteY10" fmla="*/ 4639943 h 4902625"/>
                <a:gd name="connsiteX11" fmla="*/ 3537841 w 5371636"/>
                <a:gd name="connsiteY11" fmla="*/ 4471400 h 4902625"/>
                <a:gd name="connsiteX12" fmla="*/ 3529571 w 5371636"/>
                <a:gd name="connsiteY12" fmla="*/ 4463957 h 4902625"/>
                <a:gd name="connsiteX13" fmla="*/ 2975148 w 5371636"/>
                <a:gd name="connsiteY13" fmla="*/ 4546492 h 490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71636" h="4902625">
                  <a:moveTo>
                    <a:pt x="5012586" y="0"/>
                  </a:moveTo>
                  <a:lnTo>
                    <a:pt x="5371636" y="4108346"/>
                  </a:lnTo>
                  <a:lnTo>
                    <a:pt x="4549265" y="4157635"/>
                  </a:lnTo>
                  <a:cubicBezTo>
                    <a:pt x="4549265" y="4157635"/>
                    <a:pt x="4600209" y="4486286"/>
                    <a:pt x="4718801" y="4616456"/>
                  </a:cubicBezTo>
                  <a:cubicBezTo>
                    <a:pt x="4783307" y="4687413"/>
                    <a:pt x="4941595" y="4807825"/>
                    <a:pt x="4855421" y="4850002"/>
                  </a:cubicBezTo>
                  <a:cubicBezTo>
                    <a:pt x="4493525" y="5095952"/>
                    <a:pt x="3731359" y="4402759"/>
                    <a:pt x="3701753" y="4352146"/>
                  </a:cubicBezTo>
                  <a:lnTo>
                    <a:pt x="662187" y="4721816"/>
                  </a:lnTo>
                  <a:lnTo>
                    <a:pt x="0" y="553014"/>
                  </a:lnTo>
                  <a:lnTo>
                    <a:pt x="5012586" y="0"/>
                  </a:lnTo>
                  <a:close/>
                  <a:moveTo>
                    <a:pt x="2975148" y="4546492"/>
                  </a:moveTo>
                  <a:lnTo>
                    <a:pt x="3120370" y="4639943"/>
                  </a:lnTo>
                  <a:cubicBezTo>
                    <a:pt x="3265261" y="4599585"/>
                    <a:pt x="3405520" y="4542853"/>
                    <a:pt x="3537841" y="4471400"/>
                  </a:cubicBezTo>
                  <a:lnTo>
                    <a:pt x="3529571" y="4463957"/>
                  </a:lnTo>
                  <a:cubicBezTo>
                    <a:pt x="3346141" y="4500014"/>
                    <a:pt x="3161058" y="4527471"/>
                    <a:pt x="2975148" y="4546492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>
              <a:noFill/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3396295 w 3639571"/>
                        <a:gd name="connsiteY0" fmla="*/ 0 h 3321790"/>
                        <a:gd name="connsiteX1" fmla="*/ 3639571 w 3639571"/>
                        <a:gd name="connsiteY1" fmla="*/ 2783623 h 3321790"/>
                        <a:gd name="connsiteX2" fmla="*/ 3082370 w 3639571"/>
                        <a:gd name="connsiteY2" fmla="*/ 2817019 h 3321790"/>
                        <a:gd name="connsiteX3" fmla="*/ 3197240 w 3639571"/>
                        <a:gd name="connsiteY3" fmla="*/ 3127895 h 3321790"/>
                        <a:gd name="connsiteX4" fmla="*/ 3289807 w 3639571"/>
                        <a:gd name="connsiteY4" fmla="*/ 3286135 h 3321790"/>
                        <a:gd name="connsiteX5" fmla="*/ 2508135 w 3639571"/>
                        <a:gd name="connsiteY5" fmla="*/ 2948811 h 3321790"/>
                        <a:gd name="connsiteX6" fmla="*/ 448667 w 3639571"/>
                        <a:gd name="connsiteY6" fmla="*/ 3199282 h 3321790"/>
                        <a:gd name="connsiteX7" fmla="*/ 0 w 3639571"/>
                        <a:gd name="connsiteY7" fmla="*/ 374696 h 3321790"/>
                        <a:gd name="connsiteX8" fmla="*/ 3396295 w 3639571"/>
                        <a:gd name="connsiteY8" fmla="*/ 0 h 3321790"/>
                        <a:gd name="connsiteX9" fmla="*/ 2015822 w 3639571"/>
                        <a:gd name="connsiteY9" fmla="*/ 3080490 h 3321790"/>
                        <a:gd name="connsiteX10" fmla="*/ 2114217 w 3639571"/>
                        <a:gd name="connsiteY10" fmla="*/ 3143808 h 3321790"/>
                        <a:gd name="connsiteX11" fmla="*/ 2397076 w 3639571"/>
                        <a:gd name="connsiteY11" fmla="*/ 3029612 h 3321790"/>
                        <a:gd name="connsiteX12" fmla="*/ 2391473 w 3639571"/>
                        <a:gd name="connsiteY12" fmla="*/ 3024569 h 3321790"/>
                        <a:gd name="connsiteX13" fmla="*/ 2015822 w 3639571"/>
                        <a:gd name="connsiteY13" fmla="*/ 3080490 h 33217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639571" h="3321790" fill="none" extrusionOk="0">
                          <a:moveTo>
                            <a:pt x="3396295" y="0"/>
                          </a:moveTo>
                          <a:cubicBezTo>
                            <a:pt x="3513536" y="306450"/>
                            <a:pt x="3711138" y="2184688"/>
                            <a:pt x="3639571" y="2783623"/>
                          </a:cubicBezTo>
                          <a:cubicBezTo>
                            <a:pt x="3488718" y="2746452"/>
                            <a:pt x="3275016" y="2769766"/>
                            <a:pt x="3082370" y="2817019"/>
                          </a:cubicBezTo>
                          <a:cubicBezTo>
                            <a:pt x="3082758" y="2811765"/>
                            <a:pt x="3107333" y="3045277"/>
                            <a:pt x="3197240" y="3127895"/>
                          </a:cubicBezTo>
                          <a:cubicBezTo>
                            <a:pt x="3240298" y="3177131"/>
                            <a:pt x="3355563" y="3263032"/>
                            <a:pt x="3289807" y="3286135"/>
                          </a:cubicBezTo>
                          <a:cubicBezTo>
                            <a:pt x="3044570" y="3453553"/>
                            <a:pt x="2529844" y="2982126"/>
                            <a:pt x="2508135" y="2948811"/>
                          </a:cubicBezTo>
                          <a:cubicBezTo>
                            <a:pt x="2094258" y="2985097"/>
                            <a:pt x="760994" y="3213411"/>
                            <a:pt x="448667" y="3199282"/>
                          </a:cubicBezTo>
                          <a:cubicBezTo>
                            <a:pt x="128170" y="1935757"/>
                            <a:pt x="224356" y="1142389"/>
                            <a:pt x="0" y="374696"/>
                          </a:cubicBezTo>
                          <a:cubicBezTo>
                            <a:pt x="853603" y="370579"/>
                            <a:pt x="2087986" y="133219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51667" y="3097644"/>
                            <a:pt x="2068529" y="3117239"/>
                            <a:pt x="2114217" y="3143808"/>
                          </a:cubicBezTo>
                          <a:cubicBezTo>
                            <a:pt x="2211435" y="3118378"/>
                            <a:pt x="2298487" y="3066170"/>
                            <a:pt x="2397076" y="3029612"/>
                          </a:cubicBezTo>
                          <a:cubicBezTo>
                            <a:pt x="2395644" y="3029079"/>
                            <a:pt x="2394001" y="3026215"/>
                            <a:pt x="2391473" y="3024569"/>
                          </a:cubicBezTo>
                          <a:cubicBezTo>
                            <a:pt x="2286735" y="3061313"/>
                            <a:pt x="2122023" y="3071940"/>
                            <a:pt x="2015822" y="3080490"/>
                          </a:cubicBezTo>
                          <a:close/>
                        </a:path>
                        <a:path w="3639571" h="3321790" stroke="0" extrusionOk="0">
                          <a:moveTo>
                            <a:pt x="3396295" y="0"/>
                          </a:moveTo>
                          <a:cubicBezTo>
                            <a:pt x="3323011" y="524210"/>
                            <a:pt x="3416253" y="1560862"/>
                            <a:pt x="3639571" y="2783623"/>
                          </a:cubicBezTo>
                          <a:cubicBezTo>
                            <a:pt x="3584399" y="2811704"/>
                            <a:pt x="3233373" y="2764649"/>
                            <a:pt x="3082370" y="2817019"/>
                          </a:cubicBezTo>
                          <a:cubicBezTo>
                            <a:pt x="3072330" y="2826824"/>
                            <a:pt x="3114819" y="3051128"/>
                            <a:pt x="3197240" y="3127895"/>
                          </a:cubicBezTo>
                          <a:cubicBezTo>
                            <a:pt x="3236670" y="3173632"/>
                            <a:pt x="3350861" y="3258831"/>
                            <a:pt x="3289807" y="3286135"/>
                          </a:cubicBezTo>
                          <a:cubicBezTo>
                            <a:pt x="3048956" y="3453295"/>
                            <a:pt x="2531289" y="2976737"/>
                            <a:pt x="2508135" y="2948811"/>
                          </a:cubicBezTo>
                          <a:cubicBezTo>
                            <a:pt x="2292128" y="3063366"/>
                            <a:pt x="1136139" y="3042458"/>
                            <a:pt x="448667" y="3199282"/>
                          </a:cubicBezTo>
                          <a:cubicBezTo>
                            <a:pt x="343637" y="2230620"/>
                            <a:pt x="119692" y="1666570"/>
                            <a:pt x="0" y="374696"/>
                          </a:cubicBezTo>
                          <a:cubicBezTo>
                            <a:pt x="859912" y="241011"/>
                            <a:pt x="1732351" y="247300"/>
                            <a:pt x="3396295" y="0"/>
                          </a:cubicBezTo>
                          <a:close/>
                          <a:moveTo>
                            <a:pt x="2015822" y="3080490"/>
                          </a:moveTo>
                          <a:cubicBezTo>
                            <a:pt x="2035712" y="3081105"/>
                            <a:pt x="2077162" y="3131574"/>
                            <a:pt x="2114217" y="3143808"/>
                          </a:cubicBezTo>
                          <a:cubicBezTo>
                            <a:pt x="2216441" y="3122495"/>
                            <a:pt x="2308976" y="3094124"/>
                            <a:pt x="2397076" y="3029612"/>
                          </a:cubicBezTo>
                          <a:cubicBezTo>
                            <a:pt x="2395112" y="3027435"/>
                            <a:pt x="2392851" y="3024954"/>
                            <a:pt x="2391473" y="3024569"/>
                          </a:cubicBezTo>
                          <a:cubicBezTo>
                            <a:pt x="2283558" y="3034667"/>
                            <a:pt x="2144419" y="3055216"/>
                            <a:pt x="2015822" y="308049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endParaRPr lang="en-AU" sz="1400">
                <a:solidFill>
                  <a:schemeClr val="bg2"/>
                </a:solidFill>
              </a:endParaRPr>
            </a:p>
          </p:txBody>
        </p:sp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FE9DA055-0597-4AF2-9C7E-DE2460EC701D}"/>
                </a:ext>
              </a:extLst>
            </p:cNvPr>
            <p:cNvSpPr txBox="1">
              <a:spLocks/>
            </p:cNvSpPr>
            <p:nvPr/>
          </p:nvSpPr>
          <p:spPr>
            <a:xfrm rot="21035205">
              <a:off x="4881771" y="2446039"/>
              <a:ext cx="2769440" cy="260091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0" lang="en-US" sz="4800" b="1" i="0" u="none" strike="noStrike" kern="1200" cap="none" spc="-150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defRPr>
              </a:lvl1pPr>
              <a:lvl2pPr marL="228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US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0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en-AU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2000" dirty="0">
                  <a:latin typeface="+mn-lt"/>
                </a:rPr>
                <a:t>Let’s talk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about hep C: test, treat,</a:t>
              </a:r>
              <a:br>
                <a:rPr lang="en-AU" sz="2000" dirty="0">
                  <a:latin typeface="+mn-lt"/>
                </a:rPr>
              </a:br>
              <a:r>
                <a:rPr lang="en-AU" sz="2000" dirty="0">
                  <a:latin typeface="+mn-lt"/>
                </a:rPr>
                <a:t>cure, prevent</a:t>
              </a:r>
              <a:br>
                <a:rPr lang="en-AU" sz="2000" dirty="0">
                  <a:latin typeface="+mn-lt"/>
                </a:rPr>
              </a:br>
              <a:r>
                <a:rPr lang="en-AU" sz="2000" spc="-200" dirty="0"/>
                <a:t>– </a:t>
              </a:r>
              <a:r>
                <a:rPr lang="en-AU" sz="2000" dirty="0">
                  <a:latin typeface="+mn-lt"/>
                </a:rPr>
                <a:t>it's simple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8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PHN TTT">
  <a:themeElements>
    <a:clrScheme name="NPHN TTT">
      <a:dk1>
        <a:srgbClr val="333333"/>
      </a:dk1>
      <a:lt1>
        <a:srgbClr val="F1ECE8"/>
      </a:lt1>
      <a:dk2>
        <a:srgbClr val="000000"/>
      </a:dk2>
      <a:lt2>
        <a:srgbClr val="FFFFFF"/>
      </a:lt2>
      <a:accent1>
        <a:srgbClr val="86B5A6"/>
      </a:accent1>
      <a:accent2>
        <a:srgbClr val="F69E79"/>
      </a:accent2>
      <a:accent3>
        <a:srgbClr val="F6CF89"/>
      </a:accent3>
      <a:accent4>
        <a:srgbClr val="E2EF9A"/>
      </a:accent4>
      <a:accent5>
        <a:srgbClr val="F3E829"/>
      </a:accent5>
      <a:accent6>
        <a:srgbClr val="F1ECE8"/>
      </a:accent6>
      <a:hlink>
        <a:srgbClr val="333333"/>
      </a:hlink>
      <a:folHlink>
        <a:srgbClr val="3333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HN TTT" id="{82994E18-E205-4473-A787-86DA48B2AF2D}" vid="{F19B530C-87EF-4A05-9BAA-310313B655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4db433-48f9-4571-b143-2597ff8ff326" xsi:nil="true"/>
    <lcf76f155ced4ddcb4097134ff3c332f xmlns="f17ca178-1a00-4e02-9341-d781d255e47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35D6D860ACB84AAB038E0342723E59" ma:contentTypeVersion="13" ma:contentTypeDescription="Create a new document." ma:contentTypeScope="" ma:versionID="b7ee7f63ed4c3b300c876ddaaba85fb6">
  <xsd:schema xmlns:xsd="http://www.w3.org/2001/XMLSchema" xmlns:xs="http://www.w3.org/2001/XMLSchema" xmlns:p="http://schemas.microsoft.com/office/2006/metadata/properties" xmlns:ns2="f17ca178-1a00-4e02-9341-d781d255e47d" xmlns:ns3="044db433-48f9-4571-b143-2597ff8ff326" targetNamespace="http://schemas.microsoft.com/office/2006/metadata/properties" ma:root="true" ma:fieldsID="73db14c517b5e1e0ba9b2938856616e0" ns2:_="" ns3:_="">
    <xsd:import namespace="f17ca178-1a00-4e02-9341-d781d255e47d"/>
    <xsd:import namespace="044db433-48f9-4571-b143-2597ff8ff3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ca178-1a00-4e02-9341-d781d255e4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98d900d-0589-4081-96eb-513de833a5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db433-48f9-4571-b143-2597ff8ff32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162bff5-a61e-4d9e-9a8c-2a25bbb89a30}" ma:internalName="TaxCatchAll" ma:showField="CatchAllData" ma:web="044db433-48f9-4571-b143-2597ff8ff3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04A21A-2390-4976-8DC1-B92CD7948578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044db433-48f9-4571-b143-2597ff8ff326"/>
    <ds:schemaRef ds:uri="f17ca178-1a00-4e02-9341-d781d255e47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DF5039-3045-41BC-AC67-71882D5509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C426FA-F3FF-44D2-A2A5-C87D9413BF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7ca178-1a00-4e02-9341-d781d255e47d"/>
    <ds:schemaRef ds:uri="044db433-48f9-4571-b143-2597ff8ff3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NPHN TTT</Template>
  <TotalTime>4834</TotalTime>
  <Words>775</Words>
  <Application>Microsoft Macintosh PowerPoint</Application>
  <PresentationFormat>Widescreen</PresentationFormat>
  <Paragraphs>95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Verdana</vt:lpstr>
      <vt:lpstr>Arial</vt:lpstr>
      <vt:lpstr>Calibri</vt:lpstr>
      <vt:lpstr>NPHN TTT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Halliwell</dc:creator>
  <cp:lastModifiedBy>Charlotte Li</cp:lastModifiedBy>
  <cp:revision>22</cp:revision>
  <dcterms:created xsi:type="dcterms:W3CDTF">2022-08-24T02:38:11Z</dcterms:created>
  <dcterms:modified xsi:type="dcterms:W3CDTF">2023-09-04T12:32:08Z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2022-09-08T22:20:49Z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d3ae4915-91d0-4e77-b001-ab60ae7f552d</vt:lpwstr>
  </property>
  <property fmtid="{D5CDD505-2E9C-101B-9397-08002B2CF9AE}" pid="8" name="MSIP_Label_ea60d57e-af5b-4752-ac57-3e4f28ca11dc_ContentBits">
    <vt:lpwstr>0</vt:lpwstr>
  </property>
  <property fmtid="{D5CDD505-2E9C-101B-9397-08002B2CF9AE}" pid="9" name="ContentTypeId">
    <vt:lpwstr>0x010100C235D6D860ACB84AAB038E0342723E59</vt:lpwstr>
  </property>
  <property fmtid="{D5CDD505-2E9C-101B-9397-08002B2CF9AE}" pid="10" name="MediaServiceImageTags">
    <vt:lpwstr/>
  </property>
</Properties>
</file>